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4319588" cy="5219700"/>
  <p:notesSz cx="6858000" cy="9144000"/>
  <p:defaultTextStyle>
    <a:defPPr>
      <a:defRPr lang="en-US"/>
    </a:defPPr>
    <a:lvl1pPr marL="0" algn="l" defTabSz="457791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1pPr>
    <a:lvl2pPr marL="228895" algn="l" defTabSz="457791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2pPr>
    <a:lvl3pPr marL="457791" algn="l" defTabSz="457791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3pPr>
    <a:lvl4pPr marL="686687" algn="l" defTabSz="457791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4pPr>
    <a:lvl5pPr marL="915582" algn="l" defTabSz="457791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5pPr>
    <a:lvl6pPr marL="1144477" algn="l" defTabSz="457791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6pPr>
    <a:lvl7pPr marL="1373372" algn="l" defTabSz="457791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7pPr>
    <a:lvl8pPr marL="1602269" algn="l" defTabSz="457791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8pPr>
    <a:lvl9pPr marL="1831164" algn="l" defTabSz="457791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napToGrid="0">
      <p:cViewPr>
        <p:scale>
          <a:sx n="200" d="100"/>
          <a:sy n="200" d="100"/>
        </p:scale>
        <p:origin x="217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854243"/>
            <a:ext cx="3671650" cy="1817229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741551"/>
            <a:ext cx="3239691" cy="1260219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928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07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77901"/>
            <a:ext cx="931411" cy="4423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77901"/>
            <a:ext cx="2740239" cy="442345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22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6745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301302"/>
            <a:ext cx="3725645" cy="2171250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3493092"/>
            <a:ext cx="3725645" cy="114180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576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389503"/>
            <a:ext cx="1835825" cy="331185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389503"/>
            <a:ext cx="1835825" cy="331185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20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77902"/>
            <a:ext cx="3725645" cy="10089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279552"/>
            <a:ext cx="1827388" cy="627089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906640"/>
            <a:ext cx="1827388" cy="28043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279552"/>
            <a:ext cx="1836388" cy="627089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906640"/>
            <a:ext cx="1836388" cy="28043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682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92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0487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347980"/>
            <a:ext cx="1393180" cy="1217930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751541"/>
            <a:ext cx="2186791" cy="3709370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565910"/>
            <a:ext cx="1393180" cy="2901042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465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347980"/>
            <a:ext cx="1393180" cy="1217930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751541"/>
            <a:ext cx="2186791" cy="3709370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565910"/>
            <a:ext cx="1393180" cy="2901042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287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77902"/>
            <a:ext cx="3725645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389503"/>
            <a:ext cx="3725645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837890"/>
            <a:ext cx="971907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0E475-F057-4BD9-A293-36715EF253AF}" type="datetimeFigureOut">
              <a:rPr lang="en-AU" smtClean="0"/>
              <a:t>24/05/2017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837890"/>
            <a:ext cx="1457861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837890"/>
            <a:ext cx="971907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CE389-ED66-4425-BB03-C8F1214926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6925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15.wmf"/><Relationship Id="rId42" Type="http://schemas.openxmlformats.org/officeDocument/2006/relationships/image" Target="../media/image40.png"/><Relationship Id="rId47" Type="http://schemas.openxmlformats.org/officeDocument/2006/relationships/image" Target="../media/image35.png"/><Relationship Id="rId7" Type="http://schemas.openxmlformats.org/officeDocument/2006/relationships/image" Target="../media/image3.emf"/><Relationship Id="rId2" Type="http://schemas.openxmlformats.org/officeDocument/2006/relationships/image" Target="../media/image1.emf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13.jpeg"/><Relationship Id="rId40" Type="http://schemas.openxmlformats.org/officeDocument/2006/relationships/image" Target="../media/image31.png"/><Relationship Id="rId45" Type="http://schemas.openxmlformats.org/officeDocument/2006/relationships/image" Target="../media/image43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49" Type="http://schemas.openxmlformats.org/officeDocument/2006/relationships/image" Target="../media/image19.emf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12.jpeg"/><Relationship Id="rId44" Type="http://schemas.openxmlformats.org/officeDocument/2006/relationships/image" Target="../media/image17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16.wmf"/><Relationship Id="rId43" Type="http://schemas.openxmlformats.org/officeDocument/2006/relationships/image" Target="../media/image32.png"/><Relationship Id="rId48" Type="http://schemas.openxmlformats.org/officeDocument/2006/relationships/image" Target="../media/image18.emf"/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12" Type="http://schemas.openxmlformats.org/officeDocument/2006/relationships/image" Target="../media/image6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14.emf"/><Relationship Id="rId38" Type="http://schemas.openxmlformats.org/officeDocument/2006/relationships/image" Target="../media/image36.png"/><Relationship Id="rId46" Type="http://schemas.openxmlformats.org/officeDocument/2006/relationships/image" Target="../media/image3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5" y="13571"/>
            <a:ext cx="4319588" cy="1737162"/>
          </a:xfrm>
          <a:prstGeom prst="rect">
            <a:avLst/>
          </a:prstGeom>
        </p:spPr>
      </p:pic>
      <p:sp>
        <p:nvSpPr>
          <p:cNvPr id="269" name="TextBox 268"/>
          <p:cNvSpPr txBox="1"/>
          <p:nvPr/>
        </p:nvSpPr>
        <p:spPr>
          <a:xfrm>
            <a:off x="-79945" y="-15792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a</a:t>
            </a:r>
            <a:endParaRPr lang="en-AU" sz="2400" b="1" dirty="0"/>
          </a:p>
        </p:txBody>
      </p:sp>
      <p:grpSp>
        <p:nvGrpSpPr>
          <p:cNvPr id="270" name="Group 269"/>
          <p:cNvGrpSpPr/>
          <p:nvPr/>
        </p:nvGrpSpPr>
        <p:grpSpPr>
          <a:xfrm>
            <a:off x="-4873063" y="71663"/>
            <a:ext cx="4247286" cy="1606910"/>
            <a:chOff x="14992" y="170232"/>
            <a:chExt cx="3579914" cy="1354418"/>
          </a:xfrm>
        </p:grpSpPr>
        <p:grpSp>
          <p:nvGrpSpPr>
            <p:cNvPr id="271" name="Group 270"/>
            <p:cNvGrpSpPr/>
            <p:nvPr/>
          </p:nvGrpSpPr>
          <p:grpSpPr>
            <a:xfrm>
              <a:off x="890830" y="1317117"/>
              <a:ext cx="1800000" cy="207533"/>
              <a:chOff x="3824436" y="3180360"/>
              <a:chExt cx="2088000" cy="207407"/>
            </a:xfrm>
            <a:scene3d>
              <a:camera prst="perspectiveBelow" fov="7200000">
                <a:rot lat="1800000" lon="0" rev="0"/>
              </a:camera>
              <a:lightRig rig="threePt" dir="t"/>
            </a:scene3d>
          </p:grpSpPr>
          <p:cxnSp>
            <p:nvCxnSpPr>
              <p:cNvPr id="277" name="Straight Arrow Connector 276"/>
              <p:cNvCxnSpPr/>
              <p:nvPr/>
            </p:nvCxnSpPr>
            <p:spPr>
              <a:xfrm>
                <a:off x="3824436" y="3284855"/>
                <a:ext cx="2088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TextBox 277"/>
              <p:cNvSpPr txBox="1"/>
              <p:nvPr/>
            </p:nvSpPr>
            <p:spPr>
              <a:xfrm>
                <a:off x="4342296" y="3180360"/>
                <a:ext cx="1053784" cy="2074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36000" tIns="0" rIns="36000" bIns="0" rtlCol="0">
                <a:spAutoFit/>
              </a:bodyPr>
              <a:lstStyle/>
              <a:p>
                <a:pPr algn="ctr"/>
                <a:r>
                  <a:rPr lang="en-AU" sz="1600" dirty="0" smtClean="0"/>
                  <a:t>100-500 nm</a:t>
                </a:r>
                <a:endParaRPr lang="en-AU" sz="1600" dirty="0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14992" y="170232"/>
              <a:ext cx="3579914" cy="255980"/>
              <a:chOff x="2674158" y="521495"/>
              <a:chExt cx="3606897" cy="255825"/>
            </a:xfrm>
            <a:scene3d>
              <a:camera prst="perspectiveBelow" fov="6600000"/>
              <a:lightRig rig="threePt" dir="t"/>
            </a:scene3d>
          </p:grpSpPr>
          <p:sp>
            <p:nvSpPr>
              <p:cNvPr id="274" name="Rectangle 273"/>
              <p:cNvSpPr/>
              <p:nvPr/>
            </p:nvSpPr>
            <p:spPr>
              <a:xfrm>
                <a:off x="2674158" y="669320"/>
                <a:ext cx="3606897" cy="10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sp3d extrusionH="488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" rIns="36000" rtlCol="0" anchor="ctr"/>
              <a:lstStyle/>
              <a:p>
                <a:pPr algn="r"/>
                <a:r>
                  <a:rPr lang="en-AU" sz="1000" dirty="0" smtClean="0"/>
                  <a:t>SiO</a:t>
                </a:r>
                <a:r>
                  <a:rPr lang="en-AU" sz="1000" baseline="-25000" dirty="0" smtClean="0"/>
                  <a:t>2</a:t>
                </a:r>
                <a:endParaRPr lang="en-AU" sz="1000" baseline="-25000" dirty="0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3075091" y="521495"/>
                <a:ext cx="906533" cy="144000"/>
              </a:xfrm>
              <a:prstGeom prst="rect">
                <a:avLst/>
              </a:prstGeom>
              <a:solidFill>
                <a:srgbClr val="216DA3"/>
              </a:solidFill>
              <a:ln w="12700">
                <a:solidFill>
                  <a:srgbClr val="216DA3"/>
                </a:solidFill>
              </a:ln>
              <a:sp3d extrusionH="488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 smtClean="0">
                    <a:solidFill>
                      <a:schemeClr val="bg1"/>
                    </a:solidFill>
                  </a:rPr>
                  <a:t>gate</a:t>
                </a:r>
                <a:endParaRPr lang="en-AU" sz="1400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5012225" y="521495"/>
                <a:ext cx="906533" cy="144000"/>
              </a:xfrm>
              <a:prstGeom prst="rect">
                <a:avLst/>
              </a:prstGeom>
              <a:solidFill>
                <a:srgbClr val="216DA3"/>
              </a:solidFill>
              <a:ln w="12700">
                <a:solidFill>
                  <a:srgbClr val="216DA3"/>
                </a:solidFill>
              </a:ln>
              <a:sp3d extrusionH="488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 smtClean="0">
                    <a:solidFill>
                      <a:schemeClr val="bg1"/>
                    </a:solidFill>
                  </a:rPr>
                  <a:t>gate</a:t>
                </a:r>
                <a:endParaRPr lang="en-AU" sz="1400" baseline="-25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7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89" y="409068"/>
              <a:ext cx="3459142" cy="1043318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Below" fov="6000000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9" name="Group 278"/>
          <p:cNvGrpSpPr/>
          <p:nvPr/>
        </p:nvGrpSpPr>
        <p:grpSpPr>
          <a:xfrm>
            <a:off x="3122213" y="1764829"/>
            <a:ext cx="1150863" cy="1583942"/>
            <a:chOff x="10082292" y="-41810"/>
            <a:chExt cx="1150863" cy="1583942"/>
          </a:xfrm>
        </p:grpSpPr>
        <p:grpSp>
          <p:nvGrpSpPr>
            <p:cNvPr id="280" name="Group 279"/>
            <p:cNvGrpSpPr/>
            <p:nvPr/>
          </p:nvGrpSpPr>
          <p:grpSpPr>
            <a:xfrm>
              <a:off x="10082292" y="-41810"/>
              <a:ext cx="1133131" cy="1317090"/>
              <a:chOff x="10063111" y="-139321"/>
              <a:chExt cx="1133131" cy="13170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5" name="TextBox 284"/>
                  <p:cNvSpPr txBox="1"/>
                  <p:nvPr/>
                </p:nvSpPr>
                <p:spPr>
                  <a:xfrm>
                    <a:off x="10270921" y="271388"/>
                    <a:ext cx="860235" cy="2530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AU" sz="10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0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so</m:t>
                              </m:r>
                              <m:r>
                                <a:rPr lang="en-AU" sz="10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,2</m:t>
                              </m:r>
                            </m:sub>
                          </m:sSub>
                          <m:r>
                            <a:rPr lang="en-AU" sz="1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1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AU" sz="10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000">
                                  <a:latin typeface="Cambria Math"/>
                                  <a:ea typeface="Cambria Math"/>
                                </a:rPr>
                                <m:t>so</m:t>
                              </m:r>
                              <m:r>
                                <a:rPr lang="en-AU" sz="1000">
                                  <a:latin typeface="Cambria Math"/>
                                  <a:ea typeface="Cambria Math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en-AU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42" name="TextBox 12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0921" y="271388"/>
                    <a:ext cx="860235" cy="253018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6" name="TextBox 285"/>
                  <p:cNvSpPr txBox="1"/>
                  <p:nvPr/>
                </p:nvSpPr>
                <p:spPr>
                  <a:xfrm>
                    <a:off x="10164741" y="724019"/>
                    <a:ext cx="1031501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AU" sz="105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AU" sz="105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AU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05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𝑒𝑔</m:t>
                                  </m:r>
                                </m:e>
                              </m:d>
                            </m:e>
                          </m:d>
                          <m:r>
                            <a:rPr lang="en-AU" sz="105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AU" sz="105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AU" sz="105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AU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05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𝑔𝑒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AU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89" name="TextBox 13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64741" y="724019"/>
                    <a:ext cx="1031501" cy="253916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5917" t="-100000" r="-23669" b="-160976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7" name="Rectangle 286"/>
                  <p:cNvSpPr/>
                  <p:nvPr/>
                </p:nvSpPr>
                <p:spPr>
                  <a:xfrm>
                    <a:off x="10385209" y="89202"/>
                    <a:ext cx="439031" cy="2616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1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1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dd</m:t>
                              </m:r>
                            </m:sub>
                          </m:sSub>
                        </m:oMath>
                      </m:oMathPara>
                    </a14:m>
                    <a:endParaRPr lang="en-AU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90" name="Rectangle 13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5209" y="89202"/>
                    <a:ext cx="439031" cy="26161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88" name="Picture 1014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02575" y="106258"/>
                <a:ext cx="95911" cy="25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89" name="Rounded Rectangle 288"/>
              <p:cNvSpPr/>
              <p:nvPr/>
            </p:nvSpPr>
            <p:spPr>
              <a:xfrm>
                <a:off x="10224888" y="687928"/>
                <a:ext cx="864000" cy="57532"/>
              </a:xfrm>
              <a:prstGeom prst="roundRect">
                <a:avLst>
                  <a:gd name="adj" fmla="val 50000"/>
                </a:avLst>
              </a:prstGeom>
              <a:solidFill>
                <a:srgbClr val="216DA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Rounded Rectangle 289"/>
              <p:cNvSpPr/>
              <p:nvPr/>
            </p:nvSpPr>
            <p:spPr>
              <a:xfrm>
                <a:off x="10224888" y="79940"/>
                <a:ext cx="864000" cy="57532"/>
              </a:xfrm>
              <a:prstGeom prst="roundRect">
                <a:avLst>
                  <a:gd name="adj" fmla="val 50000"/>
                </a:avLst>
              </a:prstGeom>
              <a:solidFill>
                <a:srgbClr val="216DA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 flipH="1">
                <a:off x="10327849" y="324346"/>
                <a:ext cx="66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2" name="TextBox 291"/>
                  <p:cNvSpPr txBox="1"/>
                  <p:nvPr/>
                </p:nvSpPr>
                <p:spPr>
                  <a:xfrm>
                    <a:off x="10063111" y="-139321"/>
                    <a:ext cx="1133131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AU" sz="105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AU" sz="105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AU" sz="105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AU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05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𝑔</m:t>
                                  </m:r>
                                  <m:r>
                                    <a:rPr lang="en-AU" sz="105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r>
                            <a:rPr lang="en-AU" sz="105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AU" sz="105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AU" sz="105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AU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05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𝑔𝑒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AU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95" name="TextBox 13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3111" y="-139321"/>
                    <a:ext cx="1133131" cy="253916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t="-97619" r="-21505" b="-154762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3" name="Rectangle 292"/>
                  <p:cNvSpPr/>
                  <p:nvPr/>
                </p:nvSpPr>
                <p:spPr>
                  <a:xfrm>
                    <a:off x="10385209" y="454535"/>
                    <a:ext cx="439031" cy="2616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1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11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dd</m:t>
                              </m:r>
                            </m:sub>
                          </m:sSub>
                        </m:oMath>
                      </m:oMathPara>
                    </a14:m>
                    <a:endParaRPr lang="en-AU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96" name="Rectangle 13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5209" y="454535"/>
                    <a:ext cx="439031" cy="26161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94" name="Picture 1014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02575" y="470003"/>
                <a:ext cx="95911" cy="25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95" name="Straight Connector 294"/>
              <p:cNvCxnSpPr/>
              <p:nvPr/>
            </p:nvCxnSpPr>
            <p:spPr>
              <a:xfrm flipH="1">
                <a:off x="10206169" y="500757"/>
                <a:ext cx="9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6" name="Picture 1014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470" y="304131"/>
                <a:ext cx="95911" cy="216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97" name="Straight Connector 296"/>
              <p:cNvCxnSpPr/>
              <p:nvPr/>
            </p:nvCxnSpPr>
            <p:spPr>
              <a:xfrm flipH="1">
                <a:off x="10924601" y="1177769"/>
                <a:ext cx="21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1" name="Rounded Rectangle 280"/>
            <p:cNvSpPr/>
            <p:nvPr/>
          </p:nvSpPr>
          <p:spPr>
            <a:xfrm>
              <a:off x="10482453" y="1245196"/>
              <a:ext cx="432000" cy="57532"/>
            </a:xfrm>
            <a:prstGeom prst="roundRect">
              <a:avLst>
                <a:gd name="adj" fmla="val 50000"/>
              </a:avLst>
            </a:prstGeom>
            <a:solidFill>
              <a:srgbClr val="216D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Rectangle 281"/>
                <p:cNvSpPr/>
                <p:nvPr/>
              </p:nvSpPr>
              <p:spPr>
                <a:xfrm>
                  <a:off x="10448549" y="1265133"/>
                  <a:ext cx="51571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AU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AU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2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𝑔𝑔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A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45" name="Rectangle 12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8549" y="1265133"/>
                  <a:ext cx="515719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32941" t="-97826" r="-54118" b="-154348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Straight Arrow Connector 282"/>
            <p:cNvCxnSpPr/>
            <p:nvPr/>
          </p:nvCxnSpPr>
          <p:spPr>
            <a:xfrm flipV="1">
              <a:off x="11170516" y="608363"/>
              <a:ext cx="0" cy="65263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Rectangle 283"/>
                <p:cNvSpPr/>
                <p:nvPr/>
              </p:nvSpPr>
              <p:spPr>
                <a:xfrm>
                  <a:off x="10779185" y="961306"/>
                  <a:ext cx="453970" cy="287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AU" sz="1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200" i="1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1200">
                                <a:latin typeface="Cambria Math"/>
                              </a:rPr>
                              <m:t>o</m:t>
                            </m:r>
                            <m:r>
                              <a:rPr lang="en-AU" sz="1200" b="0" i="0" smtClean="0">
                                <a:latin typeface="Cambria Math"/>
                              </a:rPr>
                              <m:t>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AU" sz="1200" dirty="0"/>
                </a:p>
              </p:txBody>
            </p:sp>
          </mc:Choice>
          <mc:Fallback xmlns="">
            <p:sp>
              <p:nvSpPr>
                <p:cNvPr id="1247" name="Rectangle 12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9185" y="961306"/>
                  <a:ext cx="453970" cy="287964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8" name="Group 297"/>
          <p:cNvGrpSpPr/>
          <p:nvPr/>
        </p:nvGrpSpPr>
        <p:grpSpPr>
          <a:xfrm rot="5400000">
            <a:off x="-395876" y="2264470"/>
            <a:ext cx="1518628" cy="684276"/>
            <a:chOff x="449925" y="5373216"/>
            <a:chExt cx="1665707" cy="864000"/>
          </a:xfrm>
        </p:grpSpPr>
        <p:pic>
          <p:nvPicPr>
            <p:cNvPr id="299" name="Picture 7"/>
            <p:cNvPicPr>
              <a:picLocks noChangeArrowheads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5" y="5589240"/>
              <a:ext cx="1034759" cy="431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0" name="Picture 7"/>
            <p:cNvPicPr>
              <a:picLocks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9925" y="5373216"/>
              <a:ext cx="864000" cy="86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1" name="Picture 7"/>
            <p:cNvPicPr>
              <a:picLocks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1632" y="5373216"/>
              <a:ext cx="864000" cy="86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2" name="Group 301"/>
          <p:cNvGrpSpPr/>
          <p:nvPr/>
        </p:nvGrpSpPr>
        <p:grpSpPr>
          <a:xfrm rot="5400000">
            <a:off x="1655264" y="2279543"/>
            <a:ext cx="1518628" cy="684276"/>
            <a:chOff x="449925" y="5373216"/>
            <a:chExt cx="1665707" cy="864000"/>
          </a:xfrm>
        </p:grpSpPr>
        <p:pic>
          <p:nvPicPr>
            <p:cNvPr id="303" name="Picture 7"/>
            <p:cNvPicPr>
              <a:picLocks noChangeArrowheads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5" y="5589240"/>
              <a:ext cx="1034759" cy="431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4" name="Picture 7"/>
            <p:cNvPicPr>
              <a:picLocks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9925" y="5373216"/>
              <a:ext cx="864000" cy="86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5" name="Picture 7"/>
            <p:cNvPicPr>
              <a:picLocks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1632" y="5373216"/>
              <a:ext cx="864000" cy="86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6" name="Group 305"/>
          <p:cNvGrpSpPr/>
          <p:nvPr/>
        </p:nvGrpSpPr>
        <p:grpSpPr>
          <a:xfrm rot="5400000">
            <a:off x="-393452" y="2289223"/>
            <a:ext cx="1518628" cy="684276"/>
            <a:chOff x="449925" y="5373216"/>
            <a:chExt cx="1665707" cy="864000"/>
          </a:xfrm>
        </p:grpSpPr>
        <p:pic>
          <p:nvPicPr>
            <p:cNvPr id="307" name="Picture 7"/>
            <p:cNvPicPr>
              <a:picLocks noChangeArrowheads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5" y="5589240"/>
              <a:ext cx="1034759" cy="431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" name="Picture 7"/>
            <p:cNvPicPr>
              <a:picLocks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9925" y="5373216"/>
              <a:ext cx="864000" cy="86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9" name="Picture 7"/>
            <p:cNvPicPr>
              <a:picLocks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1632" y="5373216"/>
              <a:ext cx="864000" cy="86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0" name="Group 309"/>
          <p:cNvGrpSpPr/>
          <p:nvPr/>
        </p:nvGrpSpPr>
        <p:grpSpPr>
          <a:xfrm rot="5400000">
            <a:off x="1657688" y="2304296"/>
            <a:ext cx="1518628" cy="684276"/>
            <a:chOff x="449925" y="5373216"/>
            <a:chExt cx="1665707" cy="864000"/>
          </a:xfrm>
        </p:grpSpPr>
        <p:pic>
          <p:nvPicPr>
            <p:cNvPr id="311" name="Picture 7"/>
            <p:cNvPicPr>
              <a:picLocks noChangeArrowheads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5" y="5589240"/>
              <a:ext cx="1034759" cy="431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2" name="Picture 7"/>
            <p:cNvPicPr>
              <a:picLocks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9925" y="5373216"/>
              <a:ext cx="864000" cy="86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3" name="Picture 7"/>
            <p:cNvPicPr>
              <a:picLocks noChangeArrowheads="1"/>
            </p:cNvPicPr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1632" y="5373216"/>
              <a:ext cx="864000" cy="86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4" name="TextBox 313"/>
          <p:cNvSpPr txBox="1"/>
          <p:nvPr/>
        </p:nvSpPr>
        <p:spPr>
          <a:xfrm>
            <a:off x="-79945" y="1699111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b</a:t>
            </a:r>
          </a:p>
        </p:txBody>
      </p:sp>
      <p:sp>
        <p:nvSpPr>
          <p:cNvPr id="315" name="Rectangle 314"/>
          <p:cNvSpPr/>
          <p:nvPr/>
        </p:nvSpPr>
        <p:spPr>
          <a:xfrm flipH="1">
            <a:off x="888629" y="1865236"/>
            <a:ext cx="982968" cy="1346413"/>
          </a:xfrm>
          <a:prstGeom prst="rect">
            <a:avLst/>
          </a:prstGeom>
          <a:noFill/>
          <a:ln w="28575">
            <a:solidFill>
              <a:srgbClr val="216DA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6" name="Rounded Rectangle 315"/>
          <p:cNvSpPr/>
          <p:nvPr/>
        </p:nvSpPr>
        <p:spPr>
          <a:xfrm>
            <a:off x="174955" y="2902266"/>
            <a:ext cx="360000" cy="72000"/>
          </a:xfrm>
          <a:prstGeom prst="roundRect">
            <a:avLst>
              <a:gd name="adj" fmla="val 50000"/>
            </a:avLst>
          </a:prstGeom>
          <a:solidFill>
            <a:srgbClr val="CBA12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/>
              <p:cNvSpPr/>
              <p:nvPr/>
            </p:nvSpPr>
            <p:spPr>
              <a:xfrm>
                <a:off x="68917" y="2929685"/>
                <a:ext cx="578966" cy="3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↓⇑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7" name="Rectangle 3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" y="2929685"/>
                <a:ext cx="578966" cy="332939"/>
              </a:xfrm>
              <a:prstGeom prst="rect">
                <a:avLst/>
              </a:prstGeom>
              <a:blipFill>
                <a:blip r:embed="rId14"/>
                <a:stretch>
                  <a:fillRect l="-31579" t="-96296" r="-46316" b="-1425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/>
              <p:cNvSpPr txBox="1"/>
              <p:nvPr/>
            </p:nvSpPr>
            <p:spPr>
              <a:xfrm>
                <a:off x="92382" y="2030657"/>
                <a:ext cx="5352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↑⇓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8" name="TextBox 3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2" y="2030657"/>
                <a:ext cx="535210" cy="307777"/>
              </a:xfrm>
              <a:prstGeom prst="rect">
                <a:avLst/>
              </a:prstGeom>
              <a:blipFill>
                <a:blip r:embed="rId15"/>
                <a:stretch>
                  <a:fillRect l="-37500" t="-101961" r="-54545" b="-1568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Left-Right Arrow 318"/>
          <p:cNvSpPr/>
          <p:nvPr/>
        </p:nvSpPr>
        <p:spPr>
          <a:xfrm>
            <a:off x="412949" y="2571702"/>
            <a:ext cx="608446" cy="10858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Box 319"/>
              <p:cNvSpPr txBox="1"/>
              <p:nvPr/>
            </p:nvSpPr>
            <p:spPr>
              <a:xfrm>
                <a:off x="431997" y="2572758"/>
                <a:ext cx="525657" cy="285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AU" sz="1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AU" sz="1200">
                              <a:latin typeface="Cambria Math"/>
                              <a:ea typeface="Cambria Math"/>
                            </a:rPr>
                            <m:t>so</m:t>
                          </m:r>
                          <m:r>
                            <a:rPr lang="en-AU" sz="1200" b="0" i="0" smtClean="0">
                              <a:latin typeface="Cambria Math"/>
                              <a:ea typeface="Cambria Math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0" name="TextBox 3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97" y="2572758"/>
                <a:ext cx="525657" cy="2852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Rectangle 320"/>
              <p:cNvSpPr/>
              <p:nvPr/>
            </p:nvSpPr>
            <p:spPr>
              <a:xfrm>
                <a:off x="864426" y="2930650"/>
                <a:ext cx="497327" cy="3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1" name="Rectangle 3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26" y="2930650"/>
                <a:ext cx="497327" cy="332939"/>
              </a:xfrm>
              <a:prstGeom prst="rect">
                <a:avLst/>
              </a:prstGeom>
              <a:blipFill>
                <a:blip r:embed="rId17"/>
                <a:stretch>
                  <a:fillRect l="-38272" t="-96296" r="-54321" b="-1425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Straight Arrow Connector 321"/>
          <p:cNvCxnSpPr/>
          <p:nvPr/>
        </p:nvCxnSpPr>
        <p:spPr>
          <a:xfrm flipV="1">
            <a:off x="348089" y="2429589"/>
            <a:ext cx="0" cy="435551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flipV="1">
            <a:off x="1074894" y="2218635"/>
            <a:ext cx="0" cy="639731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/>
              <p:cNvSpPr txBox="1"/>
              <p:nvPr/>
            </p:nvSpPr>
            <p:spPr>
              <a:xfrm>
                <a:off x="25819" y="2448120"/>
                <a:ext cx="408509" cy="308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1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AU" sz="1200" b="0" i="0" smtClean="0">
                              <a:latin typeface="Cambria Math"/>
                            </a:rPr>
                            <m:t>ff</m:t>
                          </m:r>
                        </m:sub>
                        <m:sup/>
                      </m:sSubSup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4" name="TextBox 3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9" y="2448120"/>
                <a:ext cx="408509" cy="30848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/>
              <p:cNvSpPr txBox="1"/>
              <p:nvPr/>
            </p:nvSpPr>
            <p:spPr>
              <a:xfrm>
                <a:off x="888039" y="1828940"/>
                <a:ext cx="4397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5" name="TextBox 3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39" y="1828940"/>
                <a:ext cx="439799" cy="307777"/>
              </a:xfrm>
              <a:prstGeom prst="rect">
                <a:avLst/>
              </a:prstGeom>
              <a:blipFill>
                <a:blip r:embed="rId19"/>
                <a:stretch>
                  <a:fillRect l="-48611" t="-101961" r="-65278" b="-1568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/>
              <p:cNvSpPr txBox="1"/>
              <p:nvPr/>
            </p:nvSpPr>
            <p:spPr>
              <a:xfrm flipH="1">
                <a:off x="533505" y="2142812"/>
                <a:ext cx="460319" cy="253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AU" sz="10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AU" sz="1000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so</m:t>
                          </m:r>
                          <m:r>
                            <a:rPr lang="en-AU" sz="1000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AU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6" name="TextBox 3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3505" y="2142812"/>
                <a:ext cx="460319" cy="2530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Straight Connector 326"/>
          <p:cNvCxnSpPr/>
          <p:nvPr/>
        </p:nvCxnSpPr>
        <p:spPr>
          <a:xfrm>
            <a:off x="569607" y="2140787"/>
            <a:ext cx="2880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/>
          <p:nvPr/>
        </p:nvCxnSpPr>
        <p:spPr>
          <a:xfrm flipH="1" flipV="1">
            <a:off x="605617" y="2166455"/>
            <a:ext cx="0" cy="194716"/>
          </a:xfrm>
          <a:prstGeom prst="straightConnector1">
            <a:avLst/>
          </a:prstGeom>
          <a:ln w="9525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/>
              <p:cNvSpPr/>
              <p:nvPr/>
            </p:nvSpPr>
            <p:spPr>
              <a:xfrm>
                <a:off x="984120" y="2222703"/>
                <a:ext cx="496674" cy="320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14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AU" sz="1400">
                              <a:latin typeface="Cambria Math"/>
                            </a:rPr>
                            <m:t>o</m:t>
                          </m:r>
                          <m:r>
                            <a:rPr lang="en-AU" sz="1400" b="0" i="0" smtClean="0">
                              <a:latin typeface="Cambria Math"/>
                            </a:rPr>
                            <m:t>,1</m:t>
                          </m:r>
                        </m:sub>
                        <m:sup/>
                      </m:sSubSup>
                    </m:oMath>
                  </m:oMathPara>
                </a14:m>
                <a:endParaRPr lang="en-AU" sz="1400" dirty="0"/>
              </a:p>
            </p:txBody>
          </p:sp>
        </mc:Choice>
        <mc:Fallback xmlns="">
          <p:sp>
            <p:nvSpPr>
              <p:cNvPr id="329" name="Rectangle 3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0" y="2222703"/>
                <a:ext cx="496674" cy="320409"/>
              </a:xfrm>
              <a:prstGeom prst="rect">
                <a:avLst/>
              </a:prstGeom>
              <a:blipFill>
                <a:blip r:embed="rId21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0" name="Rounded Rectangle 329"/>
          <p:cNvSpPr/>
          <p:nvPr/>
        </p:nvSpPr>
        <p:spPr>
          <a:xfrm>
            <a:off x="183540" y="2306400"/>
            <a:ext cx="360000" cy="72000"/>
          </a:xfrm>
          <a:prstGeom prst="roundRect">
            <a:avLst>
              <a:gd name="adj" fmla="val 50000"/>
            </a:avLst>
          </a:prstGeom>
          <a:solidFill>
            <a:srgbClr val="CBA12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31" name="Rounded Rectangle 330"/>
          <p:cNvSpPr/>
          <p:nvPr/>
        </p:nvSpPr>
        <p:spPr>
          <a:xfrm>
            <a:off x="924939" y="2108744"/>
            <a:ext cx="360000" cy="72000"/>
          </a:xfrm>
          <a:prstGeom prst="roundRect">
            <a:avLst>
              <a:gd name="adj" fmla="val 50000"/>
            </a:avLst>
          </a:prstGeom>
          <a:solidFill>
            <a:srgbClr val="216DA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32" name="Rounded Rectangle 331"/>
          <p:cNvSpPr/>
          <p:nvPr/>
        </p:nvSpPr>
        <p:spPr>
          <a:xfrm>
            <a:off x="926948" y="2904086"/>
            <a:ext cx="360000" cy="72000"/>
          </a:xfrm>
          <a:prstGeom prst="roundRect">
            <a:avLst>
              <a:gd name="adj" fmla="val 50000"/>
            </a:avLst>
          </a:prstGeom>
          <a:solidFill>
            <a:srgbClr val="216DA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/>
              <p:cNvSpPr txBox="1"/>
              <p:nvPr/>
            </p:nvSpPr>
            <p:spPr>
              <a:xfrm flipH="1">
                <a:off x="1151934" y="2592322"/>
                <a:ext cx="4635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AU" sz="1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AU" sz="1200" b="0" i="0" smtClean="0">
                              <a:latin typeface="Cambria Math"/>
                              <a:ea typeface="Cambria Math"/>
                            </a:rPr>
                            <m:t>dd</m:t>
                          </m:r>
                        </m:sub>
                      </m:sSub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3" name="TextBox 3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51934" y="2592322"/>
                <a:ext cx="463525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Left-Right Arrow 333"/>
          <p:cNvSpPr/>
          <p:nvPr/>
        </p:nvSpPr>
        <p:spPr>
          <a:xfrm flipH="1">
            <a:off x="1127482" y="2569668"/>
            <a:ext cx="502920" cy="10858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335" name="Rounded Rectangle 334"/>
          <p:cNvSpPr/>
          <p:nvPr/>
        </p:nvSpPr>
        <p:spPr>
          <a:xfrm flipH="1">
            <a:off x="2234049" y="2901301"/>
            <a:ext cx="360000" cy="72000"/>
          </a:xfrm>
          <a:prstGeom prst="roundRect">
            <a:avLst>
              <a:gd name="adj" fmla="val 50000"/>
            </a:avLst>
          </a:prstGeom>
          <a:solidFill>
            <a:srgbClr val="CBA12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Rectangle 335"/>
              <p:cNvSpPr/>
              <p:nvPr/>
            </p:nvSpPr>
            <p:spPr>
              <a:xfrm flipH="1">
                <a:off x="2121121" y="2928720"/>
                <a:ext cx="578966" cy="3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↓⇑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6" name="Rectangle 3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21121" y="2928720"/>
                <a:ext cx="578966" cy="332939"/>
              </a:xfrm>
              <a:prstGeom prst="rect">
                <a:avLst/>
              </a:prstGeom>
              <a:blipFill>
                <a:blip r:embed="rId23"/>
                <a:stretch>
                  <a:fillRect l="-32632" t="-94545" r="-45263" b="-13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/>
              <p:cNvSpPr txBox="1"/>
              <p:nvPr/>
            </p:nvSpPr>
            <p:spPr>
              <a:xfrm flipH="1">
                <a:off x="2141412" y="2029692"/>
                <a:ext cx="5352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↑⇓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7" name="TextBox 3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41412" y="2029692"/>
                <a:ext cx="535210" cy="307777"/>
              </a:xfrm>
              <a:prstGeom prst="rect">
                <a:avLst/>
              </a:prstGeom>
              <a:blipFill>
                <a:blip r:embed="rId24"/>
                <a:stretch>
                  <a:fillRect l="-37500" t="-104000" r="-54545" b="-162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" name="Left-Right Arrow 337"/>
          <p:cNvSpPr/>
          <p:nvPr/>
        </p:nvSpPr>
        <p:spPr>
          <a:xfrm flipH="1">
            <a:off x="1739240" y="2570737"/>
            <a:ext cx="612000" cy="10858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/>
              <p:cNvSpPr txBox="1"/>
              <p:nvPr/>
            </p:nvSpPr>
            <p:spPr>
              <a:xfrm flipH="1">
                <a:off x="1814278" y="2580437"/>
                <a:ext cx="525657" cy="285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AU" sz="1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AU" sz="1200">
                              <a:latin typeface="Cambria Math"/>
                              <a:ea typeface="Cambria Math"/>
                            </a:rPr>
                            <m:t>so</m:t>
                          </m:r>
                          <m:r>
                            <a:rPr lang="en-AU" sz="1200" b="0" i="0" smtClean="0">
                              <a:latin typeface="Cambria Math"/>
                              <a:ea typeface="Cambria Math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9" name="TextBox 3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814278" y="2580437"/>
                <a:ext cx="525657" cy="28520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Rectangle 339"/>
              <p:cNvSpPr/>
              <p:nvPr/>
            </p:nvSpPr>
            <p:spPr>
              <a:xfrm flipH="1">
                <a:off x="1428066" y="2929685"/>
                <a:ext cx="497327" cy="3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0" name="Rectangle 3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28066" y="2929685"/>
                <a:ext cx="497327" cy="332939"/>
              </a:xfrm>
              <a:prstGeom prst="rect">
                <a:avLst/>
              </a:prstGeom>
              <a:blipFill>
                <a:blip r:embed="rId26"/>
                <a:stretch>
                  <a:fillRect l="-36585" t="-96296" r="-53659" b="-1425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1" name="Straight Arrow Connector 340"/>
          <p:cNvCxnSpPr/>
          <p:nvPr/>
        </p:nvCxnSpPr>
        <p:spPr>
          <a:xfrm flipH="1" flipV="1">
            <a:off x="2414344" y="2421004"/>
            <a:ext cx="0" cy="435551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/>
          <p:nvPr/>
        </p:nvCxnSpPr>
        <p:spPr>
          <a:xfrm flipH="1" flipV="1">
            <a:off x="1692884" y="2217670"/>
            <a:ext cx="0" cy="639731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TextBox 342"/>
              <p:cNvSpPr txBox="1"/>
              <p:nvPr/>
            </p:nvSpPr>
            <p:spPr>
              <a:xfrm flipH="1">
                <a:off x="2321022" y="2463043"/>
                <a:ext cx="408509" cy="308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1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AU" sz="1200" b="0" i="0" smtClean="0">
                              <a:latin typeface="Cambria Math"/>
                            </a:rPr>
                            <m:t>ff</m:t>
                          </m:r>
                        </m:sub>
                        <m:sup/>
                      </m:sSubSup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3" name="TextBox 3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21022" y="2463043"/>
                <a:ext cx="408509" cy="30848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/>
              <p:cNvSpPr txBox="1"/>
              <p:nvPr/>
            </p:nvSpPr>
            <p:spPr>
              <a:xfrm flipH="1">
                <a:off x="1452253" y="1827975"/>
                <a:ext cx="4397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4" name="TextBox 3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52253" y="1827975"/>
                <a:ext cx="439799" cy="307777"/>
              </a:xfrm>
              <a:prstGeom prst="rect">
                <a:avLst/>
              </a:prstGeom>
              <a:blipFill>
                <a:blip r:embed="rId28"/>
                <a:stretch>
                  <a:fillRect l="-47222" t="-104000" r="-66667" b="-162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/>
              <p:cNvSpPr txBox="1"/>
              <p:nvPr/>
            </p:nvSpPr>
            <p:spPr>
              <a:xfrm>
                <a:off x="1785401" y="2129321"/>
                <a:ext cx="460319" cy="253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AU" sz="10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AU" sz="1000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so</m:t>
                          </m:r>
                          <m:r>
                            <a:rPr lang="en-AU" sz="1000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AU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5" name="TextBox 3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401" y="2129321"/>
                <a:ext cx="460319" cy="25301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Connector 345"/>
          <p:cNvCxnSpPr/>
          <p:nvPr/>
        </p:nvCxnSpPr>
        <p:spPr>
          <a:xfrm flipH="1">
            <a:off x="1915446" y="2139822"/>
            <a:ext cx="2880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V="1">
            <a:off x="2163387" y="2165490"/>
            <a:ext cx="0" cy="194716"/>
          </a:xfrm>
          <a:prstGeom prst="straightConnector1">
            <a:avLst/>
          </a:prstGeom>
          <a:ln w="9525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Rounded Rectangle 347"/>
          <p:cNvSpPr/>
          <p:nvPr/>
        </p:nvSpPr>
        <p:spPr>
          <a:xfrm flipH="1">
            <a:off x="2225464" y="2305435"/>
            <a:ext cx="360000" cy="72000"/>
          </a:xfrm>
          <a:prstGeom prst="roundRect">
            <a:avLst>
              <a:gd name="adj" fmla="val 50000"/>
            </a:avLst>
          </a:prstGeom>
          <a:solidFill>
            <a:srgbClr val="CBA12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49" name="Rounded Rectangle 348"/>
          <p:cNvSpPr/>
          <p:nvPr/>
        </p:nvSpPr>
        <p:spPr>
          <a:xfrm flipH="1">
            <a:off x="1475696" y="2107779"/>
            <a:ext cx="360000" cy="72000"/>
          </a:xfrm>
          <a:prstGeom prst="roundRect">
            <a:avLst>
              <a:gd name="adj" fmla="val 50000"/>
            </a:avLst>
          </a:prstGeom>
          <a:solidFill>
            <a:srgbClr val="216DA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50" name="Rounded Rectangle 349"/>
          <p:cNvSpPr/>
          <p:nvPr/>
        </p:nvSpPr>
        <p:spPr>
          <a:xfrm flipH="1">
            <a:off x="1476068" y="2903121"/>
            <a:ext cx="360000" cy="72000"/>
          </a:xfrm>
          <a:prstGeom prst="roundRect">
            <a:avLst>
              <a:gd name="adj" fmla="val 50000"/>
            </a:avLst>
          </a:prstGeom>
          <a:solidFill>
            <a:srgbClr val="216DA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Rectangle 350"/>
              <p:cNvSpPr/>
              <p:nvPr/>
            </p:nvSpPr>
            <p:spPr>
              <a:xfrm>
                <a:off x="1300984" y="2220726"/>
                <a:ext cx="496674" cy="320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14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AU" sz="1400">
                              <a:latin typeface="Cambria Math"/>
                            </a:rPr>
                            <m:t>o</m:t>
                          </m:r>
                          <m:r>
                            <a:rPr lang="en-AU" sz="1400" b="0" i="0" smtClean="0">
                              <a:latin typeface="Cambria Math"/>
                            </a:rPr>
                            <m:t>,2</m:t>
                          </m:r>
                        </m:sub>
                        <m:sup/>
                      </m:sSubSup>
                    </m:oMath>
                  </m:oMathPara>
                </a14:m>
                <a:endParaRPr lang="en-AU" sz="1400" dirty="0"/>
              </a:p>
            </p:txBody>
          </p:sp>
        </mc:Choice>
        <mc:Fallback xmlns="">
          <p:sp>
            <p:nvSpPr>
              <p:cNvPr id="351" name="Rectangle 3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984" y="2220726"/>
                <a:ext cx="496674" cy="320665"/>
              </a:xfrm>
              <a:prstGeom prst="rect">
                <a:avLst/>
              </a:prstGeom>
              <a:blipFill>
                <a:blip r:embed="rId30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2" name="TextBox 351"/>
          <p:cNvSpPr txBox="1"/>
          <p:nvPr/>
        </p:nvSpPr>
        <p:spPr>
          <a:xfrm>
            <a:off x="2902146" y="1728356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c</a:t>
            </a:r>
            <a:endParaRPr lang="en-AU" sz="24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-82335" y="3276596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d</a:t>
            </a:r>
            <a:endParaRPr lang="en-AU" sz="2400" b="1" dirty="0"/>
          </a:p>
        </p:txBody>
      </p:sp>
      <p:sp>
        <p:nvSpPr>
          <p:cNvPr id="356" name="TextBox 355"/>
          <p:cNvSpPr txBox="1"/>
          <p:nvPr/>
        </p:nvSpPr>
        <p:spPr>
          <a:xfrm>
            <a:off x="2156784" y="32780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e</a:t>
            </a:r>
            <a:endParaRPr lang="en-AU" sz="2400" b="1" dirty="0"/>
          </a:p>
        </p:txBody>
      </p:sp>
      <p:grpSp>
        <p:nvGrpSpPr>
          <p:cNvPr id="357" name="Group 356"/>
          <p:cNvGrpSpPr/>
          <p:nvPr/>
        </p:nvGrpSpPr>
        <p:grpSpPr>
          <a:xfrm>
            <a:off x="2452533" y="-667147"/>
            <a:ext cx="1921456" cy="200176"/>
            <a:chOff x="3824436" y="3180360"/>
            <a:chExt cx="2088000" cy="200055"/>
          </a:xfrm>
        </p:grpSpPr>
        <p:cxnSp>
          <p:nvCxnSpPr>
            <p:cNvPr id="358" name="Straight Arrow Connector 357"/>
            <p:cNvCxnSpPr/>
            <p:nvPr/>
          </p:nvCxnSpPr>
          <p:spPr>
            <a:xfrm>
              <a:off x="3824436" y="3284855"/>
              <a:ext cx="208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/>
            <p:cNvSpPr txBox="1"/>
            <p:nvPr/>
          </p:nvSpPr>
          <p:spPr>
            <a:xfrm>
              <a:off x="4408365" y="3180360"/>
              <a:ext cx="951109" cy="200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AU" sz="1300" dirty="0" smtClean="0"/>
                <a:t>100-500 nm</a:t>
              </a:r>
              <a:endParaRPr lang="en-AU" sz="1300" dirty="0"/>
            </a:p>
          </p:txBody>
        </p:sp>
      </p:grpSp>
      <p:pic>
        <p:nvPicPr>
          <p:cNvPr id="360" name="Picture 2"/>
          <p:cNvPicPr>
            <a:picLocks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75878" y="-1372500"/>
            <a:ext cx="918000" cy="66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" name="Plus 360"/>
          <p:cNvSpPr/>
          <p:nvPr/>
        </p:nvSpPr>
        <p:spPr>
          <a:xfrm>
            <a:off x="-1061264" y="-953261"/>
            <a:ext cx="145928" cy="168284"/>
          </a:xfrm>
          <a:prstGeom prst="mathPlus">
            <a:avLst/>
          </a:prstGeom>
          <a:solidFill>
            <a:schemeClr val="tx1"/>
          </a:solidFill>
          <a:ln>
            <a:noFill/>
          </a:ln>
          <a:scene3d>
            <a:camera prst="perspectiveBelow" fov="60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2" name="Minus 361"/>
          <p:cNvSpPr/>
          <p:nvPr/>
        </p:nvSpPr>
        <p:spPr>
          <a:xfrm>
            <a:off x="-1057008" y="-1382026"/>
            <a:ext cx="145928" cy="189320"/>
          </a:xfrm>
          <a:prstGeom prst="mathMinus">
            <a:avLst/>
          </a:prstGeom>
          <a:solidFill>
            <a:schemeClr val="tx1"/>
          </a:solidFill>
          <a:ln w="9525">
            <a:noFill/>
          </a:ln>
          <a:scene3d>
            <a:camera prst="perspectiveBelow" fov="60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63" name="Group 362"/>
          <p:cNvGrpSpPr/>
          <p:nvPr/>
        </p:nvGrpSpPr>
        <p:grpSpPr>
          <a:xfrm>
            <a:off x="131837" y="-4752528"/>
            <a:ext cx="5847945" cy="1704535"/>
            <a:chOff x="579652" y="-4464496"/>
            <a:chExt cx="5847945" cy="1704535"/>
          </a:xfrm>
        </p:grpSpPr>
        <p:sp>
          <p:nvSpPr>
            <p:cNvPr id="364" name="Freeform 38"/>
            <p:cNvSpPr>
              <a:spLocks/>
            </p:cNvSpPr>
            <p:nvPr/>
          </p:nvSpPr>
          <p:spPr bwMode="auto">
            <a:xfrm>
              <a:off x="2537103" y="-3435278"/>
              <a:ext cx="46484" cy="1292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1 w 36"/>
                <a:gd name="T5" fmla="*/ 1 h 1"/>
                <a:gd name="T6" fmla="*/ 1 w 36"/>
                <a:gd name="T7" fmla="*/ 1 h 1"/>
                <a:gd name="T8" fmla="*/ 3 w 36"/>
                <a:gd name="T9" fmla="*/ 1 h 1"/>
                <a:gd name="T10" fmla="*/ 3 w 36"/>
                <a:gd name="T11" fmla="*/ 1 h 1"/>
                <a:gd name="T12" fmla="*/ 4 w 36"/>
                <a:gd name="T13" fmla="*/ 1 h 1"/>
                <a:gd name="T14" fmla="*/ 4 w 36"/>
                <a:gd name="T15" fmla="*/ 1 h 1"/>
                <a:gd name="T16" fmla="*/ 6 w 36"/>
                <a:gd name="T17" fmla="*/ 1 h 1"/>
                <a:gd name="T18" fmla="*/ 6 w 36"/>
                <a:gd name="T19" fmla="*/ 1 h 1"/>
                <a:gd name="T20" fmla="*/ 7 w 36"/>
                <a:gd name="T21" fmla="*/ 1 h 1"/>
                <a:gd name="T22" fmla="*/ 7 w 36"/>
                <a:gd name="T23" fmla="*/ 1 h 1"/>
                <a:gd name="T24" fmla="*/ 9 w 36"/>
                <a:gd name="T25" fmla="*/ 1 h 1"/>
                <a:gd name="T26" fmla="*/ 9 w 36"/>
                <a:gd name="T27" fmla="*/ 1 h 1"/>
                <a:gd name="T28" fmla="*/ 10 w 36"/>
                <a:gd name="T29" fmla="*/ 1 h 1"/>
                <a:gd name="T30" fmla="*/ 10 w 36"/>
                <a:gd name="T31" fmla="*/ 1 h 1"/>
                <a:gd name="T32" fmla="*/ 12 w 36"/>
                <a:gd name="T33" fmla="*/ 0 h 1"/>
                <a:gd name="T34" fmla="*/ 12 w 36"/>
                <a:gd name="T35" fmla="*/ 0 h 1"/>
                <a:gd name="T36" fmla="*/ 13 w 36"/>
                <a:gd name="T37" fmla="*/ 0 h 1"/>
                <a:gd name="T38" fmla="*/ 13 w 36"/>
                <a:gd name="T39" fmla="*/ 0 h 1"/>
                <a:gd name="T40" fmla="*/ 15 w 36"/>
                <a:gd name="T41" fmla="*/ 0 h 1"/>
                <a:gd name="T42" fmla="*/ 15 w 36"/>
                <a:gd name="T43" fmla="*/ 0 h 1"/>
                <a:gd name="T44" fmla="*/ 16 w 36"/>
                <a:gd name="T45" fmla="*/ 0 h 1"/>
                <a:gd name="T46" fmla="*/ 16 w 36"/>
                <a:gd name="T47" fmla="*/ 0 h 1"/>
                <a:gd name="T48" fmla="*/ 18 w 36"/>
                <a:gd name="T49" fmla="*/ 0 h 1"/>
                <a:gd name="T50" fmla="*/ 18 w 36"/>
                <a:gd name="T51" fmla="*/ 0 h 1"/>
                <a:gd name="T52" fmla="*/ 19 w 36"/>
                <a:gd name="T53" fmla="*/ 0 h 1"/>
                <a:gd name="T54" fmla="*/ 19 w 36"/>
                <a:gd name="T55" fmla="*/ 0 h 1"/>
                <a:gd name="T56" fmla="*/ 21 w 36"/>
                <a:gd name="T57" fmla="*/ 0 h 1"/>
                <a:gd name="T58" fmla="*/ 21 w 36"/>
                <a:gd name="T59" fmla="*/ 0 h 1"/>
                <a:gd name="T60" fmla="*/ 22 w 36"/>
                <a:gd name="T61" fmla="*/ 0 h 1"/>
                <a:gd name="T62" fmla="*/ 22 w 36"/>
                <a:gd name="T63" fmla="*/ 0 h 1"/>
                <a:gd name="T64" fmla="*/ 24 w 36"/>
                <a:gd name="T65" fmla="*/ 0 h 1"/>
                <a:gd name="T66" fmla="*/ 24 w 36"/>
                <a:gd name="T67" fmla="*/ 0 h 1"/>
                <a:gd name="T68" fmla="*/ 25 w 36"/>
                <a:gd name="T69" fmla="*/ 0 h 1"/>
                <a:gd name="T70" fmla="*/ 25 w 36"/>
                <a:gd name="T71" fmla="*/ 0 h 1"/>
                <a:gd name="T72" fmla="*/ 27 w 36"/>
                <a:gd name="T73" fmla="*/ 0 h 1"/>
                <a:gd name="T74" fmla="*/ 27 w 36"/>
                <a:gd name="T75" fmla="*/ 0 h 1"/>
                <a:gd name="T76" fmla="*/ 28 w 36"/>
                <a:gd name="T77" fmla="*/ 0 h 1"/>
                <a:gd name="T78" fmla="*/ 28 w 36"/>
                <a:gd name="T79" fmla="*/ 0 h 1"/>
                <a:gd name="T80" fmla="*/ 30 w 36"/>
                <a:gd name="T81" fmla="*/ 0 h 1"/>
                <a:gd name="T82" fmla="*/ 30 w 36"/>
                <a:gd name="T83" fmla="*/ 0 h 1"/>
                <a:gd name="T84" fmla="*/ 31 w 36"/>
                <a:gd name="T85" fmla="*/ 0 h 1"/>
                <a:gd name="T86" fmla="*/ 31 w 36"/>
                <a:gd name="T87" fmla="*/ 0 h 1"/>
                <a:gd name="T88" fmla="*/ 33 w 36"/>
                <a:gd name="T89" fmla="*/ 0 h 1"/>
                <a:gd name="T90" fmla="*/ 33 w 36"/>
                <a:gd name="T91" fmla="*/ 0 h 1"/>
                <a:gd name="T92" fmla="*/ 34 w 36"/>
                <a:gd name="T93" fmla="*/ 0 h 1"/>
                <a:gd name="T94" fmla="*/ 34 w 36"/>
                <a:gd name="T95" fmla="*/ 0 h 1"/>
                <a:gd name="T96" fmla="*/ 36 w 36"/>
                <a:gd name="T97" fmla="*/ 0 h 1"/>
                <a:gd name="T98" fmla="*/ 36 w 36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905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5" name="Freeform 39"/>
            <p:cNvSpPr>
              <a:spLocks/>
            </p:cNvSpPr>
            <p:nvPr/>
          </p:nvSpPr>
          <p:spPr bwMode="auto">
            <a:xfrm>
              <a:off x="2583427" y="-3436125"/>
              <a:ext cx="47776" cy="1292"/>
            </a:xfrm>
            <a:custGeom>
              <a:avLst/>
              <a:gdLst>
                <a:gd name="T0" fmla="*/ 0 w 37"/>
                <a:gd name="T1" fmla="*/ 1 h 1"/>
                <a:gd name="T2" fmla="*/ 1 w 37"/>
                <a:gd name="T3" fmla="*/ 1 h 1"/>
                <a:gd name="T4" fmla="*/ 1 w 37"/>
                <a:gd name="T5" fmla="*/ 1 h 1"/>
                <a:gd name="T6" fmla="*/ 3 w 37"/>
                <a:gd name="T7" fmla="*/ 1 h 1"/>
                <a:gd name="T8" fmla="*/ 3 w 37"/>
                <a:gd name="T9" fmla="*/ 1 h 1"/>
                <a:gd name="T10" fmla="*/ 4 w 37"/>
                <a:gd name="T11" fmla="*/ 1 h 1"/>
                <a:gd name="T12" fmla="*/ 4 w 37"/>
                <a:gd name="T13" fmla="*/ 1 h 1"/>
                <a:gd name="T14" fmla="*/ 6 w 37"/>
                <a:gd name="T15" fmla="*/ 1 h 1"/>
                <a:gd name="T16" fmla="*/ 6 w 37"/>
                <a:gd name="T17" fmla="*/ 1 h 1"/>
                <a:gd name="T18" fmla="*/ 7 w 37"/>
                <a:gd name="T19" fmla="*/ 1 h 1"/>
                <a:gd name="T20" fmla="*/ 7 w 37"/>
                <a:gd name="T21" fmla="*/ 1 h 1"/>
                <a:gd name="T22" fmla="*/ 9 w 37"/>
                <a:gd name="T23" fmla="*/ 1 h 1"/>
                <a:gd name="T24" fmla="*/ 9 w 37"/>
                <a:gd name="T25" fmla="*/ 1 h 1"/>
                <a:gd name="T26" fmla="*/ 10 w 37"/>
                <a:gd name="T27" fmla="*/ 1 h 1"/>
                <a:gd name="T28" fmla="*/ 10 w 37"/>
                <a:gd name="T29" fmla="*/ 1 h 1"/>
                <a:gd name="T30" fmla="*/ 12 w 37"/>
                <a:gd name="T31" fmla="*/ 1 h 1"/>
                <a:gd name="T32" fmla="*/ 12 w 37"/>
                <a:gd name="T33" fmla="*/ 1 h 1"/>
                <a:gd name="T34" fmla="*/ 13 w 37"/>
                <a:gd name="T35" fmla="*/ 1 h 1"/>
                <a:gd name="T36" fmla="*/ 13 w 37"/>
                <a:gd name="T37" fmla="*/ 1 h 1"/>
                <a:gd name="T38" fmla="*/ 15 w 37"/>
                <a:gd name="T39" fmla="*/ 1 h 1"/>
                <a:gd name="T40" fmla="*/ 15 w 37"/>
                <a:gd name="T41" fmla="*/ 1 h 1"/>
                <a:gd name="T42" fmla="*/ 16 w 37"/>
                <a:gd name="T43" fmla="*/ 0 h 1"/>
                <a:gd name="T44" fmla="*/ 16 w 37"/>
                <a:gd name="T45" fmla="*/ 0 h 1"/>
                <a:gd name="T46" fmla="*/ 18 w 37"/>
                <a:gd name="T47" fmla="*/ 0 h 1"/>
                <a:gd name="T48" fmla="*/ 18 w 37"/>
                <a:gd name="T49" fmla="*/ 0 h 1"/>
                <a:gd name="T50" fmla="*/ 19 w 37"/>
                <a:gd name="T51" fmla="*/ 0 h 1"/>
                <a:gd name="T52" fmla="*/ 19 w 37"/>
                <a:gd name="T53" fmla="*/ 0 h 1"/>
                <a:gd name="T54" fmla="*/ 21 w 37"/>
                <a:gd name="T55" fmla="*/ 0 h 1"/>
                <a:gd name="T56" fmla="*/ 21 w 37"/>
                <a:gd name="T57" fmla="*/ 0 h 1"/>
                <a:gd name="T58" fmla="*/ 22 w 37"/>
                <a:gd name="T59" fmla="*/ 0 h 1"/>
                <a:gd name="T60" fmla="*/ 22 w 37"/>
                <a:gd name="T61" fmla="*/ 0 h 1"/>
                <a:gd name="T62" fmla="*/ 24 w 37"/>
                <a:gd name="T63" fmla="*/ 0 h 1"/>
                <a:gd name="T64" fmla="*/ 24 w 37"/>
                <a:gd name="T65" fmla="*/ 0 h 1"/>
                <a:gd name="T66" fmla="*/ 25 w 37"/>
                <a:gd name="T67" fmla="*/ 0 h 1"/>
                <a:gd name="T68" fmla="*/ 25 w 37"/>
                <a:gd name="T69" fmla="*/ 0 h 1"/>
                <a:gd name="T70" fmla="*/ 27 w 37"/>
                <a:gd name="T71" fmla="*/ 0 h 1"/>
                <a:gd name="T72" fmla="*/ 27 w 37"/>
                <a:gd name="T73" fmla="*/ 0 h 1"/>
                <a:gd name="T74" fmla="*/ 28 w 37"/>
                <a:gd name="T75" fmla="*/ 0 h 1"/>
                <a:gd name="T76" fmla="*/ 28 w 37"/>
                <a:gd name="T77" fmla="*/ 0 h 1"/>
                <a:gd name="T78" fmla="*/ 30 w 37"/>
                <a:gd name="T79" fmla="*/ 0 h 1"/>
                <a:gd name="T80" fmla="*/ 30 w 37"/>
                <a:gd name="T81" fmla="*/ 0 h 1"/>
                <a:gd name="T82" fmla="*/ 31 w 37"/>
                <a:gd name="T83" fmla="*/ 0 h 1"/>
                <a:gd name="T84" fmla="*/ 31 w 37"/>
                <a:gd name="T85" fmla="*/ 0 h 1"/>
                <a:gd name="T86" fmla="*/ 33 w 37"/>
                <a:gd name="T87" fmla="*/ 0 h 1"/>
                <a:gd name="T88" fmla="*/ 33 w 37"/>
                <a:gd name="T89" fmla="*/ 0 h 1"/>
                <a:gd name="T90" fmla="*/ 34 w 37"/>
                <a:gd name="T91" fmla="*/ 0 h 1"/>
                <a:gd name="T92" fmla="*/ 34 w 37"/>
                <a:gd name="T93" fmla="*/ 0 h 1"/>
                <a:gd name="T94" fmla="*/ 36 w 37"/>
                <a:gd name="T95" fmla="*/ 0 h 1"/>
                <a:gd name="T96" fmla="*/ 36 w 37"/>
                <a:gd name="T97" fmla="*/ 0 h 1"/>
                <a:gd name="T98" fmla="*/ 37 w 37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1905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6" name="Freeform 40"/>
            <p:cNvSpPr>
              <a:spLocks/>
            </p:cNvSpPr>
            <p:nvPr/>
          </p:nvSpPr>
          <p:spPr bwMode="auto">
            <a:xfrm>
              <a:off x="2640727" y="-3448231"/>
              <a:ext cx="36000" cy="2583"/>
            </a:xfrm>
            <a:custGeom>
              <a:avLst/>
              <a:gdLst>
                <a:gd name="T0" fmla="*/ 0 w 36"/>
                <a:gd name="T1" fmla="*/ 2 h 2"/>
                <a:gd name="T2" fmla="*/ 0 w 36"/>
                <a:gd name="T3" fmla="*/ 2 h 2"/>
                <a:gd name="T4" fmla="*/ 2 w 36"/>
                <a:gd name="T5" fmla="*/ 2 h 2"/>
                <a:gd name="T6" fmla="*/ 2 w 36"/>
                <a:gd name="T7" fmla="*/ 2 h 2"/>
                <a:gd name="T8" fmla="*/ 3 w 36"/>
                <a:gd name="T9" fmla="*/ 2 h 2"/>
                <a:gd name="T10" fmla="*/ 3 w 36"/>
                <a:gd name="T11" fmla="*/ 2 h 2"/>
                <a:gd name="T12" fmla="*/ 5 w 36"/>
                <a:gd name="T13" fmla="*/ 2 h 2"/>
                <a:gd name="T14" fmla="*/ 5 w 36"/>
                <a:gd name="T15" fmla="*/ 2 h 2"/>
                <a:gd name="T16" fmla="*/ 6 w 36"/>
                <a:gd name="T17" fmla="*/ 2 h 2"/>
                <a:gd name="T18" fmla="*/ 6 w 36"/>
                <a:gd name="T19" fmla="*/ 2 h 2"/>
                <a:gd name="T20" fmla="*/ 8 w 36"/>
                <a:gd name="T21" fmla="*/ 2 h 2"/>
                <a:gd name="T22" fmla="*/ 8 w 36"/>
                <a:gd name="T23" fmla="*/ 2 h 2"/>
                <a:gd name="T24" fmla="*/ 9 w 36"/>
                <a:gd name="T25" fmla="*/ 1 h 2"/>
                <a:gd name="T26" fmla="*/ 9 w 36"/>
                <a:gd name="T27" fmla="*/ 1 h 2"/>
                <a:gd name="T28" fmla="*/ 11 w 36"/>
                <a:gd name="T29" fmla="*/ 1 h 2"/>
                <a:gd name="T30" fmla="*/ 11 w 36"/>
                <a:gd name="T31" fmla="*/ 1 h 2"/>
                <a:gd name="T32" fmla="*/ 12 w 36"/>
                <a:gd name="T33" fmla="*/ 1 h 2"/>
                <a:gd name="T34" fmla="*/ 12 w 36"/>
                <a:gd name="T35" fmla="*/ 1 h 2"/>
                <a:gd name="T36" fmla="*/ 14 w 36"/>
                <a:gd name="T37" fmla="*/ 1 h 2"/>
                <a:gd name="T38" fmla="*/ 14 w 36"/>
                <a:gd name="T39" fmla="*/ 1 h 2"/>
                <a:gd name="T40" fmla="*/ 15 w 36"/>
                <a:gd name="T41" fmla="*/ 1 h 2"/>
                <a:gd name="T42" fmla="*/ 15 w 36"/>
                <a:gd name="T43" fmla="*/ 1 h 2"/>
                <a:gd name="T44" fmla="*/ 17 w 36"/>
                <a:gd name="T45" fmla="*/ 1 h 2"/>
                <a:gd name="T46" fmla="*/ 17 w 36"/>
                <a:gd name="T47" fmla="*/ 1 h 2"/>
                <a:gd name="T48" fmla="*/ 18 w 36"/>
                <a:gd name="T49" fmla="*/ 1 h 2"/>
                <a:gd name="T50" fmla="*/ 18 w 36"/>
                <a:gd name="T51" fmla="*/ 1 h 2"/>
                <a:gd name="T52" fmla="*/ 20 w 36"/>
                <a:gd name="T53" fmla="*/ 1 h 2"/>
                <a:gd name="T54" fmla="*/ 20 w 36"/>
                <a:gd name="T55" fmla="*/ 1 h 2"/>
                <a:gd name="T56" fmla="*/ 21 w 36"/>
                <a:gd name="T57" fmla="*/ 1 h 2"/>
                <a:gd name="T58" fmla="*/ 21 w 36"/>
                <a:gd name="T59" fmla="*/ 1 h 2"/>
                <a:gd name="T60" fmla="*/ 23 w 36"/>
                <a:gd name="T61" fmla="*/ 1 h 2"/>
                <a:gd name="T62" fmla="*/ 23 w 36"/>
                <a:gd name="T63" fmla="*/ 1 h 2"/>
                <a:gd name="T64" fmla="*/ 24 w 36"/>
                <a:gd name="T65" fmla="*/ 1 h 2"/>
                <a:gd name="T66" fmla="*/ 24 w 36"/>
                <a:gd name="T67" fmla="*/ 1 h 2"/>
                <a:gd name="T68" fmla="*/ 26 w 36"/>
                <a:gd name="T69" fmla="*/ 0 h 2"/>
                <a:gd name="T70" fmla="*/ 26 w 36"/>
                <a:gd name="T71" fmla="*/ 0 h 2"/>
                <a:gd name="T72" fmla="*/ 27 w 36"/>
                <a:gd name="T73" fmla="*/ 0 h 2"/>
                <a:gd name="T74" fmla="*/ 27 w 36"/>
                <a:gd name="T75" fmla="*/ 0 h 2"/>
                <a:gd name="T76" fmla="*/ 29 w 36"/>
                <a:gd name="T77" fmla="*/ 0 h 2"/>
                <a:gd name="T78" fmla="*/ 29 w 36"/>
                <a:gd name="T79" fmla="*/ 0 h 2"/>
                <a:gd name="T80" fmla="*/ 30 w 36"/>
                <a:gd name="T81" fmla="*/ 0 h 2"/>
                <a:gd name="T82" fmla="*/ 30 w 36"/>
                <a:gd name="T83" fmla="*/ 0 h 2"/>
                <a:gd name="T84" fmla="*/ 32 w 36"/>
                <a:gd name="T85" fmla="*/ 0 h 2"/>
                <a:gd name="T86" fmla="*/ 32 w 36"/>
                <a:gd name="T87" fmla="*/ 0 h 2"/>
                <a:gd name="T88" fmla="*/ 33 w 36"/>
                <a:gd name="T89" fmla="*/ 0 h 2"/>
                <a:gd name="T90" fmla="*/ 33 w 36"/>
                <a:gd name="T91" fmla="*/ 0 h 2"/>
                <a:gd name="T92" fmla="*/ 35 w 36"/>
                <a:gd name="T93" fmla="*/ 0 h 2"/>
                <a:gd name="T94" fmla="*/ 35 w 36"/>
                <a:gd name="T95" fmla="*/ 0 h 2"/>
                <a:gd name="T96" fmla="*/ 36 w 36"/>
                <a:gd name="T97" fmla="*/ 0 h 2"/>
                <a:gd name="T98" fmla="*/ 36 w 36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7" name="Freeform 41"/>
            <p:cNvSpPr>
              <a:spLocks/>
            </p:cNvSpPr>
            <p:nvPr/>
          </p:nvSpPr>
          <p:spPr bwMode="auto">
            <a:xfrm>
              <a:off x="2675307" y="-3450814"/>
              <a:ext cx="49066" cy="2583"/>
            </a:xfrm>
            <a:custGeom>
              <a:avLst/>
              <a:gdLst>
                <a:gd name="T0" fmla="*/ 0 w 38"/>
                <a:gd name="T1" fmla="*/ 2 h 2"/>
                <a:gd name="T2" fmla="*/ 2 w 38"/>
                <a:gd name="T3" fmla="*/ 2 h 2"/>
                <a:gd name="T4" fmla="*/ 2 w 38"/>
                <a:gd name="T5" fmla="*/ 2 h 2"/>
                <a:gd name="T6" fmla="*/ 3 w 38"/>
                <a:gd name="T7" fmla="*/ 2 h 2"/>
                <a:gd name="T8" fmla="*/ 3 w 38"/>
                <a:gd name="T9" fmla="*/ 2 h 2"/>
                <a:gd name="T10" fmla="*/ 5 w 38"/>
                <a:gd name="T11" fmla="*/ 2 h 2"/>
                <a:gd name="T12" fmla="*/ 5 w 38"/>
                <a:gd name="T13" fmla="*/ 2 h 2"/>
                <a:gd name="T14" fmla="*/ 6 w 38"/>
                <a:gd name="T15" fmla="*/ 2 h 2"/>
                <a:gd name="T16" fmla="*/ 6 w 38"/>
                <a:gd name="T17" fmla="*/ 2 h 2"/>
                <a:gd name="T18" fmla="*/ 8 w 38"/>
                <a:gd name="T19" fmla="*/ 2 h 2"/>
                <a:gd name="T20" fmla="*/ 8 w 38"/>
                <a:gd name="T21" fmla="*/ 2 h 2"/>
                <a:gd name="T22" fmla="*/ 9 w 38"/>
                <a:gd name="T23" fmla="*/ 2 h 2"/>
                <a:gd name="T24" fmla="*/ 9 w 38"/>
                <a:gd name="T25" fmla="*/ 2 h 2"/>
                <a:gd name="T26" fmla="*/ 11 w 38"/>
                <a:gd name="T27" fmla="*/ 1 h 2"/>
                <a:gd name="T28" fmla="*/ 11 w 38"/>
                <a:gd name="T29" fmla="*/ 1 h 2"/>
                <a:gd name="T30" fmla="*/ 12 w 38"/>
                <a:gd name="T31" fmla="*/ 1 h 2"/>
                <a:gd name="T32" fmla="*/ 12 w 38"/>
                <a:gd name="T33" fmla="*/ 1 h 2"/>
                <a:gd name="T34" fmla="*/ 14 w 38"/>
                <a:gd name="T35" fmla="*/ 1 h 2"/>
                <a:gd name="T36" fmla="*/ 14 w 38"/>
                <a:gd name="T37" fmla="*/ 1 h 2"/>
                <a:gd name="T38" fmla="*/ 15 w 38"/>
                <a:gd name="T39" fmla="*/ 1 h 2"/>
                <a:gd name="T40" fmla="*/ 15 w 38"/>
                <a:gd name="T41" fmla="*/ 1 h 2"/>
                <a:gd name="T42" fmla="*/ 17 w 38"/>
                <a:gd name="T43" fmla="*/ 1 h 2"/>
                <a:gd name="T44" fmla="*/ 17 w 38"/>
                <a:gd name="T45" fmla="*/ 1 h 2"/>
                <a:gd name="T46" fmla="*/ 18 w 38"/>
                <a:gd name="T47" fmla="*/ 1 h 2"/>
                <a:gd name="T48" fmla="*/ 18 w 38"/>
                <a:gd name="T49" fmla="*/ 1 h 2"/>
                <a:gd name="T50" fmla="*/ 20 w 38"/>
                <a:gd name="T51" fmla="*/ 1 h 2"/>
                <a:gd name="T52" fmla="*/ 20 w 38"/>
                <a:gd name="T53" fmla="*/ 1 h 2"/>
                <a:gd name="T54" fmla="*/ 21 w 38"/>
                <a:gd name="T55" fmla="*/ 1 h 2"/>
                <a:gd name="T56" fmla="*/ 21 w 38"/>
                <a:gd name="T57" fmla="*/ 1 h 2"/>
                <a:gd name="T58" fmla="*/ 23 w 38"/>
                <a:gd name="T59" fmla="*/ 1 h 2"/>
                <a:gd name="T60" fmla="*/ 23 w 38"/>
                <a:gd name="T61" fmla="*/ 1 h 2"/>
                <a:gd name="T62" fmla="*/ 24 w 38"/>
                <a:gd name="T63" fmla="*/ 1 h 2"/>
                <a:gd name="T64" fmla="*/ 24 w 38"/>
                <a:gd name="T65" fmla="*/ 1 h 2"/>
                <a:gd name="T66" fmla="*/ 26 w 38"/>
                <a:gd name="T67" fmla="*/ 1 h 2"/>
                <a:gd name="T68" fmla="*/ 26 w 38"/>
                <a:gd name="T69" fmla="*/ 1 h 2"/>
                <a:gd name="T70" fmla="*/ 27 w 38"/>
                <a:gd name="T71" fmla="*/ 1 h 2"/>
                <a:gd name="T72" fmla="*/ 27 w 38"/>
                <a:gd name="T73" fmla="*/ 1 h 2"/>
                <a:gd name="T74" fmla="*/ 29 w 38"/>
                <a:gd name="T75" fmla="*/ 0 h 2"/>
                <a:gd name="T76" fmla="*/ 29 w 38"/>
                <a:gd name="T77" fmla="*/ 0 h 2"/>
                <a:gd name="T78" fmla="*/ 30 w 38"/>
                <a:gd name="T79" fmla="*/ 0 h 2"/>
                <a:gd name="T80" fmla="*/ 30 w 38"/>
                <a:gd name="T81" fmla="*/ 0 h 2"/>
                <a:gd name="T82" fmla="*/ 32 w 38"/>
                <a:gd name="T83" fmla="*/ 0 h 2"/>
                <a:gd name="T84" fmla="*/ 32 w 38"/>
                <a:gd name="T85" fmla="*/ 0 h 2"/>
                <a:gd name="T86" fmla="*/ 33 w 38"/>
                <a:gd name="T87" fmla="*/ 0 h 2"/>
                <a:gd name="T88" fmla="*/ 33 w 38"/>
                <a:gd name="T89" fmla="*/ 0 h 2"/>
                <a:gd name="T90" fmla="*/ 35 w 38"/>
                <a:gd name="T91" fmla="*/ 0 h 2"/>
                <a:gd name="T92" fmla="*/ 35 w 38"/>
                <a:gd name="T93" fmla="*/ 0 h 2"/>
                <a:gd name="T94" fmla="*/ 36 w 38"/>
                <a:gd name="T95" fmla="*/ 0 h 2"/>
                <a:gd name="T96" fmla="*/ 36 w 38"/>
                <a:gd name="T97" fmla="*/ 0 h 2"/>
                <a:gd name="T98" fmla="*/ 38 w 38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8" name="Freeform 42"/>
            <p:cNvSpPr>
              <a:spLocks/>
            </p:cNvSpPr>
            <p:nvPr/>
          </p:nvSpPr>
          <p:spPr bwMode="auto">
            <a:xfrm>
              <a:off x="2724372" y="-3454688"/>
              <a:ext cx="46484" cy="3874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1 w 36"/>
                <a:gd name="T5" fmla="*/ 3 h 3"/>
                <a:gd name="T6" fmla="*/ 1 w 36"/>
                <a:gd name="T7" fmla="*/ 3 h 3"/>
                <a:gd name="T8" fmla="*/ 3 w 36"/>
                <a:gd name="T9" fmla="*/ 2 h 3"/>
                <a:gd name="T10" fmla="*/ 3 w 36"/>
                <a:gd name="T11" fmla="*/ 2 h 3"/>
                <a:gd name="T12" fmla="*/ 4 w 36"/>
                <a:gd name="T13" fmla="*/ 2 h 3"/>
                <a:gd name="T14" fmla="*/ 4 w 36"/>
                <a:gd name="T15" fmla="*/ 2 h 3"/>
                <a:gd name="T16" fmla="*/ 6 w 36"/>
                <a:gd name="T17" fmla="*/ 2 h 3"/>
                <a:gd name="T18" fmla="*/ 6 w 36"/>
                <a:gd name="T19" fmla="*/ 2 h 3"/>
                <a:gd name="T20" fmla="*/ 7 w 36"/>
                <a:gd name="T21" fmla="*/ 2 h 3"/>
                <a:gd name="T22" fmla="*/ 7 w 36"/>
                <a:gd name="T23" fmla="*/ 2 h 3"/>
                <a:gd name="T24" fmla="*/ 9 w 36"/>
                <a:gd name="T25" fmla="*/ 2 h 3"/>
                <a:gd name="T26" fmla="*/ 9 w 36"/>
                <a:gd name="T27" fmla="*/ 2 h 3"/>
                <a:gd name="T28" fmla="*/ 10 w 36"/>
                <a:gd name="T29" fmla="*/ 2 h 3"/>
                <a:gd name="T30" fmla="*/ 10 w 36"/>
                <a:gd name="T31" fmla="*/ 2 h 3"/>
                <a:gd name="T32" fmla="*/ 12 w 36"/>
                <a:gd name="T33" fmla="*/ 2 h 3"/>
                <a:gd name="T34" fmla="*/ 12 w 36"/>
                <a:gd name="T35" fmla="*/ 2 h 3"/>
                <a:gd name="T36" fmla="*/ 13 w 36"/>
                <a:gd name="T37" fmla="*/ 2 h 3"/>
                <a:gd name="T38" fmla="*/ 13 w 36"/>
                <a:gd name="T39" fmla="*/ 2 h 3"/>
                <a:gd name="T40" fmla="*/ 15 w 36"/>
                <a:gd name="T41" fmla="*/ 2 h 3"/>
                <a:gd name="T42" fmla="*/ 15 w 36"/>
                <a:gd name="T43" fmla="*/ 2 h 3"/>
                <a:gd name="T44" fmla="*/ 16 w 36"/>
                <a:gd name="T45" fmla="*/ 2 h 3"/>
                <a:gd name="T46" fmla="*/ 16 w 36"/>
                <a:gd name="T47" fmla="*/ 2 h 3"/>
                <a:gd name="T48" fmla="*/ 18 w 36"/>
                <a:gd name="T49" fmla="*/ 2 h 3"/>
                <a:gd name="T50" fmla="*/ 18 w 36"/>
                <a:gd name="T51" fmla="*/ 2 h 3"/>
                <a:gd name="T52" fmla="*/ 19 w 36"/>
                <a:gd name="T53" fmla="*/ 1 h 3"/>
                <a:gd name="T54" fmla="*/ 19 w 36"/>
                <a:gd name="T55" fmla="*/ 1 h 3"/>
                <a:gd name="T56" fmla="*/ 21 w 36"/>
                <a:gd name="T57" fmla="*/ 1 h 3"/>
                <a:gd name="T58" fmla="*/ 21 w 36"/>
                <a:gd name="T59" fmla="*/ 1 h 3"/>
                <a:gd name="T60" fmla="*/ 22 w 36"/>
                <a:gd name="T61" fmla="*/ 1 h 3"/>
                <a:gd name="T62" fmla="*/ 22 w 36"/>
                <a:gd name="T63" fmla="*/ 1 h 3"/>
                <a:gd name="T64" fmla="*/ 24 w 36"/>
                <a:gd name="T65" fmla="*/ 1 h 3"/>
                <a:gd name="T66" fmla="*/ 24 w 36"/>
                <a:gd name="T67" fmla="*/ 1 h 3"/>
                <a:gd name="T68" fmla="*/ 25 w 36"/>
                <a:gd name="T69" fmla="*/ 1 h 3"/>
                <a:gd name="T70" fmla="*/ 25 w 36"/>
                <a:gd name="T71" fmla="*/ 1 h 3"/>
                <a:gd name="T72" fmla="*/ 27 w 36"/>
                <a:gd name="T73" fmla="*/ 1 h 3"/>
                <a:gd name="T74" fmla="*/ 27 w 36"/>
                <a:gd name="T75" fmla="*/ 1 h 3"/>
                <a:gd name="T76" fmla="*/ 28 w 36"/>
                <a:gd name="T77" fmla="*/ 1 h 3"/>
                <a:gd name="T78" fmla="*/ 28 w 36"/>
                <a:gd name="T79" fmla="*/ 1 h 3"/>
                <a:gd name="T80" fmla="*/ 30 w 36"/>
                <a:gd name="T81" fmla="*/ 1 h 3"/>
                <a:gd name="T82" fmla="*/ 30 w 36"/>
                <a:gd name="T83" fmla="*/ 1 h 3"/>
                <a:gd name="T84" fmla="*/ 31 w 36"/>
                <a:gd name="T85" fmla="*/ 1 h 3"/>
                <a:gd name="T86" fmla="*/ 31 w 36"/>
                <a:gd name="T87" fmla="*/ 1 h 3"/>
                <a:gd name="T88" fmla="*/ 33 w 36"/>
                <a:gd name="T89" fmla="*/ 0 h 3"/>
                <a:gd name="T90" fmla="*/ 33 w 36"/>
                <a:gd name="T91" fmla="*/ 0 h 3"/>
                <a:gd name="T92" fmla="*/ 34 w 36"/>
                <a:gd name="T93" fmla="*/ 0 h 3"/>
                <a:gd name="T94" fmla="*/ 34 w 36"/>
                <a:gd name="T95" fmla="*/ 0 h 3"/>
                <a:gd name="T96" fmla="*/ 36 w 36"/>
                <a:gd name="T97" fmla="*/ 0 h 3"/>
                <a:gd name="T98" fmla="*/ 36 w 36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9" name="Freeform 43"/>
            <p:cNvSpPr>
              <a:spLocks/>
            </p:cNvSpPr>
            <p:nvPr/>
          </p:nvSpPr>
          <p:spPr bwMode="auto">
            <a:xfrm>
              <a:off x="2770856" y="-3458562"/>
              <a:ext cx="47776" cy="3874"/>
            </a:xfrm>
            <a:custGeom>
              <a:avLst/>
              <a:gdLst>
                <a:gd name="T0" fmla="*/ 0 w 37"/>
                <a:gd name="T1" fmla="*/ 3 h 3"/>
                <a:gd name="T2" fmla="*/ 1 w 37"/>
                <a:gd name="T3" fmla="*/ 3 h 3"/>
                <a:gd name="T4" fmla="*/ 1 w 37"/>
                <a:gd name="T5" fmla="*/ 3 h 3"/>
                <a:gd name="T6" fmla="*/ 3 w 37"/>
                <a:gd name="T7" fmla="*/ 3 h 3"/>
                <a:gd name="T8" fmla="*/ 3 w 37"/>
                <a:gd name="T9" fmla="*/ 3 h 3"/>
                <a:gd name="T10" fmla="*/ 4 w 37"/>
                <a:gd name="T11" fmla="*/ 3 h 3"/>
                <a:gd name="T12" fmla="*/ 4 w 37"/>
                <a:gd name="T13" fmla="*/ 3 h 3"/>
                <a:gd name="T14" fmla="*/ 6 w 37"/>
                <a:gd name="T15" fmla="*/ 2 h 3"/>
                <a:gd name="T16" fmla="*/ 6 w 37"/>
                <a:gd name="T17" fmla="*/ 2 h 3"/>
                <a:gd name="T18" fmla="*/ 7 w 37"/>
                <a:gd name="T19" fmla="*/ 2 h 3"/>
                <a:gd name="T20" fmla="*/ 7 w 37"/>
                <a:gd name="T21" fmla="*/ 2 h 3"/>
                <a:gd name="T22" fmla="*/ 9 w 37"/>
                <a:gd name="T23" fmla="*/ 2 h 3"/>
                <a:gd name="T24" fmla="*/ 9 w 37"/>
                <a:gd name="T25" fmla="*/ 2 h 3"/>
                <a:gd name="T26" fmla="*/ 10 w 37"/>
                <a:gd name="T27" fmla="*/ 2 h 3"/>
                <a:gd name="T28" fmla="*/ 10 w 37"/>
                <a:gd name="T29" fmla="*/ 2 h 3"/>
                <a:gd name="T30" fmla="*/ 12 w 37"/>
                <a:gd name="T31" fmla="*/ 2 h 3"/>
                <a:gd name="T32" fmla="*/ 12 w 37"/>
                <a:gd name="T33" fmla="*/ 2 h 3"/>
                <a:gd name="T34" fmla="*/ 13 w 37"/>
                <a:gd name="T35" fmla="*/ 2 h 3"/>
                <a:gd name="T36" fmla="*/ 13 w 37"/>
                <a:gd name="T37" fmla="*/ 2 h 3"/>
                <a:gd name="T38" fmla="*/ 15 w 37"/>
                <a:gd name="T39" fmla="*/ 2 h 3"/>
                <a:gd name="T40" fmla="*/ 15 w 37"/>
                <a:gd name="T41" fmla="*/ 2 h 3"/>
                <a:gd name="T42" fmla="*/ 16 w 37"/>
                <a:gd name="T43" fmla="*/ 2 h 3"/>
                <a:gd name="T44" fmla="*/ 16 w 37"/>
                <a:gd name="T45" fmla="*/ 2 h 3"/>
                <a:gd name="T46" fmla="*/ 18 w 37"/>
                <a:gd name="T47" fmla="*/ 2 h 3"/>
                <a:gd name="T48" fmla="*/ 18 w 37"/>
                <a:gd name="T49" fmla="*/ 2 h 3"/>
                <a:gd name="T50" fmla="*/ 19 w 37"/>
                <a:gd name="T51" fmla="*/ 1 h 3"/>
                <a:gd name="T52" fmla="*/ 19 w 37"/>
                <a:gd name="T53" fmla="*/ 1 h 3"/>
                <a:gd name="T54" fmla="*/ 21 w 37"/>
                <a:gd name="T55" fmla="*/ 1 h 3"/>
                <a:gd name="T56" fmla="*/ 21 w 37"/>
                <a:gd name="T57" fmla="*/ 1 h 3"/>
                <a:gd name="T58" fmla="*/ 22 w 37"/>
                <a:gd name="T59" fmla="*/ 1 h 3"/>
                <a:gd name="T60" fmla="*/ 22 w 37"/>
                <a:gd name="T61" fmla="*/ 1 h 3"/>
                <a:gd name="T62" fmla="*/ 24 w 37"/>
                <a:gd name="T63" fmla="*/ 1 h 3"/>
                <a:gd name="T64" fmla="*/ 24 w 37"/>
                <a:gd name="T65" fmla="*/ 1 h 3"/>
                <a:gd name="T66" fmla="*/ 25 w 37"/>
                <a:gd name="T67" fmla="*/ 1 h 3"/>
                <a:gd name="T68" fmla="*/ 25 w 37"/>
                <a:gd name="T69" fmla="*/ 1 h 3"/>
                <a:gd name="T70" fmla="*/ 27 w 37"/>
                <a:gd name="T71" fmla="*/ 1 h 3"/>
                <a:gd name="T72" fmla="*/ 27 w 37"/>
                <a:gd name="T73" fmla="*/ 1 h 3"/>
                <a:gd name="T74" fmla="*/ 28 w 37"/>
                <a:gd name="T75" fmla="*/ 1 h 3"/>
                <a:gd name="T76" fmla="*/ 28 w 37"/>
                <a:gd name="T77" fmla="*/ 1 h 3"/>
                <a:gd name="T78" fmla="*/ 30 w 37"/>
                <a:gd name="T79" fmla="*/ 1 h 3"/>
                <a:gd name="T80" fmla="*/ 30 w 37"/>
                <a:gd name="T81" fmla="*/ 1 h 3"/>
                <a:gd name="T82" fmla="*/ 31 w 37"/>
                <a:gd name="T83" fmla="*/ 0 h 3"/>
                <a:gd name="T84" fmla="*/ 31 w 37"/>
                <a:gd name="T85" fmla="*/ 0 h 3"/>
                <a:gd name="T86" fmla="*/ 33 w 37"/>
                <a:gd name="T87" fmla="*/ 0 h 3"/>
                <a:gd name="T88" fmla="*/ 33 w 37"/>
                <a:gd name="T89" fmla="*/ 0 h 3"/>
                <a:gd name="T90" fmla="*/ 34 w 37"/>
                <a:gd name="T91" fmla="*/ 0 h 3"/>
                <a:gd name="T92" fmla="*/ 34 w 37"/>
                <a:gd name="T93" fmla="*/ 0 h 3"/>
                <a:gd name="T94" fmla="*/ 36 w 37"/>
                <a:gd name="T95" fmla="*/ 0 h 3"/>
                <a:gd name="T96" fmla="*/ 36 w 37"/>
                <a:gd name="T97" fmla="*/ 0 h 3"/>
                <a:gd name="T98" fmla="*/ 37 w 37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3">
                  <a:moveTo>
                    <a:pt x="0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0" name="Freeform 44"/>
            <p:cNvSpPr>
              <a:spLocks/>
            </p:cNvSpPr>
            <p:nvPr/>
          </p:nvSpPr>
          <p:spPr bwMode="auto">
            <a:xfrm>
              <a:off x="2818631" y="-3463727"/>
              <a:ext cx="46484" cy="5165"/>
            </a:xfrm>
            <a:custGeom>
              <a:avLst/>
              <a:gdLst>
                <a:gd name="T0" fmla="*/ 0 w 36"/>
                <a:gd name="T1" fmla="*/ 4 h 4"/>
                <a:gd name="T2" fmla="*/ 0 w 36"/>
                <a:gd name="T3" fmla="*/ 4 h 4"/>
                <a:gd name="T4" fmla="*/ 2 w 36"/>
                <a:gd name="T5" fmla="*/ 3 h 4"/>
                <a:gd name="T6" fmla="*/ 2 w 36"/>
                <a:gd name="T7" fmla="*/ 3 h 4"/>
                <a:gd name="T8" fmla="*/ 3 w 36"/>
                <a:gd name="T9" fmla="*/ 3 h 4"/>
                <a:gd name="T10" fmla="*/ 3 w 36"/>
                <a:gd name="T11" fmla="*/ 3 h 4"/>
                <a:gd name="T12" fmla="*/ 5 w 36"/>
                <a:gd name="T13" fmla="*/ 3 h 4"/>
                <a:gd name="T14" fmla="*/ 5 w 36"/>
                <a:gd name="T15" fmla="*/ 3 h 4"/>
                <a:gd name="T16" fmla="*/ 6 w 36"/>
                <a:gd name="T17" fmla="*/ 3 h 4"/>
                <a:gd name="T18" fmla="*/ 6 w 36"/>
                <a:gd name="T19" fmla="*/ 3 h 4"/>
                <a:gd name="T20" fmla="*/ 8 w 36"/>
                <a:gd name="T21" fmla="*/ 3 h 4"/>
                <a:gd name="T22" fmla="*/ 8 w 36"/>
                <a:gd name="T23" fmla="*/ 3 h 4"/>
                <a:gd name="T24" fmla="*/ 9 w 36"/>
                <a:gd name="T25" fmla="*/ 3 h 4"/>
                <a:gd name="T26" fmla="*/ 9 w 36"/>
                <a:gd name="T27" fmla="*/ 3 h 4"/>
                <a:gd name="T28" fmla="*/ 11 w 36"/>
                <a:gd name="T29" fmla="*/ 3 h 4"/>
                <a:gd name="T30" fmla="*/ 11 w 36"/>
                <a:gd name="T31" fmla="*/ 3 h 4"/>
                <a:gd name="T32" fmla="*/ 12 w 36"/>
                <a:gd name="T33" fmla="*/ 2 h 4"/>
                <a:gd name="T34" fmla="*/ 12 w 36"/>
                <a:gd name="T35" fmla="*/ 2 h 4"/>
                <a:gd name="T36" fmla="*/ 14 w 36"/>
                <a:gd name="T37" fmla="*/ 2 h 4"/>
                <a:gd name="T38" fmla="*/ 14 w 36"/>
                <a:gd name="T39" fmla="*/ 2 h 4"/>
                <a:gd name="T40" fmla="*/ 15 w 36"/>
                <a:gd name="T41" fmla="*/ 2 h 4"/>
                <a:gd name="T42" fmla="*/ 15 w 36"/>
                <a:gd name="T43" fmla="*/ 2 h 4"/>
                <a:gd name="T44" fmla="*/ 17 w 36"/>
                <a:gd name="T45" fmla="*/ 2 h 4"/>
                <a:gd name="T46" fmla="*/ 17 w 36"/>
                <a:gd name="T47" fmla="*/ 2 h 4"/>
                <a:gd name="T48" fmla="*/ 18 w 36"/>
                <a:gd name="T49" fmla="*/ 2 h 4"/>
                <a:gd name="T50" fmla="*/ 18 w 36"/>
                <a:gd name="T51" fmla="*/ 2 h 4"/>
                <a:gd name="T52" fmla="*/ 20 w 36"/>
                <a:gd name="T53" fmla="*/ 2 h 4"/>
                <a:gd name="T54" fmla="*/ 20 w 36"/>
                <a:gd name="T55" fmla="*/ 2 h 4"/>
                <a:gd name="T56" fmla="*/ 21 w 36"/>
                <a:gd name="T57" fmla="*/ 2 h 4"/>
                <a:gd name="T58" fmla="*/ 21 w 36"/>
                <a:gd name="T59" fmla="*/ 2 h 4"/>
                <a:gd name="T60" fmla="*/ 23 w 36"/>
                <a:gd name="T61" fmla="*/ 1 h 4"/>
                <a:gd name="T62" fmla="*/ 23 w 36"/>
                <a:gd name="T63" fmla="*/ 1 h 4"/>
                <a:gd name="T64" fmla="*/ 24 w 36"/>
                <a:gd name="T65" fmla="*/ 1 h 4"/>
                <a:gd name="T66" fmla="*/ 24 w 36"/>
                <a:gd name="T67" fmla="*/ 1 h 4"/>
                <a:gd name="T68" fmla="*/ 26 w 36"/>
                <a:gd name="T69" fmla="*/ 1 h 4"/>
                <a:gd name="T70" fmla="*/ 26 w 36"/>
                <a:gd name="T71" fmla="*/ 1 h 4"/>
                <a:gd name="T72" fmla="*/ 27 w 36"/>
                <a:gd name="T73" fmla="*/ 1 h 4"/>
                <a:gd name="T74" fmla="*/ 27 w 36"/>
                <a:gd name="T75" fmla="*/ 1 h 4"/>
                <a:gd name="T76" fmla="*/ 29 w 36"/>
                <a:gd name="T77" fmla="*/ 1 h 4"/>
                <a:gd name="T78" fmla="*/ 29 w 36"/>
                <a:gd name="T79" fmla="*/ 0 h 4"/>
                <a:gd name="T80" fmla="*/ 30 w 36"/>
                <a:gd name="T81" fmla="*/ 0 h 4"/>
                <a:gd name="T82" fmla="*/ 30 w 36"/>
                <a:gd name="T83" fmla="*/ 0 h 4"/>
                <a:gd name="T84" fmla="*/ 32 w 36"/>
                <a:gd name="T85" fmla="*/ 0 h 4"/>
                <a:gd name="T86" fmla="*/ 32 w 36"/>
                <a:gd name="T87" fmla="*/ 0 h 4"/>
                <a:gd name="T88" fmla="*/ 33 w 36"/>
                <a:gd name="T89" fmla="*/ 0 h 4"/>
                <a:gd name="T90" fmla="*/ 33 w 36"/>
                <a:gd name="T91" fmla="*/ 0 h 4"/>
                <a:gd name="T92" fmla="*/ 35 w 36"/>
                <a:gd name="T93" fmla="*/ 0 h 4"/>
                <a:gd name="T94" fmla="*/ 35 w 36"/>
                <a:gd name="T95" fmla="*/ 0 h 4"/>
                <a:gd name="T96" fmla="*/ 36 w 36"/>
                <a:gd name="T97" fmla="*/ 0 h 4"/>
                <a:gd name="T98" fmla="*/ 36 w 36"/>
                <a:gd name="T9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0" y="4"/>
                  </a:moveTo>
                  <a:lnTo>
                    <a:pt x="0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1" name="Freeform 45"/>
            <p:cNvSpPr>
              <a:spLocks/>
            </p:cNvSpPr>
            <p:nvPr/>
          </p:nvSpPr>
          <p:spPr bwMode="auto">
            <a:xfrm>
              <a:off x="2865116" y="-3470184"/>
              <a:ext cx="49066" cy="6457"/>
            </a:xfrm>
            <a:custGeom>
              <a:avLst/>
              <a:gdLst>
                <a:gd name="T0" fmla="*/ 0 w 38"/>
                <a:gd name="T1" fmla="*/ 5 h 5"/>
                <a:gd name="T2" fmla="*/ 2 w 38"/>
                <a:gd name="T3" fmla="*/ 5 h 5"/>
                <a:gd name="T4" fmla="*/ 2 w 38"/>
                <a:gd name="T5" fmla="*/ 5 h 5"/>
                <a:gd name="T6" fmla="*/ 3 w 38"/>
                <a:gd name="T7" fmla="*/ 4 h 5"/>
                <a:gd name="T8" fmla="*/ 3 w 38"/>
                <a:gd name="T9" fmla="*/ 4 h 5"/>
                <a:gd name="T10" fmla="*/ 5 w 38"/>
                <a:gd name="T11" fmla="*/ 4 h 5"/>
                <a:gd name="T12" fmla="*/ 5 w 38"/>
                <a:gd name="T13" fmla="*/ 4 h 5"/>
                <a:gd name="T14" fmla="*/ 6 w 38"/>
                <a:gd name="T15" fmla="*/ 4 h 5"/>
                <a:gd name="T16" fmla="*/ 6 w 38"/>
                <a:gd name="T17" fmla="*/ 4 h 5"/>
                <a:gd name="T18" fmla="*/ 8 w 38"/>
                <a:gd name="T19" fmla="*/ 4 h 5"/>
                <a:gd name="T20" fmla="*/ 8 w 38"/>
                <a:gd name="T21" fmla="*/ 4 h 5"/>
                <a:gd name="T22" fmla="*/ 9 w 38"/>
                <a:gd name="T23" fmla="*/ 4 h 5"/>
                <a:gd name="T24" fmla="*/ 9 w 38"/>
                <a:gd name="T25" fmla="*/ 4 h 5"/>
                <a:gd name="T26" fmla="*/ 11 w 38"/>
                <a:gd name="T27" fmla="*/ 4 h 5"/>
                <a:gd name="T28" fmla="*/ 11 w 38"/>
                <a:gd name="T29" fmla="*/ 4 h 5"/>
                <a:gd name="T30" fmla="*/ 12 w 38"/>
                <a:gd name="T31" fmla="*/ 3 h 5"/>
                <a:gd name="T32" fmla="*/ 12 w 38"/>
                <a:gd name="T33" fmla="*/ 3 h 5"/>
                <a:gd name="T34" fmla="*/ 14 w 38"/>
                <a:gd name="T35" fmla="*/ 3 h 5"/>
                <a:gd name="T36" fmla="*/ 14 w 38"/>
                <a:gd name="T37" fmla="*/ 3 h 5"/>
                <a:gd name="T38" fmla="*/ 15 w 38"/>
                <a:gd name="T39" fmla="*/ 3 h 5"/>
                <a:gd name="T40" fmla="*/ 15 w 38"/>
                <a:gd name="T41" fmla="*/ 3 h 5"/>
                <a:gd name="T42" fmla="*/ 17 w 38"/>
                <a:gd name="T43" fmla="*/ 3 h 5"/>
                <a:gd name="T44" fmla="*/ 17 w 38"/>
                <a:gd name="T45" fmla="*/ 3 h 5"/>
                <a:gd name="T46" fmla="*/ 18 w 38"/>
                <a:gd name="T47" fmla="*/ 2 h 5"/>
                <a:gd name="T48" fmla="*/ 18 w 38"/>
                <a:gd name="T49" fmla="*/ 2 h 5"/>
                <a:gd name="T50" fmla="*/ 20 w 38"/>
                <a:gd name="T51" fmla="*/ 2 h 5"/>
                <a:gd name="T52" fmla="*/ 20 w 38"/>
                <a:gd name="T53" fmla="*/ 2 h 5"/>
                <a:gd name="T54" fmla="*/ 21 w 38"/>
                <a:gd name="T55" fmla="*/ 2 h 5"/>
                <a:gd name="T56" fmla="*/ 21 w 38"/>
                <a:gd name="T57" fmla="*/ 2 h 5"/>
                <a:gd name="T58" fmla="*/ 23 w 38"/>
                <a:gd name="T59" fmla="*/ 2 h 5"/>
                <a:gd name="T60" fmla="*/ 23 w 38"/>
                <a:gd name="T61" fmla="*/ 2 h 5"/>
                <a:gd name="T62" fmla="*/ 24 w 38"/>
                <a:gd name="T63" fmla="*/ 2 h 5"/>
                <a:gd name="T64" fmla="*/ 24 w 38"/>
                <a:gd name="T65" fmla="*/ 2 h 5"/>
                <a:gd name="T66" fmla="*/ 26 w 38"/>
                <a:gd name="T67" fmla="*/ 2 h 5"/>
                <a:gd name="T68" fmla="*/ 26 w 38"/>
                <a:gd name="T69" fmla="*/ 2 h 5"/>
                <a:gd name="T70" fmla="*/ 27 w 38"/>
                <a:gd name="T71" fmla="*/ 1 h 5"/>
                <a:gd name="T72" fmla="*/ 27 w 38"/>
                <a:gd name="T73" fmla="*/ 1 h 5"/>
                <a:gd name="T74" fmla="*/ 29 w 38"/>
                <a:gd name="T75" fmla="*/ 1 h 5"/>
                <a:gd name="T76" fmla="*/ 29 w 38"/>
                <a:gd name="T77" fmla="*/ 1 h 5"/>
                <a:gd name="T78" fmla="*/ 30 w 38"/>
                <a:gd name="T79" fmla="*/ 1 h 5"/>
                <a:gd name="T80" fmla="*/ 30 w 38"/>
                <a:gd name="T81" fmla="*/ 1 h 5"/>
                <a:gd name="T82" fmla="*/ 32 w 38"/>
                <a:gd name="T83" fmla="*/ 1 h 5"/>
                <a:gd name="T84" fmla="*/ 32 w 38"/>
                <a:gd name="T85" fmla="*/ 1 h 5"/>
                <a:gd name="T86" fmla="*/ 33 w 38"/>
                <a:gd name="T87" fmla="*/ 1 h 5"/>
                <a:gd name="T88" fmla="*/ 33 w 38"/>
                <a:gd name="T89" fmla="*/ 1 h 5"/>
                <a:gd name="T90" fmla="*/ 35 w 38"/>
                <a:gd name="T91" fmla="*/ 0 h 5"/>
                <a:gd name="T92" fmla="*/ 35 w 38"/>
                <a:gd name="T93" fmla="*/ 0 h 5"/>
                <a:gd name="T94" fmla="*/ 36 w 38"/>
                <a:gd name="T95" fmla="*/ 0 h 5"/>
                <a:gd name="T96" fmla="*/ 36 w 38"/>
                <a:gd name="T97" fmla="*/ 0 h 5"/>
                <a:gd name="T98" fmla="*/ 38 w 38"/>
                <a:gd name="T9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5">
                  <a:moveTo>
                    <a:pt x="0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2" name="Freeform 46"/>
            <p:cNvSpPr>
              <a:spLocks/>
            </p:cNvSpPr>
            <p:nvPr/>
          </p:nvSpPr>
          <p:spPr bwMode="auto">
            <a:xfrm>
              <a:off x="2914182" y="-3476641"/>
              <a:ext cx="46484" cy="6457"/>
            </a:xfrm>
            <a:custGeom>
              <a:avLst/>
              <a:gdLst>
                <a:gd name="T0" fmla="*/ 0 w 36"/>
                <a:gd name="T1" fmla="*/ 5 h 5"/>
                <a:gd name="T2" fmla="*/ 0 w 36"/>
                <a:gd name="T3" fmla="*/ 5 h 5"/>
                <a:gd name="T4" fmla="*/ 1 w 36"/>
                <a:gd name="T5" fmla="*/ 5 h 5"/>
                <a:gd name="T6" fmla="*/ 1 w 36"/>
                <a:gd name="T7" fmla="*/ 5 h 5"/>
                <a:gd name="T8" fmla="*/ 3 w 36"/>
                <a:gd name="T9" fmla="*/ 4 h 5"/>
                <a:gd name="T10" fmla="*/ 3 w 36"/>
                <a:gd name="T11" fmla="*/ 4 h 5"/>
                <a:gd name="T12" fmla="*/ 4 w 36"/>
                <a:gd name="T13" fmla="*/ 4 h 5"/>
                <a:gd name="T14" fmla="*/ 4 w 36"/>
                <a:gd name="T15" fmla="*/ 4 h 5"/>
                <a:gd name="T16" fmla="*/ 6 w 36"/>
                <a:gd name="T17" fmla="*/ 4 h 5"/>
                <a:gd name="T18" fmla="*/ 6 w 36"/>
                <a:gd name="T19" fmla="*/ 4 h 5"/>
                <a:gd name="T20" fmla="*/ 7 w 36"/>
                <a:gd name="T21" fmla="*/ 4 h 5"/>
                <a:gd name="T22" fmla="*/ 7 w 36"/>
                <a:gd name="T23" fmla="*/ 4 h 5"/>
                <a:gd name="T24" fmla="*/ 9 w 36"/>
                <a:gd name="T25" fmla="*/ 4 h 5"/>
                <a:gd name="T26" fmla="*/ 9 w 36"/>
                <a:gd name="T27" fmla="*/ 4 h 5"/>
                <a:gd name="T28" fmla="*/ 10 w 36"/>
                <a:gd name="T29" fmla="*/ 3 h 5"/>
                <a:gd name="T30" fmla="*/ 10 w 36"/>
                <a:gd name="T31" fmla="*/ 3 h 5"/>
                <a:gd name="T32" fmla="*/ 12 w 36"/>
                <a:gd name="T33" fmla="*/ 3 h 5"/>
                <a:gd name="T34" fmla="*/ 12 w 36"/>
                <a:gd name="T35" fmla="*/ 3 h 5"/>
                <a:gd name="T36" fmla="*/ 13 w 36"/>
                <a:gd name="T37" fmla="*/ 3 h 5"/>
                <a:gd name="T38" fmla="*/ 13 w 36"/>
                <a:gd name="T39" fmla="*/ 3 h 5"/>
                <a:gd name="T40" fmla="*/ 15 w 36"/>
                <a:gd name="T41" fmla="*/ 3 h 5"/>
                <a:gd name="T42" fmla="*/ 15 w 36"/>
                <a:gd name="T43" fmla="*/ 3 h 5"/>
                <a:gd name="T44" fmla="*/ 16 w 36"/>
                <a:gd name="T45" fmla="*/ 3 h 5"/>
                <a:gd name="T46" fmla="*/ 16 w 36"/>
                <a:gd name="T47" fmla="*/ 3 h 5"/>
                <a:gd name="T48" fmla="*/ 18 w 36"/>
                <a:gd name="T49" fmla="*/ 2 h 5"/>
                <a:gd name="T50" fmla="*/ 18 w 36"/>
                <a:gd name="T51" fmla="*/ 2 h 5"/>
                <a:gd name="T52" fmla="*/ 19 w 36"/>
                <a:gd name="T53" fmla="*/ 2 h 5"/>
                <a:gd name="T54" fmla="*/ 19 w 36"/>
                <a:gd name="T55" fmla="*/ 2 h 5"/>
                <a:gd name="T56" fmla="*/ 21 w 36"/>
                <a:gd name="T57" fmla="*/ 2 h 5"/>
                <a:gd name="T58" fmla="*/ 21 w 36"/>
                <a:gd name="T59" fmla="*/ 2 h 5"/>
                <a:gd name="T60" fmla="*/ 22 w 36"/>
                <a:gd name="T61" fmla="*/ 2 h 5"/>
                <a:gd name="T62" fmla="*/ 22 w 36"/>
                <a:gd name="T63" fmla="*/ 2 h 5"/>
                <a:gd name="T64" fmla="*/ 24 w 36"/>
                <a:gd name="T65" fmla="*/ 1 h 5"/>
                <a:gd name="T66" fmla="*/ 24 w 36"/>
                <a:gd name="T67" fmla="*/ 1 h 5"/>
                <a:gd name="T68" fmla="*/ 25 w 36"/>
                <a:gd name="T69" fmla="*/ 1 h 5"/>
                <a:gd name="T70" fmla="*/ 25 w 36"/>
                <a:gd name="T71" fmla="*/ 1 h 5"/>
                <a:gd name="T72" fmla="*/ 27 w 36"/>
                <a:gd name="T73" fmla="*/ 1 h 5"/>
                <a:gd name="T74" fmla="*/ 27 w 36"/>
                <a:gd name="T75" fmla="*/ 1 h 5"/>
                <a:gd name="T76" fmla="*/ 28 w 36"/>
                <a:gd name="T77" fmla="*/ 1 h 5"/>
                <a:gd name="T78" fmla="*/ 28 w 36"/>
                <a:gd name="T79" fmla="*/ 1 h 5"/>
                <a:gd name="T80" fmla="*/ 30 w 36"/>
                <a:gd name="T81" fmla="*/ 1 h 5"/>
                <a:gd name="T82" fmla="*/ 30 w 36"/>
                <a:gd name="T83" fmla="*/ 1 h 5"/>
                <a:gd name="T84" fmla="*/ 31 w 36"/>
                <a:gd name="T85" fmla="*/ 0 h 5"/>
                <a:gd name="T86" fmla="*/ 31 w 36"/>
                <a:gd name="T87" fmla="*/ 0 h 5"/>
                <a:gd name="T88" fmla="*/ 33 w 36"/>
                <a:gd name="T89" fmla="*/ 0 h 5"/>
                <a:gd name="T90" fmla="*/ 33 w 36"/>
                <a:gd name="T91" fmla="*/ 0 h 5"/>
                <a:gd name="T92" fmla="*/ 34 w 36"/>
                <a:gd name="T93" fmla="*/ 0 h 5"/>
                <a:gd name="T94" fmla="*/ 34 w 36"/>
                <a:gd name="T95" fmla="*/ 0 h 5"/>
                <a:gd name="T96" fmla="*/ 36 w 36"/>
                <a:gd name="T97" fmla="*/ 0 h 5"/>
                <a:gd name="T98" fmla="*/ 36 w 36"/>
                <a:gd name="T9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5">
                  <a:moveTo>
                    <a:pt x="0" y="5"/>
                  </a:move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3" name="Freeform 47"/>
            <p:cNvSpPr>
              <a:spLocks/>
            </p:cNvSpPr>
            <p:nvPr/>
          </p:nvSpPr>
          <p:spPr bwMode="auto">
            <a:xfrm>
              <a:off x="2960665" y="-3485680"/>
              <a:ext cx="47776" cy="9040"/>
            </a:xfrm>
            <a:custGeom>
              <a:avLst/>
              <a:gdLst>
                <a:gd name="T0" fmla="*/ 0 w 37"/>
                <a:gd name="T1" fmla="*/ 7 h 7"/>
                <a:gd name="T2" fmla="*/ 1 w 37"/>
                <a:gd name="T3" fmla="*/ 6 h 7"/>
                <a:gd name="T4" fmla="*/ 1 w 37"/>
                <a:gd name="T5" fmla="*/ 6 h 7"/>
                <a:gd name="T6" fmla="*/ 3 w 37"/>
                <a:gd name="T7" fmla="*/ 6 h 7"/>
                <a:gd name="T8" fmla="*/ 3 w 37"/>
                <a:gd name="T9" fmla="*/ 6 h 7"/>
                <a:gd name="T10" fmla="*/ 4 w 37"/>
                <a:gd name="T11" fmla="*/ 6 h 7"/>
                <a:gd name="T12" fmla="*/ 4 w 37"/>
                <a:gd name="T13" fmla="*/ 6 h 7"/>
                <a:gd name="T14" fmla="*/ 6 w 37"/>
                <a:gd name="T15" fmla="*/ 6 h 7"/>
                <a:gd name="T16" fmla="*/ 6 w 37"/>
                <a:gd name="T17" fmla="*/ 5 h 7"/>
                <a:gd name="T18" fmla="*/ 7 w 37"/>
                <a:gd name="T19" fmla="*/ 5 h 7"/>
                <a:gd name="T20" fmla="*/ 7 w 37"/>
                <a:gd name="T21" fmla="*/ 5 h 7"/>
                <a:gd name="T22" fmla="*/ 9 w 37"/>
                <a:gd name="T23" fmla="*/ 5 h 7"/>
                <a:gd name="T24" fmla="*/ 9 w 37"/>
                <a:gd name="T25" fmla="*/ 5 h 7"/>
                <a:gd name="T26" fmla="*/ 10 w 37"/>
                <a:gd name="T27" fmla="*/ 5 h 7"/>
                <a:gd name="T28" fmla="*/ 10 w 37"/>
                <a:gd name="T29" fmla="*/ 5 h 7"/>
                <a:gd name="T30" fmla="*/ 12 w 37"/>
                <a:gd name="T31" fmla="*/ 5 h 7"/>
                <a:gd name="T32" fmla="*/ 12 w 37"/>
                <a:gd name="T33" fmla="*/ 5 h 7"/>
                <a:gd name="T34" fmla="*/ 13 w 37"/>
                <a:gd name="T35" fmla="*/ 4 h 7"/>
                <a:gd name="T36" fmla="*/ 13 w 37"/>
                <a:gd name="T37" fmla="*/ 4 h 7"/>
                <a:gd name="T38" fmla="*/ 15 w 37"/>
                <a:gd name="T39" fmla="*/ 4 h 7"/>
                <a:gd name="T40" fmla="*/ 15 w 37"/>
                <a:gd name="T41" fmla="*/ 4 h 7"/>
                <a:gd name="T42" fmla="*/ 16 w 37"/>
                <a:gd name="T43" fmla="*/ 4 h 7"/>
                <a:gd name="T44" fmla="*/ 16 w 37"/>
                <a:gd name="T45" fmla="*/ 4 h 7"/>
                <a:gd name="T46" fmla="*/ 18 w 37"/>
                <a:gd name="T47" fmla="*/ 4 h 7"/>
                <a:gd name="T48" fmla="*/ 18 w 37"/>
                <a:gd name="T49" fmla="*/ 4 h 7"/>
                <a:gd name="T50" fmla="*/ 19 w 37"/>
                <a:gd name="T51" fmla="*/ 4 h 7"/>
                <a:gd name="T52" fmla="*/ 19 w 37"/>
                <a:gd name="T53" fmla="*/ 3 h 7"/>
                <a:gd name="T54" fmla="*/ 21 w 37"/>
                <a:gd name="T55" fmla="*/ 3 h 7"/>
                <a:gd name="T56" fmla="*/ 21 w 37"/>
                <a:gd name="T57" fmla="*/ 3 h 7"/>
                <a:gd name="T58" fmla="*/ 22 w 37"/>
                <a:gd name="T59" fmla="*/ 3 h 7"/>
                <a:gd name="T60" fmla="*/ 22 w 37"/>
                <a:gd name="T61" fmla="*/ 3 h 7"/>
                <a:gd name="T62" fmla="*/ 24 w 37"/>
                <a:gd name="T63" fmla="*/ 2 h 7"/>
                <a:gd name="T64" fmla="*/ 24 w 37"/>
                <a:gd name="T65" fmla="*/ 2 h 7"/>
                <a:gd name="T66" fmla="*/ 25 w 37"/>
                <a:gd name="T67" fmla="*/ 2 h 7"/>
                <a:gd name="T68" fmla="*/ 25 w 37"/>
                <a:gd name="T69" fmla="*/ 2 h 7"/>
                <a:gd name="T70" fmla="*/ 27 w 37"/>
                <a:gd name="T71" fmla="*/ 2 h 7"/>
                <a:gd name="T72" fmla="*/ 27 w 37"/>
                <a:gd name="T73" fmla="*/ 2 h 7"/>
                <a:gd name="T74" fmla="*/ 28 w 37"/>
                <a:gd name="T75" fmla="*/ 2 h 7"/>
                <a:gd name="T76" fmla="*/ 28 w 37"/>
                <a:gd name="T77" fmla="*/ 2 h 7"/>
                <a:gd name="T78" fmla="*/ 30 w 37"/>
                <a:gd name="T79" fmla="*/ 2 h 7"/>
                <a:gd name="T80" fmla="*/ 30 w 37"/>
                <a:gd name="T81" fmla="*/ 2 h 7"/>
                <a:gd name="T82" fmla="*/ 31 w 37"/>
                <a:gd name="T83" fmla="*/ 1 h 7"/>
                <a:gd name="T84" fmla="*/ 31 w 37"/>
                <a:gd name="T85" fmla="*/ 1 h 7"/>
                <a:gd name="T86" fmla="*/ 33 w 37"/>
                <a:gd name="T87" fmla="*/ 1 h 7"/>
                <a:gd name="T88" fmla="*/ 33 w 37"/>
                <a:gd name="T89" fmla="*/ 1 h 7"/>
                <a:gd name="T90" fmla="*/ 34 w 37"/>
                <a:gd name="T91" fmla="*/ 1 h 7"/>
                <a:gd name="T92" fmla="*/ 34 w 37"/>
                <a:gd name="T93" fmla="*/ 1 h 7"/>
                <a:gd name="T94" fmla="*/ 36 w 37"/>
                <a:gd name="T95" fmla="*/ 1 h 7"/>
                <a:gd name="T96" fmla="*/ 36 w 37"/>
                <a:gd name="T97" fmla="*/ 1 h 7"/>
                <a:gd name="T98" fmla="*/ 37 w 37"/>
                <a:gd name="T9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7">
                  <a:moveTo>
                    <a:pt x="0" y="7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4" name="Freeform 48"/>
            <p:cNvSpPr>
              <a:spLocks/>
            </p:cNvSpPr>
            <p:nvPr/>
          </p:nvSpPr>
          <p:spPr bwMode="auto">
            <a:xfrm>
              <a:off x="3008441" y="-3494719"/>
              <a:ext cx="46484" cy="9040"/>
            </a:xfrm>
            <a:custGeom>
              <a:avLst/>
              <a:gdLst>
                <a:gd name="T0" fmla="*/ 0 w 36"/>
                <a:gd name="T1" fmla="*/ 7 h 7"/>
                <a:gd name="T2" fmla="*/ 0 w 36"/>
                <a:gd name="T3" fmla="*/ 7 h 7"/>
                <a:gd name="T4" fmla="*/ 2 w 36"/>
                <a:gd name="T5" fmla="*/ 7 h 7"/>
                <a:gd name="T6" fmla="*/ 2 w 36"/>
                <a:gd name="T7" fmla="*/ 7 h 7"/>
                <a:gd name="T8" fmla="*/ 3 w 36"/>
                <a:gd name="T9" fmla="*/ 6 h 7"/>
                <a:gd name="T10" fmla="*/ 3 w 36"/>
                <a:gd name="T11" fmla="*/ 6 h 7"/>
                <a:gd name="T12" fmla="*/ 5 w 36"/>
                <a:gd name="T13" fmla="*/ 6 h 7"/>
                <a:gd name="T14" fmla="*/ 5 w 36"/>
                <a:gd name="T15" fmla="*/ 6 h 7"/>
                <a:gd name="T16" fmla="*/ 6 w 36"/>
                <a:gd name="T17" fmla="*/ 6 h 7"/>
                <a:gd name="T18" fmla="*/ 6 w 36"/>
                <a:gd name="T19" fmla="*/ 6 h 7"/>
                <a:gd name="T20" fmla="*/ 8 w 36"/>
                <a:gd name="T21" fmla="*/ 6 h 7"/>
                <a:gd name="T22" fmla="*/ 8 w 36"/>
                <a:gd name="T23" fmla="*/ 6 h 7"/>
                <a:gd name="T24" fmla="*/ 9 w 36"/>
                <a:gd name="T25" fmla="*/ 5 h 7"/>
                <a:gd name="T26" fmla="*/ 9 w 36"/>
                <a:gd name="T27" fmla="*/ 5 h 7"/>
                <a:gd name="T28" fmla="*/ 11 w 36"/>
                <a:gd name="T29" fmla="*/ 5 h 7"/>
                <a:gd name="T30" fmla="*/ 11 w 36"/>
                <a:gd name="T31" fmla="*/ 5 h 7"/>
                <a:gd name="T32" fmla="*/ 12 w 36"/>
                <a:gd name="T33" fmla="*/ 5 h 7"/>
                <a:gd name="T34" fmla="*/ 12 w 36"/>
                <a:gd name="T35" fmla="*/ 5 h 7"/>
                <a:gd name="T36" fmla="*/ 14 w 36"/>
                <a:gd name="T37" fmla="*/ 5 h 7"/>
                <a:gd name="T38" fmla="*/ 14 w 36"/>
                <a:gd name="T39" fmla="*/ 5 h 7"/>
                <a:gd name="T40" fmla="*/ 15 w 36"/>
                <a:gd name="T41" fmla="*/ 4 h 7"/>
                <a:gd name="T42" fmla="*/ 15 w 36"/>
                <a:gd name="T43" fmla="*/ 4 h 7"/>
                <a:gd name="T44" fmla="*/ 17 w 36"/>
                <a:gd name="T45" fmla="*/ 4 h 7"/>
                <a:gd name="T46" fmla="*/ 17 w 36"/>
                <a:gd name="T47" fmla="*/ 4 h 7"/>
                <a:gd name="T48" fmla="*/ 18 w 36"/>
                <a:gd name="T49" fmla="*/ 4 h 7"/>
                <a:gd name="T50" fmla="*/ 18 w 36"/>
                <a:gd name="T51" fmla="*/ 4 h 7"/>
                <a:gd name="T52" fmla="*/ 20 w 36"/>
                <a:gd name="T53" fmla="*/ 3 h 7"/>
                <a:gd name="T54" fmla="*/ 20 w 36"/>
                <a:gd name="T55" fmla="*/ 3 h 7"/>
                <a:gd name="T56" fmla="*/ 21 w 36"/>
                <a:gd name="T57" fmla="*/ 3 h 7"/>
                <a:gd name="T58" fmla="*/ 21 w 36"/>
                <a:gd name="T59" fmla="*/ 3 h 7"/>
                <a:gd name="T60" fmla="*/ 23 w 36"/>
                <a:gd name="T61" fmla="*/ 3 h 7"/>
                <a:gd name="T62" fmla="*/ 23 w 36"/>
                <a:gd name="T63" fmla="*/ 3 h 7"/>
                <a:gd name="T64" fmla="*/ 24 w 36"/>
                <a:gd name="T65" fmla="*/ 3 h 7"/>
                <a:gd name="T66" fmla="*/ 24 w 36"/>
                <a:gd name="T67" fmla="*/ 3 h 7"/>
                <a:gd name="T68" fmla="*/ 26 w 36"/>
                <a:gd name="T69" fmla="*/ 2 h 7"/>
                <a:gd name="T70" fmla="*/ 26 w 36"/>
                <a:gd name="T71" fmla="*/ 2 h 7"/>
                <a:gd name="T72" fmla="*/ 27 w 36"/>
                <a:gd name="T73" fmla="*/ 2 h 7"/>
                <a:gd name="T74" fmla="*/ 27 w 36"/>
                <a:gd name="T75" fmla="*/ 2 h 7"/>
                <a:gd name="T76" fmla="*/ 29 w 36"/>
                <a:gd name="T77" fmla="*/ 2 h 7"/>
                <a:gd name="T78" fmla="*/ 29 w 36"/>
                <a:gd name="T79" fmla="*/ 2 h 7"/>
                <a:gd name="T80" fmla="*/ 30 w 36"/>
                <a:gd name="T81" fmla="*/ 1 h 7"/>
                <a:gd name="T82" fmla="*/ 30 w 36"/>
                <a:gd name="T83" fmla="*/ 1 h 7"/>
                <a:gd name="T84" fmla="*/ 32 w 36"/>
                <a:gd name="T85" fmla="*/ 1 h 7"/>
                <a:gd name="T86" fmla="*/ 32 w 36"/>
                <a:gd name="T87" fmla="*/ 1 h 7"/>
                <a:gd name="T88" fmla="*/ 33 w 36"/>
                <a:gd name="T89" fmla="*/ 1 h 7"/>
                <a:gd name="T90" fmla="*/ 33 w 36"/>
                <a:gd name="T91" fmla="*/ 1 h 7"/>
                <a:gd name="T92" fmla="*/ 35 w 36"/>
                <a:gd name="T93" fmla="*/ 0 h 7"/>
                <a:gd name="T94" fmla="*/ 35 w 36"/>
                <a:gd name="T95" fmla="*/ 0 h 7"/>
                <a:gd name="T96" fmla="*/ 36 w 36"/>
                <a:gd name="T97" fmla="*/ 0 h 7"/>
                <a:gd name="T98" fmla="*/ 36 w 36"/>
                <a:gd name="T9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7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5" name="Freeform 49"/>
            <p:cNvSpPr>
              <a:spLocks/>
            </p:cNvSpPr>
            <p:nvPr/>
          </p:nvSpPr>
          <p:spPr bwMode="auto">
            <a:xfrm>
              <a:off x="3054926" y="-3505050"/>
              <a:ext cx="49066" cy="10331"/>
            </a:xfrm>
            <a:custGeom>
              <a:avLst/>
              <a:gdLst>
                <a:gd name="T0" fmla="*/ 0 w 38"/>
                <a:gd name="T1" fmla="*/ 8 h 8"/>
                <a:gd name="T2" fmla="*/ 2 w 38"/>
                <a:gd name="T3" fmla="*/ 8 h 8"/>
                <a:gd name="T4" fmla="*/ 2 w 38"/>
                <a:gd name="T5" fmla="*/ 8 h 8"/>
                <a:gd name="T6" fmla="*/ 3 w 38"/>
                <a:gd name="T7" fmla="*/ 7 h 8"/>
                <a:gd name="T8" fmla="*/ 3 w 38"/>
                <a:gd name="T9" fmla="*/ 7 h 8"/>
                <a:gd name="T10" fmla="*/ 5 w 38"/>
                <a:gd name="T11" fmla="*/ 7 h 8"/>
                <a:gd name="T12" fmla="*/ 5 w 38"/>
                <a:gd name="T13" fmla="*/ 7 h 8"/>
                <a:gd name="T14" fmla="*/ 6 w 38"/>
                <a:gd name="T15" fmla="*/ 7 h 8"/>
                <a:gd name="T16" fmla="*/ 6 w 38"/>
                <a:gd name="T17" fmla="*/ 7 h 8"/>
                <a:gd name="T18" fmla="*/ 8 w 38"/>
                <a:gd name="T19" fmla="*/ 7 h 8"/>
                <a:gd name="T20" fmla="*/ 8 w 38"/>
                <a:gd name="T21" fmla="*/ 7 h 8"/>
                <a:gd name="T22" fmla="*/ 9 w 38"/>
                <a:gd name="T23" fmla="*/ 6 h 8"/>
                <a:gd name="T24" fmla="*/ 9 w 38"/>
                <a:gd name="T25" fmla="*/ 6 h 8"/>
                <a:gd name="T26" fmla="*/ 11 w 38"/>
                <a:gd name="T27" fmla="*/ 6 h 8"/>
                <a:gd name="T28" fmla="*/ 11 w 38"/>
                <a:gd name="T29" fmla="*/ 6 h 8"/>
                <a:gd name="T30" fmla="*/ 12 w 38"/>
                <a:gd name="T31" fmla="*/ 5 h 8"/>
                <a:gd name="T32" fmla="*/ 12 w 38"/>
                <a:gd name="T33" fmla="*/ 5 h 8"/>
                <a:gd name="T34" fmla="*/ 14 w 38"/>
                <a:gd name="T35" fmla="*/ 5 h 8"/>
                <a:gd name="T36" fmla="*/ 14 w 38"/>
                <a:gd name="T37" fmla="*/ 5 h 8"/>
                <a:gd name="T38" fmla="*/ 15 w 38"/>
                <a:gd name="T39" fmla="*/ 5 h 8"/>
                <a:gd name="T40" fmla="*/ 15 w 38"/>
                <a:gd name="T41" fmla="*/ 5 h 8"/>
                <a:gd name="T42" fmla="*/ 17 w 38"/>
                <a:gd name="T43" fmla="*/ 5 h 8"/>
                <a:gd name="T44" fmla="*/ 17 w 38"/>
                <a:gd name="T45" fmla="*/ 5 h 8"/>
                <a:gd name="T46" fmla="*/ 18 w 38"/>
                <a:gd name="T47" fmla="*/ 4 h 8"/>
                <a:gd name="T48" fmla="*/ 18 w 38"/>
                <a:gd name="T49" fmla="*/ 4 h 8"/>
                <a:gd name="T50" fmla="*/ 20 w 38"/>
                <a:gd name="T51" fmla="*/ 4 h 8"/>
                <a:gd name="T52" fmla="*/ 20 w 38"/>
                <a:gd name="T53" fmla="*/ 4 h 8"/>
                <a:gd name="T54" fmla="*/ 21 w 38"/>
                <a:gd name="T55" fmla="*/ 4 h 8"/>
                <a:gd name="T56" fmla="*/ 21 w 38"/>
                <a:gd name="T57" fmla="*/ 4 h 8"/>
                <a:gd name="T58" fmla="*/ 23 w 38"/>
                <a:gd name="T59" fmla="*/ 3 h 8"/>
                <a:gd name="T60" fmla="*/ 23 w 38"/>
                <a:gd name="T61" fmla="*/ 3 h 8"/>
                <a:gd name="T62" fmla="*/ 24 w 38"/>
                <a:gd name="T63" fmla="*/ 3 h 8"/>
                <a:gd name="T64" fmla="*/ 24 w 38"/>
                <a:gd name="T65" fmla="*/ 3 h 8"/>
                <a:gd name="T66" fmla="*/ 26 w 38"/>
                <a:gd name="T67" fmla="*/ 2 h 8"/>
                <a:gd name="T68" fmla="*/ 26 w 38"/>
                <a:gd name="T69" fmla="*/ 2 h 8"/>
                <a:gd name="T70" fmla="*/ 27 w 38"/>
                <a:gd name="T71" fmla="*/ 2 h 8"/>
                <a:gd name="T72" fmla="*/ 27 w 38"/>
                <a:gd name="T73" fmla="*/ 2 h 8"/>
                <a:gd name="T74" fmla="*/ 29 w 38"/>
                <a:gd name="T75" fmla="*/ 2 h 8"/>
                <a:gd name="T76" fmla="*/ 29 w 38"/>
                <a:gd name="T77" fmla="*/ 2 h 8"/>
                <a:gd name="T78" fmla="*/ 30 w 38"/>
                <a:gd name="T79" fmla="*/ 2 h 8"/>
                <a:gd name="T80" fmla="*/ 30 w 38"/>
                <a:gd name="T81" fmla="*/ 1 h 8"/>
                <a:gd name="T82" fmla="*/ 32 w 38"/>
                <a:gd name="T83" fmla="*/ 1 h 8"/>
                <a:gd name="T84" fmla="*/ 32 w 38"/>
                <a:gd name="T85" fmla="*/ 1 h 8"/>
                <a:gd name="T86" fmla="*/ 33 w 38"/>
                <a:gd name="T87" fmla="*/ 1 h 8"/>
                <a:gd name="T88" fmla="*/ 33 w 38"/>
                <a:gd name="T89" fmla="*/ 1 h 8"/>
                <a:gd name="T90" fmla="*/ 35 w 38"/>
                <a:gd name="T91" fmla="*/ 1 h 8"/>
                <a:gd name="T92" fmla="*/ 35 w 38"/>
                <a:gd name="T93" fmla="*/ 1 h 8"/>
                <a:gd name="T94" fmla="*/ 36 w 38"/>
                <a:gd name="T95" fmla="*/ 0 h 8"/>
                <a:gd name="T96" fmla="*/ 36 w 38"/>
                <a:gd name="T97" fmla="*/ 0 h 8"/>
                <a:gd name="T98" fmla="*/ 38 w 38"/>
                <a:gd name="T9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8">
                  <a:moveTo>
                    <a:pt x="0" y="8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6" name="Freeform 50"/>
            <p:cNvSpPr>
              <a:spLocks/>
            </p:cNvSpPr>
            <p:nvPr/>
          </p:nvSpPr>
          <p:spPr bwMode="auto">
            <a:xfrm>
              <a:off x="3103992" y="-3517962"/>
              <a:ext cx="46484" cy="12913"/>
            </a:xfrm>
            <a:custGeom>
              <a:avLst/>
              <a:gdLst>
                <a:gd name="T0" fmla="*/ 0 w 36"/>
                <a:gd name="T1" fmla="*/ 10 h 10"/>
                <a:gd name="T2" fmla="*/ 0 w 36"/>
                <a:gd name="T3" fmla="*/ 10 h 10"/>
                <a:gd name="T4" fmla="*/ 1 w 36"/>
                <a:gd name="T5" fmla="*/ 9 h 10"/>
                <a:gd name="T6" fmla="*/ 1 w 36"/>
                <a:gd name="T7" fmla="*/ 9 h 10"/>
                <a:gd name="T8" fmla="*/ 3 w 36"/>
                <a:gd name="T9" fmla="*/ 9 h 10"/>
                <a:gd name="T10" fmla="*/ 3 w 36"/>
                <a:gd name="T11" fmla="*/ 9 h 10"/>
                <a:gd name="T12" fmla="*/ 4 w 36"/>
                <a:gd name="T13" fmla="*/ 9 h 10"/>
                <a:gd name="T14" fmla="*/ 4 w 36"/>
                <a:gd name="T15" fmla="*/ 9 h 10"/>
                <a:gd name="T16" fmla="*/ 6 w 36"/>
                <a:gd name="T17" fmla="*/ 8 h 10"/>
                <a:gd name="T18" fmla="*/ 6 w 36"/>
                <a:gd name="T19" fmla="*/ 8 h 10"/>
                <a:gd name="T20" fmla="*/ 7 w 36"/>
                <a:gd name="T21" fmla="*/ 8 h 10"/>
                <a:gd name="T22" fmla="*/ 7 w 36"/>
                <a:gd name="T23" fmla="*/ 8 h 10"/>
                <a:gd name="T24" fmla="*/ 9 w 36"/>
                <a:gd name="T25" fmla="*/ 8 h 10"/>
                <a:gd name="T26" fmla="*/ 9 w 36"/>
                <a:gd name="T27" fmla="*/ 8 h 10"/>
                <a:gd name="T28" fmla="*/ 10 w 36"/>
                <a:gd name="T29" fmla="*/ 7 h 10"/>
                <a:gd name="T30" fmla="*/ 10 w 36"/>
                <a:gd name="T31" fmla="*/ 7 h 10"/>
                <a:gd name="T32" fmla="*/ 12 w 36"/>
                <a:gd name="T33" fmla="*/ 7 h 10"/>
                <a:gd name="T34" fmla="*/ 12 w 36"/>
                <a:gd name="T35" fmla="*/ 7 h 10"/>
                <a:gd name="T36" fmla="*/ 13 w 36"/>
                <a:gd name="T37" fmla="*/ 6 h 10"/>
                <a:gd name="T38" fmla="*/ 13 w 36"/>
                <a:gd name="T39" fmla="*/ 6 h 10"/>
                <a:gd name="T40" fmla="*/ 15 w 36"/>
                <a:gd name="T41" fmla="*/ 6 h 10"/>
                <a:gd name="T42" fmla="*/ 15 w 36"/>
                <a:gd name="T43" fmla="*/ 6 h 10"/>
                <a:gd name="T44" fmla="*/ 16 w 36"/>
                <a:gd name="T45" fmla="*/ 6 h 10"/>
                <a:gd name="T46" fmla="*/ 16 w 36"/>
                <a:gd name="T47" fmla="*/ 6 h 10"/>
                <a:gd name="T48" fmla="*/ 18 w 36"/>
                <a:gd name="T49" fmla="*/ 5 h 10"/>
                <a:gd name="T50" fmla="*/ 18 w 36"/>
                <a:gd name="T51" fmla="*/ 5 h 10"/>
                <a:gd name="T52" fmla="*/ 19 w 36"/>
                <a:gd name="T53" fmla="*/ 5 h 10"/>
                <a:gd name="T54" fmla="*/ 19 w 36"/>
                <a:gd name="T55" fmla="*/ 5 h 10"/>
                <a:gd name="T56" fmla="*/ 21 w 36"/>
                <a:gd name="T57" fmla="*/ 5 h 10"/>
                <a:gd name="T58" fmla="*/ 21 w 36"/>
                <a:gd name="T59" fmla="*/ 5 h 10"/>
                <a:gd name="T60" fmla="*/ 22 w 36"/>
                <a:gd name="T61" fmla="*/ 4 h 10"/>
                <a:gd name="T62" fmla="*/ 22 w 36"/>
                <a:gd name="T63" fmla="*/ 4 h 10"/>
                <a:gd name="T64" fmla="*/ 24 w 36"/>
                <a:gd name="T65" fmla="*/ 4 h 10"/>
                <a:gd name="T66" fmla="*/ 24 w 36"/>
                <a:gd name="T67" fmla="*/ 4 h 10"/>
                <a:gd name="T68" fmla="*/ 25 w 36"/>
                <a:gd name="T69" fmla="*/ 3 h 10"/>
                <a:gd name="T70" fmla="*/ 25 w 36"/>
                <a:gd name="T71" fmla="*/ 3 h 10"/>
                <a:gd name="T72" fmla="*/ 27 w 36"/>
                <a:gd name="T73" fmla="*/ 3 h 10"/>
                <a:gd name="T74" fmla="*/ 27 w 36"/>
                <a:gd name="T75" fmla="*/ 3 h 10"/>
                <a:gd name="T76" fmla="*/ 28 w 36"/>
                <a:gd name="T77" fmla="*/ 3 h 10"/>
                <a:gd name="T78" fmla="*/ 28 w 36"/>
                <a:gd name="T79" fmla="*/ 3 h 10"/>
                <a:gd name="T80" fmla="*/ 30 w 36"/>
                <a:gd name="T81" fmla="*/ 2 h 10"/>
                <a:gd name="T82" fmla="*/ 30 w 36"/>
                <a:gd name="T83" fmla="*/ 2 h 10"/>
                <a:gd name="T84" fmla="*/ 31 w 36"/>
                <a:gd name="T85" fmla="*/ 2 h 10"/>
                <a:gd name="T86" fmla="*/ 31 w 36"/>
                <a:gd name="T87" fmla="*/ 2 h 10"/>
                <a:gd name="T88" fmla="*/ 33 w 36"/>
                <a:gd name="T89" fmla="*/ 2 h 10"/>
                <a:gd name="T90" fmla="*/ 33 w 36"/>
                <a:gd name="T91" fmla="*/ 2 h 10"/>
                <a:gd name="T92" fmla="*/ 34 w 36"/>
                <a:gd name="T93" fmla="*/ 1 h 10"/>
                <a:gd name="T94" fmla="*/ 34 w 36"/>
                <a:gd name="T95" fmla="*/ 1 h 10"/>
                <a:gd name="T96" fmla="*/ 36 w 36"/>
                <a:gd name="T97" fmla="*/ 1 h 10"/>
                <a:gd name="T98" fmla="*/ 36 w 36"/>
                <a:gd name="T9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0">
                  <a:moveTo>
                    <a:pt x="0" y="10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7" name="Freeform 51"/>
            <p:cNvSpPr>
              <a:spLocks/>
            </p:cNvSpPr>
            <p:nvPr/>
          </p:nvSpPr>
          <p:spPr bwMode="auto">
            <a:xfrm>
              <a:off x="3150475" y="-3530875"/>
              <a:ext cx="47776" cy="12913"/>
            </a:xfrm>
            <a:custGeom>
              <a:avLst/>
              <a:gdLst>
                <a:gd name="T0" fmla="*/ 0 w 37"/>
                <a:gd name="T1" fmla="*/ 10 h 10"/>
                <a:gd name="T2" fmla="*/ 1 w 37"/>
                <a:gd name="T3" fmla="*/ 10 h 10"/>
                <a:gd name="T4" fmla="*/ 1 w 37"/>
                <a:gd name="T5" fmla="*/ 10 h 10"/>
                <a:gd name="T6" fmla="*/ 3 w 37"/>
                <a:gd name="T7" fmla="*/ 10 h 10"/>
                <a:gd name="T8" fmla="*/ 3 w 37"/>
                <a:gd name="T9" fmla="*/ 10 h 10"/>
                <a:gd name="T10" fmla="*/ 4 w 37"/>
                <a:gd name="T11" fmla="*/ 9 h 10"/>
                <a:gd name="T12" fmla="*/ 4 w 37"/>
                <a:gd name="T13" fmla="*/ 9 h 10"/>
                <a:gd name="T14" fmla="*/ 6 w 37"/>
                <a:gd name="T15" fmla="*/ 9 h 10"/>
                <a:gd name="T16" fmla="*/ 6 w 37"/>
                <a:gd name="T17" fmla="*/ 9 h 10"/>
                <a:gd name="T18" fmla="*/ 7 w 37"/>
                <a:gd name="T19" fmla="*/ 9 h 10"/>
                <a:gd name="T20" fmla="*/ 7 w 37"/>
                <a:gd name="T21" fmla="*/ 9 h 10"/>
                <a:gd name="T22" fmla="*/ 9 w 37"/>
                <a:gd name="T23" fmla="*/ 8 h 10"/>
                <a:gd name="T24" fmla="*/ 9 w 37"/>
                <a:gd name="T25" fmla="*/ 8 h 10"/>
                <a:gd name="T26" fmla="*/ 10 w 37"/>
                <a:gd name="T27" fmla="*/ 8 h 10"/>
                <a:gd name="T28" fmla="*/ 10 w 37"/>
                <a:gd name="T29" fmla="*/ 8 h 10"/>
                <a:gd name="T30" fmla="*/ 12 w 37"/>
                <a:gd name="T31" fmla="*/ 7 h 10"/>
                <a:gd name="T32" fmla="*/ 12 w 37"/>
                <a:gd name="T33" fmla="*/ 7 h 10"/>
                <a:gd name="T34" fmla="*/ 13 w 37"/>
                <a:gd name="T35" fmla="*/ 7 h 10"/>
                <a:gd name="T36" fmla="*/ 13 w 37"/>
                <a:gd name="T37" fmla="*/ 7 h 10"/>
                <a:gd name="T38" fmla="*/ 15 w 37"/>
                <a:gd name="T39" fmla="*/ 7 h 10"/>
                <a:gd name="T40" fmla="*/ 15 w 37"/>
                <a:gd name="T41" fmla="*/ 6 h 10"/>
                <a:gd name="T42" fmla="*/ 16 w 37"/>
                <a:gd name="T43" fmla="*/ 6 h 10"/>
                <a:gd name="T44" fmla="*/ 16 w 37"/>
                <a:gd name="T45" fmla="*/ 6 h 10"/>
                <a:gd name="T46" fmla="*/ 18 w 37"/>
                <a:gd name="T47" fmla="*/ 6 h 10"/>
                <a:gd name="T48" fmla="*/ 18 w 37"/>
                <a:gd name="T49" fmla="*/ 6 h 10"/>
                <a:gd name="T50" fmla="*/ 19 w 37"/>
                <a:gd name="T51" fmla="*/ 5 h 10"/>
                <a:gd name="T52" fmla="*/ 19 w 37"/>
                <a:gd name="T53" fmla="*/ 5 h 10"/>
                <a:gd name="T54" fmla="*/ 21 w 37"/>
                <a:gd name="T55" fmla="*/ 5 h 10"/>
                <a:gd name="T56" fmla="*/ 21 w 37"/>
                <a:gd name="T57" fmla="*/ 5 h 10"/>
                <a:gd name="T58" fmla="*/ 22 w 37"/>
                <a:gd name="T59" fmla="*/ 4 h 10"/>
                <a:gd name="T60" fmla="*/ 22 w 37"/>
                <a:gd name="T61" fmla="*/ 4 h 10"/>
                <a:gd name="T62" fmla="*/ 24 w 37"/>
                <a:gd name="T63" fmla="*/ 4 h 10"/>
                <a:gd name="T64" fmla="*/ 24 w 37"/>
                <a:gd name="T65" fmla="*/ 4 h 10"/>
                <a:gd name="T66" fmla="*/ 25 w 37"/>
                <a:gd name="T67" fmla="*/ 4 h 10"/>
                <a:gd name="T68" fmla="*/ 25 w 37"/>
                <a:gd name="T69" fmla="*/ 4 h 10"/>
                <a:gd name="T70" fmla="*/ 27 w 37"/>
                <a:gd name="T71" fmla="*/ 3 h 10"/>
                <a:gd name="T72" fmla="*/ 27 w 37"/>
                <a:gd name="T73" fmla="*/ 3 h 10"/>
                <a:gd name="T74" fmla="*/ 28 w 37"/>
                <a:gd name="T75" fmla="*/ 3 h 10"/>
                <a:gd name="T76" fmla="*/ 28 w 37"/>
                <a:gd name="T77" fmla="*/ 3 h 10"/>
                <a:gd name="T78" fmla="*/ 30 w 37"/>
                <a:gd name="T79" fmla="*/ 2 h 10"/>
                <a:gd name="T80" fmla="*/ 30 w 37"/>
                <a:gd name="T81" fmla="*/ 2 h 10"/>
                <a:gd name="T82" fmla="*/ 31 w 37"/>
                <a:gd name="T83" fmla="*/ 2 h 10"/>
                <a:gd name="T84" fmla="*/ 31 w 37"/>
                <a:gd name="T85" fmla="*/ 2 h 10"/>
                <a:gd name="T86" fmla="*/ 33 w 37"/>
                <a:gd name="T87" fmla="*/ 1 h 10"/>
                <a:gd name="T88" fmla="*/ 33 w 37"/>
                <a:gd name="T89" fmla="*/ 1 h 10"/>
                <a:gd name="T90" fmla="*/ 34 w 37"/>
                <a:gd name="T91" fmla="*/ 1 h 10"/>
                <a:gd name="T92" fmla="*/ 34 w 37"/>
                <a:gd name="T93" fmla="*/ 1 h 10"/>
                <a:gd name="T94" fmla="*/ 36 w 37"/>
                <a:gd name="T95" fmla="*/ 0 h 10"/>
                <a:gd name="T96" fmla="*/ 36 w 37"/>
                <a:gd name="T97" fmla="*/ 0 h 10"/>
                <a:gd name="T98" fmla="*/ 37 w 37"/>
                <a:gd name="T9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0">
                  <a:moveTo>
                    <a:pt x="0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8" name="Freeform 52"/>
            <p:cNvSpPr>
              <a:spLocks/>
            </p:cNvSpPr>
            <p:nvPr/>
          </p:nvSpPr>
          <p:spPr bwMode="auto">
            <a:xfrm>
              <a:off x="3198250" y="-3546372"/>
              <a:ext cx="46484" cy="15496"/>
            </a:xfrm>
            <a:custGeom>
              <a:avLst/>
              <a:gdLst>
                <a:gd name="T0" fmla="*/ 0 w 36"/>
                <a:gd name="T1" fmla="*/ 12 h 12"/>
                <a:gd name="T2" fmla="*/ 0 w 36"/>
                <a:gd name="T3" fmla="*/ 12 h 12"/>
                <a:gd name="T4" fmla="*/ 2 w 36"/>
                <a:gd name="T5" fmla="*/ 12 h 12"/>
                <a:gd name="T6" fmla="*/ 2 w 36"/>
                <a:gd name="T7" fmla="*/ 12 h 12"/>
                <a:gd name="T8" fmla="*/ 3 w 36"/>
                <a:gd name="T9" fmla="*/ 11 h 12"/>
                <a:gd name="T10" fmla="*/ 3 w 36"/>
                <a:gd name="T11" fmla="*/ 11 h 12"/>
                <a:gd name="T12" fmla="*/ 5 w 36"/>
                <a:gd name="T13" fmla="*/ 10 h 12"/>
                <a:gd name="T14" fmla="*/ 5 w 36"/>
                <a:gd name="T15" fmla="*/ 10 h 12"/>
                <a:gd name="T16" fmla="*/ 6 w 36"/>
                <a:gd name="T17" fmla="*/ 10 h 12"/>
                <a:gd name="T18" fmla="*/ 6 w 36"/>
                <a:gd name="T19" fmla="*/ 10 h 12"/>
                <a:gd name="T20" fmla="*/ 8 w 36"/>
                <a:gd name="T21" fmla="*/ 10 h 12"/>
                <a:gd name="T22" fmla="*/ 8 w 36"/>
                <a:gd name="T23" fmla="*/ 10 h 12"/>
                <a:gd name="T24" fmla="*/ 9 w 36"/>
                <a:gd name="T25" fmla="*/ 9 h 12"/>
                <a:gd name="T26" fmla="*/ 9 w 36"/>
                <a:gd name="T27" fmla="*/ 9 h 12"/>
                <a:gd name="T28" fmla="*/ 11 w 36"/>
                <a:gd name="T29" fmla="*/ 9 h 12"/>
                <a:gd name="T30" fmla="*/ 11 w 36"/>
                <a:gd name="T31" fmla="*/ 9 h 12"/>
                <a:gd name="T32" fmla="*/ 12 w 36"/>
                <a:gd name="T33" fmla="*/ 8 h 12"/>
                <a:gd name="T34" fmla="*/ 12 w 36"/>
                <a:gd name="T35" fmla="*/ 8 h 12"/>
                <a:gd name="T36" fmla="*/ 14 w 36"/>
                <a:gd name="T37" fmla="*/ 8 h 12"/>
                <a:gd name="T38" fmla="*/ 14 w 36"/>
                <a:gd name="T39" fmla="*/ 8 h 12"/>
                <a:gd name="T40" fmla="*/ 15 w 36"/>
                <a:gd name="T41" fmla="*/ 7 h 12"/>
                <a:gd name="T42" fmla="*/ 15 w 36"/>
                <a:gd name="T43" fmla="*/ 7 h 12"/>
                <a:gd name="T44" fmla="*/ 17 w 36"/>
                <a:gd name="T45" fmla="*/ 7 h 12"/>
                <a:gd name="T46" fmla="*/ 17 w 36"/>
                <a:gd name="T47" fmla="*/ 7 h 12"/>
                <a:gd name="T48" fmla="*/ 18 w 36"/>
                <a:gd name="T49" fmla="*/ 6 h 12"/>
                <a:gd name="T50" fmla="*/ 18 w 36"/>
                <a:gd name="T51" fmla="*/ 6 h 12"/>
                <a:gd name="T52" fmla="*/ 20 w 36"/>
                <a:gd name="T53" fmla="*/ 6 h 12"/>
                <a:gd name="T54" fmla="*/ 20 w 36"/>
                <a:gd name="T55" fmla="*/ 6 h 12"/>
                <a:gd name="T56" fmla="*/ 21 w 36"/>
                <a:gd name="T57" fmla="*/ 6 h 12"/>
                <a:gd name="T58" fmla="*/ 21 w 36"/>
                <a:gd name="T59" fmla="*/ 5 h 12"/>
                <a:gd name="T60" fmla="*/ 23 w 36"/>
                <a:gd name="T61" fmla="*/ 5 h 12"/>
                <a:gd name="T62" fmla="*/ 23 w 36"/>
                <a:gd name="T63" fmla="*/ 5 h 12"/>
                <a:gd name="T64" fmla="*/ 24 w 36"/>
                <a:gd name="T65" fmla="*/ 4 h 12"/>
                <a:gd name="T66" fmla="*/ 24 w 36"/>
                <a:gd name="T67" fmla="*/ 4 h 12"/>
                <a:gd name="T68" fmla="*/ 26 w 36"/>
                <a:gd name="T69" fmla="*/ 4 h 12"/>
                <a:gd name="T70" fmla="*/ 26 w 36"/>
                <a:gd name="T71" fmla="*/ 4 h 12"/>
                <a:gd name="T72" fmla="*/ 27 w 36"/>
                <a:gd name="T73" fmla="*/ 3 h 12"/>
                <a:gd name="T74" fmla="*/ 27 w 36"/>
                <a:gd name="T75" fmla="*/ 3 h 12"/>
                <a:gd name="T76" fmla="*/ 29 w 36"/>
                <a:gd name="T77" fmla="*/ 3 h 12"/>
                <a:gd name="T78" fmla="*/ 29 w 36"/>
                <a:gd name="T79" fmla="*/ 3 h 12"/>
                <a:gd name="T80" fmla="*/ 30 w 36"/>
                <a:gd name="T81" fmla="*/ 3 h 12"/>
                <a:gd name="T82" fmla="*/ 30 w 36"/>
                <a:gd name="T83" fmla="*/ 3 h 12"/>
                <a:gd name="T84" fmla="*/ 32 w 36"/>
                <a:gd name="T85" fmla="*/ 2 h 12"/>
                <a:gd name="T86" fmla="*/ 32 w 36"/>
                <a:gd name="T87" fmla="*/ 2 h 12"/>
                <a:gd name="T88" fmla="*/ 33 w 36"/>
                <a:gd name="T89" fmla="*/ 1 h 12"/>
                <a:gd name="T90" fmla="*/ 33 w 36"/>
                <a:gd name="T91" fmla="*/ 1 h 12"/>
                <a:gd name="T92" fmla="*/ 35 w 36"/>
                <a:gd name="T93" fmla="*/ 1 h 12"/>
                <a:gd name="T94" fmla="*/ 35 w 36"/>
                <a:gd name="T95" fmla="*/ 1 h 12"/>
                <a:gd name="T96" fmla="*/ 36 w 36"/>
                <a:gd name="T97" fmla="*/ 0 h 12"/>
                <a:gd name="T98" fmla="*/ 36 w 36"/>
                <a:gd name="T9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2">
                  <a:moveTo>
                    <a:pt x="0" y="12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1" y="6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9" name="Freeform 53"/>
            <p:cNvSpPr>
              <a:spLocks/>
            </p:cNvSpPr>
            <p:nvPr/>
          </p:nvSpPr>
          <p:spPr bwMode="auto">
            <a:xfrm>
              <a:off x="3244735" y="-3563159"/>
              <a:ext cx="49066" cy="16787"/>
            </a:xfrm>
            <a:custGeom>
              <a:avLst/>
              <a:gdLst>
                <a:gd name="T0" fmla="*/ 0 w 38"/>
                <a:gd name="T1" fmla="*/ 13 h 13"/>
                <a:gd name="T2" fmla="*/ 2 w 38"/>
                <a:gd name="T3" fmla="*/ 13 h 13"/>
                <a:gd name="T4" fmla="*/ 2 w 38"/>
                <a:gd name="T5" fmla="*/ 13 h 13"/>
                <a:gd name="T6" fmla="*/ 3 w 38"/>
                <a:gd name="T7" fmla="*/ 12 h 13"/>
                <a:gd name="T8" fmla="*/ 3 w 38"/>
                <a:gd name="T9" fmla="*/ 12 h 13"/>
                <a:gd name="T10" fmla="*/ 5 w 38"/>
                <a:gd name="T11" fmla="*/ 12 h 13"/>
                <a:gd name="T12" fmla="*/ 5 w 38"/>
                <a:gd name="T13" fmla="*/ 12 h 13"/>
                <a:gd name="T14" fmla="*/ 6 w 38"/>
                <a:gd name="T15" fmla="*/ 11 h 13"/>
                <a:gd name="T16" fmla="*/ 6 w 38"/>
                <a:gd name="T17" fmla="*/ 11 h 13"/>
                <a:gd name="T18" fmla="*/ 8 w 38"/>
                <a:gd name="T19" fmla="*/ 11 h 13"/>
                <a:gd name="T20" fmla="*/ 8 w 38"/>
                <a:gd name="T21" fmla="*/ 11 h 13"/>
                <a:gd name="T22" fmla="*/ 9 w 38"/>
                <a:gd name="T23" fmla="*/ 10 h 13"/>
                <a:gd name="T24" fmla="*/ 9 w 38"/>
                <a:gd name="T25" fmla="*/ 10 h 13"/>
                <a:gd name="T26" fmla="*/ 11 w 38"/>
                <a:gd name="T27" fmla="*/ 10 h 13"/>
                <a:gd name="T28" fmla="*/ 11 w 38"/>
                <a:gd name="T29" fmla="*/ 10 h 13"/>
                <a:gd name="T30" fmla="*/ 12 w 38"/>
                <a:gd name="T31" fmla="*/ 9 h 13"/>
                <a:gd name="T32" fmla="*/ 12 w 38"/>
                <a:gd name="T33" fmla="*/ 9 h 13"/>
                <a:gd name="T34" fmla="*/ 14 w 38"/>
                <a:gd name="T35" fmla="*/ 9 h 13"/>
                <a:gd name="T36" fmla="*/ 14 w 38"/>
                <a:gd name="T37" fmla="*/ 9 h 13"/>
                <a:gd name="T38" fmla="*/ 15 w 38"/>
                <a:gd name="T39" fmla="*/ 8 h 13"/>
                <a:gd name="T40" fmla="*/ 15 w 38"/>
                <a:gd name="T41" fmla="*/ 8 h 13"/>
                <a:gd name="T42" fmla="*/ 17 w 38"/>
                <a:gd name="T43" fmla="*/ 8 h 13"/>
                <a:gd name="T44" fmla="*/ 17 w 38"/>
                <a:gd name="T45" fmla="*/ 8 h 13"/>
                <a:gd name="T46" fmla="*/ 18 w 38"/>
                <a:gd name="T47" fmla="*/ 7 h 13"/>
                <a:gd name="T48" fmla="*/ 18 w 38"/>
                <a:gd name="T49" fmla="*/ 7 h 13"/>
                <a:gd name="T50" fmla="*/ 20 w 38"/>
                <a:gd name="T51" fmla="*/ 7 h 13"/>
                <a:gd name="T52" fmla="*/ 20 w 38"/>
                <a:gd name="T53" fmla="*/ 7 h 13"/>
                <a:gd name="T54" fmla="*/ 21 w 38"/>
                <a:gd name="T55" fmla="*/ 6 h 13"/>
                <a:gd name="T56" fmla="*/ 21 w 38"/>
                <a:gd name="T57" fmla="*/ 6 h 13"/>
                <a:gd name="T58" fmla="*/ 23 w 38"/>
                <a:gd name="T59" fmla="*/ 5 h 13"/>
                <a:gd name="T60" fmla="*/ 23 w 38"/>
                <a:gd name="T61" fmla="*/ 5 h 13"/>
                <a:gd name="T62" fmla="*/ 24 w 38"/>
                <a:gd name="T63" fmla="*/ 5 h 13"/>
                <a:gd name="T64" fmla="*/ 24 w 38"/>
                <a:gd name="T65" fmla="*/ 5 h 13"/>
                <a:gd name="T66" fmla="*/ 26 w 38"/>
                <a:gd name="T67" fmla="*/ 4 h 13"/>
                <a:gd name="T68" fmla="*/ 26 w 38"/>
                <a:gd name="T69" fmla="*/ 4 h 13"/>
                <a:gd name="T70" fmla="*/ 27 w 38"/>
                <a:gd name="T71" fmla="*/ 4 h 13"/>
                <a:gd name="T72" fmla="*/ 27 w 38"/>
                <a:gd name="T73" fmla="*/ 4 h 13"/>
                <a:gd name="T74" fmla="*/ 29 w 38"/>
                <a:gd name="T75" fmla="*/ 3 h 13"/>
                <a:gd name="T76" fmla="*/ 29 w 38"/>
                <a:gd name="T77" fmla="*/ 3 h 13"/>
                <a:gd name="T78" fmla="*/ 30 w 38"/>
                <a:gd name="T79" fmla="*/ 3 h 13"/>
                <a:gd name="T80" fmla="*/ 30 w 38"/>
                <a:gd name="T81" fmla="*/ 3 h 13"/>
                <a:gd name="T82" fmla="*/ 32 w 38"/>
                <a:gd name="T83" fmla="*/ 2 h 13"/>
                <a:gd name="T84" fmla="*/ 32 w 38"/>
                <a:gd name="T85" fmla="*/ 2 h 13"/>
                <a:gd name="T86" fmla="*/ 33 w 38"/>
                <a:gd name="T87" fmla="*/ 2 h 13"/>
                <a:gd name="T88" fmla="*/ 33 w 38"/>
                <a:gd name="T89" fmla="*/ 2 h 13"/>
                <a:gd name="T90" fmla="*/ 35 w 38"/>
                <a:gd name="T91" fmla="*/ 1 h 13"/>
                <a:gd name="T92" fmla="*/ 35 w 38"/>
                <a:gd name="T93" fmla="*/ 1 h 13"/>
                <a:gd name="T94" fmla="*/ 36 w 38"/>
                <a:gd name="T95" fmla="*/ 1 h 13"/>
                <a:gd name="T96" fmla="*/ 36 w 38"/>
                <a:gd name="T97" fmla="*/ 0 h 13"/>
                <a:gd name="T98" fmla="*/ 38 w 38"/>
                <a:gd name="T9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3">
                  <a:moveTo>
                    <a:pt x="0" y="13"/>
                  </a:moveTo>
                  <a:lnTo>
                    <a:pt x="2" y="13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0" name="Freeform 54"/>
            <p:cNvSpPr>
              <a:spLocks/>
            </p:cNvSpPr>
            <p:nvPr/>
          </p:nvSpPr>
          <p:spPr bwMode="auto">
            <a:xfrm>
              <a:off x="3293801" y="-3582528"/>
              <a:ext cx="46484" cy="19370"/>
            </a:xfrm>
            <a:custGeom>
              <a:avLst/>
              <a:gdLst>
                <a:gd name="T0" fmla="*/ 0 w 36"/>
                <a:gd name="T1" fmla="*/ 15 h 15"/>
                <a:gd name="T2" fmla="*/ 0 w 36"/>
                <a:gd name="T3" fmla="*/ 15 h 15"/>
                <a:gd name="T4" fmla="*/ 1 w 36"/>
                <a:gd name="T5" fmla="*/ 14 h 15"/>
                <a:gd name="T6" fmla="*/ 1 w 36"/>
                <a:gd name="T7" fmla="*/ 14 h 15"/>
                <a:gd name="T8" fmla="*/ 3 w 36"/>
                <a:gd name="T9" fmla="*/ 14 h 15"/>
                <a:gd name="T10" fmla="*/ 3 w 36"/>
                <a:gd name="T11" fmla="*/ 14 h 15"/>
                <a:gd name="T12" fmla="*/ 4 w 36"/>
                <a:gd name="T13" fmla="*/ 13 h 15"/>
                <a:gd name="T14" fmla="*/ 4 w 36"/>
                <a:gd name="T15" fmla="*/ 13 h 15"/>
                <a:gd name="T16" fmla="*/ 6 w 36"/>
                <a:gd name="T17" fmla="*/ 13 h 15"/>
                <a:gd name="T18" fmla="*/ 6 w 36"/>
                <a:gd name="T19" fmla="*/ 13 h 15"/>
                <a:gd name="T20" fmla="*/ 7 w 36"/>
                <a:gd name="T21" fmla="*/ 12 h 15"/>
                <a:gd name="T22" fmla="*/ 7 w 36"/>
                <a:gd name="T23" fmla="*/ 12 h 15"/>
                <a:gd name="T24" fmla="*/ 9 w 36"/>
                <a:gd name="T25" fmla="*/ 11 h 15"/>
                <a:gd name="T26" fmla="*/ 9 w 36"/>
                <a:gd name="T27" fmla="*/ 11 h 15"/>
                <a:gd name="T28" fmla="*/ 10 w 36"/>
                <a:gd name="T29" fmla="*/ 11 h 15"/>
                <a:gd name="T30" fmla="*/ 10 w 36"/>
                <a:gd name="T31" fmla="*/ 11 h 15"/>
                <a:gd name="T32" fmla="*/ 12 w 36"/>
                <a:gd name="T33" fmla="*/ 10 h 15"/>
                <a:gd name="T34" fmla="*/ 12 w 36"/>
                <a:gd name="T35" fmla="*/ 10 h 15"/>
                <a:gd name="T36" fmla="*/ 13 w 36"/>
                <a:gd name="T37" fmla="*/ 10 h 15"/>
                <a:gd name="T38" fmla="*/ 13 w 36"/>
                <a:gd name="T39" fmla="*/ 10 h 15"/>
                <a:gd name="T40" fmla="*/ 15 w 36"/>
                <a:gd name="T41" fmla="*/ 9 h 15"/>
                <a:gd name="T42" fmla="*/ 15 w 36"/>
                <a:gd name="T43" fmla="*/ 9 h 15"/>
                <a:gd name="T44" fmla="*/ 16 w 36"/>
                <a:gd name="T45" fmla="*/ 8 h 15"/>
                <a:gd name="T46" fmla="*/ 16 w 36"/>
                <a:gd name="T47" fmla="*/ 8 h 15"/>
                <a:gd name="T48" fmla="*/ 18 w 36"/>
                <a:gd name="T49" fmla="*/ 8 h 15"/>
                <a:gd name="T50" fmla="*/ 18 w 36"/>
                <a:gd name="T51" fmla="*/ 8 h 15"/>
                <a:gd name="T52" fmla="*/ 19 w 36"/>
                <a:gd name="T53" fmla="*/ 7 h 15"/>
                <a:gd name="T54" fmla="*/ 19 w 36"/>
                <a:gd name="T55" fmla="*/ 7 h 15"/>
                <a:gd name="T56" fmla="*/ 21 w 36"/>
                <a:gd name="T57" fmla="*/ 7 h 15"/>
                <a:gd name="T58" fmla="*/ 21 w 36"/>
                <a:gd name="T59" fmla="*/ 7 h 15"/>
                <a:gd name="T60" fmla="*/ 22 w 36"/>
                <a:gd name="T61" fmla="*/ 6 h 15"/>
                <a:gd name="T62" fmla="*/ 22 w 36"/>
                <a:gd name="T63" fmla="*/ 6 h 15"/>
                <a:gd name="T64" fmla="*/ 24 w 36"/>
                <a:gd name="T65" fmla="*/ 5 h 15"/>
                <a:gd name="T66" fmla="*/ 24 w 36"/>
                <a:gd name="T67" fmla="*/ 5 h 15"/>
                <a:gd name="T68" fmla="*/ 25 w 36"/>
                <a:gd name="T69" fmla="*/ 5 h 15"/>
                <a:gd name="T70" fmla="*/ 25 w 36"/>
                <a:gd name="T71" fmla="*/ 5 h 15"/>
                <a:gd name="T72" fmla="*/ 27 w 36"/>
                <a:gd name="T73" fmla="*/ 4 h 15"/>
                <a:gd name="T74" fmla="*/ 27 w 36"/>
                <a:gd name="T75" fmla="*/ 4 h 15"/>
                <a:gd name="T76" fmla="*/ 28 w 36"/>
                <a:gd name="T77" fmla="*/ 3 h 15"/>
                <a:gd name="T78" fmla="*/ 28 w 36"/>
                <a:gd name="T79" fmla="*/ 3 h 15"/>
                <a:gd name="T80" fmla="*/ 30 w 36"/>
                <a:gd name="T81" fmla="*/ 3 h 15"/>
                <a:gd name="T82" fmla="*/ 30 w 36"/>
                <a:gd name="T83" fmla="*/ 3 h 15"/>
                <a:gd name="T84" fmla="*/ 31 w 36"/>
                <a:gd name="T85" fmla="*/ 2 h 15"/>
                <a:gd name="T86" fmla="*/ 31 w 36"/>
                <a:gd name="T87" fmla="*/ 2 h 15"/>
                <a:gd name="T88" fmla="*/ 33 w 36"/>
                <a:gd name="T89" fmla="*/ 1 h 15"/>
                <a:gd name="T90" fmla="*/ 33 w 36"/>
                <a:gd name="T91" fmla="*/ 1 h 15"/>
                <a:gd name="T92" fmla="*/ 34 w 36"/>
                <a:gd name="T93" fmla="*/ 1 h 15"/>
                <a:gd name="T94" fmla="*/ 34 w 36"/>
                <a:gd name="T95" fmla="*/ 1 h 15"/>
                <a:gd name="T96" fmla="*/ 36 w 36"/>
                <a:gd name="T97" fmla="*/ 0 h 15"/>
                <a:gd name="T98" fmla="*/ 36 w 36"/>
                <a:gd name="T9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lnTo>
                    <a:pt x="0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1" name="Freeform 55"/>
            <p:cNvSpPr>
              <a:spLocks/>
            </p:cNvSpPr>
            <p:nvPr/>
          </p:nvSpPr>
          <p:spPr bwMode="auto">
            <a:xfrm>
              <a:off x="3340285" y="-3604481"/>
              <a:ext cx="47776" cy="21953"/>
            </a:xfrm>
            <a:custGeom>
              <a:avLst/>
              <a:gdLst>
                <a:gd name="T0" fmla="*/ 0 w 37"/>
                <a:gd name="T1" fmla="*/ 17 h 17"/>
                <a:gd name="T2" fmla="*/ 1 w 37"/>
                <a:gd name="T3" fmla="*/ 16 h 17"/>
                <a:gd name="T4" fmla="*/ 1 w 37"/>
                <a:gd name="T5" fmla="*/ 16 h 17"/>
                <a:gd name="T6" fmla="*/ 3 w 37"/>
                <a:gd name="T7" fmla="*/ 16 h 17"/>
                <a:gd name="T8" fmla="*/ 3 w 37"/>
                <a:gd name="T9" fmla="*/ 16 h 17"/>
                <a:gd name="T10" fmla="*/ 4 w 37"/>
                <a:gd name="T11" fmla="*/ 15 h 17"/>
                <a:gd name="T12" fmla="*/ 4 w 37"/>
                <a:gd name="T13" fmla="*/ 15 h 17"/>
                <a:gd name="T14" fmla="*/ 6 w 37"/>
                <a:gd name="T15" fmla="*/ 15 h 17"/>
                <a:gd name="T16" fmla="*/ 6 w 37"/>
                <a:gd name="T17" fmla="*/ 15 h 17"/>
                <a:gd name="T18" fmla="*/ 7 w 37"/>
                <a:gd name="T19" fmla="*/ 14 h 17"/>
                <a:gd name="T20" fmla="*/ 7 w 37"/>
                <a:gd name="T21" fmla="*/ 14 h 17"/>
                <a:gd name="T22" fmla="*/ 9 w 37"/>
                <a:gd name="T23" fmla="*/ 13 h 17"/>
                <a:gd name="T24" fmla="*/ 9 w 37"/>
                <a:gd name="T25" fmla="*/ 13 h 17"/>
                <a:gd name="T26" fmla="*/ 10 w 37"/>
                <a:gd name="T27" fmla="*/ 12 h 17"/>
                <a:gd name="T28" fmla="*/ 10 w 37"/>
                <a:gd name="T29" fmla="*/ 12 h 17"/>
                <a:gd name="T30" fmla="*/ 12 w 37"/>
                <a:gd name="T31" fmla="*/ 12 h 17"/>
                <a:gd name="T32" fmla="*/ 12 w 37"/>
                <a:gd name="T33" fmla="*/ 12 h 17"/>
                <a:gd name="T34" fmla="*/ 13 w 37"/>
                <a:gd name="T35" fmla="*/ 11 h 17"/>
                <a:gd name="T36" fmla="*/ 13 w 37"/>
                <a:gd name="T37" fmla="*/ 11 h 17"/>
                <a:gd name="T38" fmla="*/ 15 w 37"/>
                <a:gd name="T39" fmla="*/ 10 h 17"/>
                <a:gd name="T40" fmla="*/ 15 w 37"/>
                <a:gd name="T41" fmla="*/ 10 h 17"/>
                <a:gd name="T42" fmla="*/ 16 w 37"/>
                <a:gd name="T43" fmla="*/ 10 h 17"/>
                <a:gd name="T44" fmla="*/ 16 w 37"/>
                <a:gd name="T45" fmla="*/ 10 h 17"/>
                <a:gd name="T46" fmla="*/ 18 w 37"/>
                <a:gd name="T47" fmla="*/ 9 h 17"/>
                <a:gd name="T48" fmla="*/ 18 w 37"/>
                <a:gd name="T49" fmla="*/ 9 h 17"/>
                <a:gd name="T50" fmla="*/ 19 w 37"/>
                <a:gd name="T51" fmla="*/ 8 h 17"/>
                <a:gd name="T52" fmla="*/ 19 w 37"/>
                <a:gd name="T53" fmla="*/ 8 h 17"/>
                <a:gd name="T54" fmla="*/ 21 w 37"/>
                <a:gd name="T55" fmla="*/ 8 h 17"/>
                <a:gd name="T56" fmla="*/ 21 w 37"/>
                <a:gd name="T57" fmla="*/ 7 h 17"/>
                <a:gd name="T58" fmla="*/ 22 w 37"/>
                <a:gd name="T59" fmla="*/ 7 h 17"/>
                <a:gd name="T60" fmla="*/ 22 w 37"/>
                <a:gd name="T61" fmla="*/ 7 h 17"/>
                <a:gd name="T62" fmla="*/ 24 w 37"/>
                <a:gd name="T63" fmla="*/ 6 h 17"/>
                <a:gd name="T64" fmla="*/ 24 w 37"/>
                <a:gd name="T65" fmla="*/ 6 h 17"/>
                <a:gd name="T66" fmla="*/ 25 w 37"/>
                <a:gd name="T67" fmla="*/ 6 h 17"/>
                <a:gd name="T68" fmla="*/ 25 w 37"/>
                <a:gd name="T69" fmla="*/ 6 h 17"/>
                <a:gd name="T70" fmla="*/ 27 w 37"/>
                <a:gd name="T71" fmla="*/ 5 h 17"/>
                <a:gd name="T72" fmla="*/ 27 w 37"/>
                <a:gd name="T73" fmla="*/ 5 h 17"/>
                <a:gd name="T74" fmla="*/ 28 w 37"/>
                <a:gd name="T75" fmla="*/ 4 h 17"/>
                <a:gd name="T76" fmla="*/ 28 w 37"/>
                <a:gd name="T77" fmla="*/ 4 h 17"/>
                <a:gd name="T78" fmla="*/ 30 w 37"/>
                <a:gd name="T79" fmla="*/ 3 h 17"/>
                <a:gd name="T80" fmla="*/ 30 w 37"/>
                <a:gd name="T81" fmla="*/ 3 h 17"/>
                <a:gd name="T82" fmla="*/ 31 w 37"/>
                <a:gd name="T83" fmla="*/ 3 h 17"/>
                <a:gd name="T84" fmla="*/ 31 w 37"/>
                <a:gd name="T85" fmla="*/ 3 h 17"/>
                <a:gd name="T86" fmla="*/ 33 w 37"/>
                <a:gd name="T87" fmla="*/ 2 h 17"/>
                <a:gd name="T88" fmla="*/ 33 w 37"/>
                <a:gd name="T89" fmla="*/ 2 h 17"/>
                <a:gd name="T90" fmla="*/ 34 w 37"/>
                <a:gd name="T91" fmla="*/ 1 h 17"/>
                <a:gd name="T92" fmla="*/ 34 w 37"/>
                <a:gd name="T93" fmla="*/ 1 h 17"/>
                <a:gd name="T94" fmla="*/ 36 w 37"/>
                <a:gd name="T95" fmla="*/ 0 h 17"/>
                <a:gd name="T96" fmla="*/ 36 w 37"/>
                <a:gd name="T97" fmla="*/ 0 h 17"/>
                <a:gd name="T98" fmla="*/ 37 w 37"/>
                <a:gd name="T9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7">
                  <a:moveTo>
                    <a:pt x="0" y="17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1" y="8"/>
                  </a:lnTo>
                  <a:lnTo>
                    <a:pt x="21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2" name="Freeform 56"/>
            <p:cNvSpPr>
              <a:spLocks/>
            </p:cNvSpPr>
            <p:nvPr/>
          </p:nvSpPr>
          <p:spPr bwMode="auto">
            <a:xfrm>
              <a:off x="3388060" y="-3630307"/>
              <a:ext cx="46484" cy="25826"/>
            </a:xfrm>
            <a:custGeom>
              <a:avLst/>
              <a:gdLst>
                <a:gd name="T0" fmla="*/ 0 w 36"/>
                <a:gd name="T1" fmla="*/ 20 h 20"/>
                <a:gd name="T2" fmla="*/ 0 w 36"/>
                <a:gd name="T3" fmla="*/ 20 h 20"/>
                <a:gd name="T4" fmla="*/ 2 w 36"/>
                <a:gd name="T5" fmla="*/ 19 h 20"/>
                <a:gd name="T6" fmla="*/ 2 w 36"/>
                <a:gd name="T7" fmla="*/ 19 h 20"/>
                <a:gd name="T8" fmla="*/ 3 w 36"/>
                <a:gd name="T9" fmla="*/ 18 h 20"/>
                <a:gd name="T10" fmla="*/ 3 w 36"/>
                <a:gd name="T11" fmla="*/ 18 h 20"/>
                <a:gd name="T12" fmla="*/ 5 w 36"/>
                <a:gd name="T13" fmla="*/ 17 h 20"/>
                <a:gd name="T14" fmla="*/ 5 w 36"/>
                <a:gd name="T15" fmla="*/ 17 h 20"/>
                <a:gd name="T16" fmla="*/ 6 w 36"/>
                <a:gd name="T17" fmla="*/ 17 h 20"/>
                <a:gd name="T18" fmla="*/ 6 w 36"/>
                <a:gd name="T19" fmla="*/ 17 h 20"/>
                <a:gd name="T20" fmla="*/ 8 w 36"/>
                <a:gd name="T21" fmla="*/ 16 h 20"/>
                <a:gd name="T22" fmla="*/ 8 w 36"/>
                <a:gd name="T23" fmla="*/ 16 h 20"/>
                <a:gd name="T24" fmla="*/ 9 w 36"/>
                <a:gd name="T25" fmla="*/ 15 h 20"/>
                <a:gd name="T26" fmla="*/ 9 w 36"/>
                <a:gd name="T27" fmla="*/ 15 h 20"/>
                <a:gd name="T28" fmla="*/ 11 w 36"/>
                <a:gd name="T29" fmla="*/ 14 h 20"/>
                <a:gd name="T30" fmla="*/ 11 w 36"/>
                <a:gd name="T31" fmla="*/ 14 h 20"/>
                <a:gd name="T32" fmla="*/ 12 w 36"/>
                <a:gd name="T33" fmla="*/ 14 h 20"/>
                <a:gd name="T34" fmla="*/ 12 w 36"/>
                <a:gd name="T35" fmla="*/ 14 h 20"/>
                <a:gd name="T36" fmla="*/ 14 w 36"/>
                <a:gd name="T37" fmla="*/ 13 h 20"/>
                <a:gd name="T38" fmla="*/ 14 w 36"/>
                <a:gd name="T39" fmla="*/ 13 h 20"/>
                <a:gd name="T40" fmla="*/ 15 w 36"/>
                <a:gd name="T41" fmla="*/ 12 h 20"/>
                <a:gd name="T42" fmla="*/ 15 w 36"/>
                <a:gd name="T43" fmla="*/ 12 h 20"/>
                <a:gd name="T44" fmla="*/ 17 w 36"/>
                <a:gd name="T45" fmla="*/ 11 h 20"/>
                <a:gd name="T46" fmla="*/ 17 w 36"/>
                <a:gd name="T47" fmla="*/ 11 h 20"/>
                <a:gd name="T48" fmla="*/ 18 w 36"/>
                <a:gd name="T49" fmla="*/ 11 h 20"/>
                <a:gd name="T50" fmla="*/ 18 w 36"/>
                <a:gd name="T51" fmla="*/ 11 h 20"/>
                <a:gd name="T52" fmla="*/ 20 w 36"/>
                <a:gd name="T53" fmla="*/ 10 h 20"/>
                <a:gd name="T54" fmla="*/ 20 w 36"/>
                <a:gd name="T55" fmla="*/ 10 h 20"/>
                <a:gd name="T56" fmla="*/ 21 w 36"/>
                <a:gd name="T57" fmla="*/ 9 h 20"/>
                <a:gd name="T58" fmla="*/ 21 w 36"/>
                <a:gd name="T59" fmla="*/ 9 h 20"/>
                <a:gd name="T60" fmla="*/ 23 w 36"/>
                <a:gd name="T61" fmla="*/ 8 h 20"/>
                <a:gd name="T62" fmla="*/ 23 w 36"/>
                <a:gd name="T63" fmla="*/ 8 h 20"/>
                <a:gd name="T64" fmla="*/ 24 w 36"/>
                <a:gd name="T65" fmla="*/ 7 h 20"/>
                <a:gd name="T66" fmla="*/ 24 w 36"/>
                <a:gd name="T67" fmla="*/ 7 h 20"/>
                <a:gd name="T68" fmla="*/ 26 w 36"/>
                <a:gd name="T69" fmla="*/ 6 h 20"/>
                <a:gd name="T70" fmla="*/ 26 w 36"/>
                <a:gd name="T71" fmla="*/ 6 h 20"/>
                <a:gd name="T72" fmla="*/ 27 w 36"/>
                <a:gd name="T73" fmla="*/ 6 h 20"/>
                <a:gd name="T74" fmla="*/ 27 w 36"/>
                <a:gd name="T75" fmla="*/ 6 h 20"/>
                <a:gd name="T76" fmla="*/ 29 w 36"/>
                <a:gd name="T77" fmla="*/ 5 h 20"/>
                <a:gd name="T78" fmla="*/ 29 w 36"/>
                <a:gd name="T79" fmla="*/ 5 h 20"/>
                <a:gd name="T80" fmla="*/ 30 w 36"/>
                <a:gd name="T81" fmla="*/ 4 h 20"/>
                <a:gd name="T82" fmla="*/ 30 w 36"/>
                <a:gd name="T83" fmla="*/ 4 h 20"/>
                <a:gd name="T84" fmla="*/ 32 w 36"/>
                <a:gd name="T85" fmla="*/ 3 h 20"/>
                <a:gd name="T86" fmla="*/ 32 w 36"/>
                <a:gd name="T87" fmla="*/ 3 h 20"/>
                <a:gd name="T88" fmla="*/ 33 w 36"/>
                <a:gd name="T89" fmla="*/ 2 h 20"/>
                <a:gd name="T90" fmla="*/ 33 w 36"/>
                <a:gd name="T91" fmla="*/ 2 h 20"/>
                <a:gd name="T92" fmla="*/ 35 w 36"/>
                <a:gd name="T93" fmla="*/ 2 h 20"/>
                <a:gd name="T94" fmla="*/ 35 w 36"/>
                <a:gd name="T95" fmla="*/ 2 h 20"/>
                <a:gd name="T96" fmla="*/ 36 w 36"/>
                <a:gd name="T97" fmla="*/ 0 h 20"/>
                <a:gd name="T98" fmla="*/ 36 w 36"/>
                <a:gd name="T9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0">
                  <a:moveTo>
                    <a:pt x="0" y="20"/>
                  </a:moveTo>
                  <a:lnTo>
                    <a:pt x="0" y="20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3" name="Freeform 57"/>
            <p:cNvSpPr>
              <a:spLocks/>
            </p:cNvSpPr>
            <p:nvPr/>
          </p:nvSpPr>
          <p:spPr bwMode="auto">
            <a:xfrm>
              <a:off x="3434545" y="-3658716"/>
              <a:ext cx="49066" cy="28409"/>
            </a:xfrm>
            <a:custGeom>
              <a:avLst/>
              <a:gdLst>
                <a:gd name="T0" fmla="*/ 0 w 38"/>
                <a:gd name="T1" fmla="*/ 22 h 22"/>
                <a:gd name="T2" fmla="*/ 2 w 38"/>
                <a:gd name="T3" fmla="*/ 22 h 22"/>
                <a:gd name="T4" fmla="*/ 2 w 38"/>
                <a:gd name="T5" fmla="*/ 22 h 22"/>
                <a:gd name="T6" fmla="*/ 3 w 38"/>
                <a:gd name="T7" fmla="*/ 21 h 22"/>
                <a:gd name="T8" fmla="*/ 3 w 38"/>
                <a:gd name="T9" fmla="*/ 21 h 22"/>
                <a:gd name="T10" fmla="*/ 5 w 38"/>
                <a:gd name="T11" fmla="*/ 20 h 22"/>
                <a:gd name="T12" fmla="*/ 5 w 38"/>
                <a:gd name="T13" fmla="*/ 20 h 22"/>
                <a:gd name="T14" fmla="*/ 6 w 38"/>
                <a:gd name="T15" fmla="*/ 19 h 22"/>
                <a:gd name="T16" fmla="*/ 6 w 38"/>
                <a:gd name="T17" fmla="*/ 19 h 22"/>
                <a:gd name="T18" fmla="*/ 8 w 38"/>
                <a:gd name="T19" fmla="*/ 18 h 22"/>
                <a:gd name="T20" fmla="*/ 8 w 38"/>
                <a:gd name="T21" fmla="*/ 18 h 22"/>
                <a:gd name="T22" fmla="*/ 9 w 38"/>
                <a:gd name="T23" fmla="*/ 17 h 22"/>
                <a:gd name="T24" fmla="*/ 9 w 38"/>
                <a:gd name="T25" fmla="*/ 17 h 22"/>
                <a:gd name="T26" fmla="*/ 11 w 38"/>
                <a:gd name="T27" fmla="*/ 16 h 22"/>
                <a:gd name="T28" fmla="*/ 11 w 38"/>
                <a:gd name="T29" fmla="*/ 16 h 22"/>
                <a:gd name="T30" fmla="*/ 12 w 38"/>
                <a:gd name="T31" fmla="*/ 16 h 22"/>
                <a:gd name="T32" fmla="*/ 12 w 38"/>
                <a:gd name="T33" fmla="*/ 16 h 22"/>
                <a:gd name="T34" fmla="*/ 14 w 38"/>
                <a:gd name="T35" fmla="*/ 15 h 22"/>
                <a:gd name="T36" fmla="*/ 14 w 38"/>
                <a:gd name="T37" fmla="*/ 15 h 22"/>
                <a:gd name="T38" fmla="*/ 15 w 38"/>
                <a:gd name="T39" fmla="*/ 14 h 22"/>
                <a:gd name="T40" fmla="*/ 15 w 38"/>
                <a:gd name="T41" fmla="*/ 14 h 22"/>
                <a:gd name="T42" fmla="*/ 17 w 38"/>
                <a:gd name="T43" fmla="*/ 13 h 22"/>
                <a:gd name="T44" fmla="*/ 17 w 38"/>
                <a:gd name="T45" fmla="*/ 13 h 22"/>
                <a:gd name="T46" fmla="*/ 18 w 38"/>
                <a:gd name="T47" fmla="*/ 12 h 22"/>
                <a:gd name="T48" fmla="*/ 18 w 38"/>
                <a:gd name="T49" fmla="*/ 12 h 22"/>
                <a:gd name="T50" fmla="*/ 20 w 38"/>
                <a:gd name="T51" fmla="*/ 11 h 22"/>
                <a:gd name="T52" fmla="*/ 20 w 38"/>
                <a:gd name="T53" fmla="*/ 11 h 22"/>
                <a:gd name="T54" fmla="*/ 21 w 38"/>
                <a:gd name="T55" fmla="*/ 10 h 22"/>
                <a:gd name="T56" fmla="*/ 21 w 38"/>
                <a:gd name="T57" fmla="*/ 10 h 22"/>
                <a:gd name="T58" fmla="*/ 23 w 38"/>
                <a:gd name="T59" fmla="*/ 9 h 22"/>
                <a:gd name="T60" fmla="*/ 23 w 38"/>
                <a:gd name="T61" fmla="*/ 9 h 22"/>
                <a:gd name="T62" fmla="*/ 24 w 38"/>
                <a:gd name="T63" fmla="*/ 8 h 22"/>
                <a:gd name="T64" fmla="*/ 24 w 38"/>
                <a:gd name="T65" fmla="*/ 8 h 22"/>
                <a:gd name="T66" fmla="*/ 26 w 38"/>
                <a:gd name="T67" fmla="*/ 7 h 22"/>
                <a:gd name="T68" fmla="*/ 26 w 38"/>
                <a:gd name="T69" fmla="*/ 7 h 22"/>
                <a:gd name="T70" fmla="*/ 27 w 38"/>
                <a:gd name="T71" fmla="*/ 6 h 22"/>
                <a:gd name="T72" fmla="*/ 27 w 38"/>
                <a:gd name="T73" fmla="*/ 6 h 22"/>
                <a:gd name="T74" fmla="*/ 29 w 38"/>
                <a:gd name="T75" fmla="*/ 6 h 22"/>
                <a:gd name="T76" fmla="*/ 29 w 38"/>
                <a:gd name="T77" fmla="*/ 5 h 22"/>
                <a:gd name="T78" fmla="*/ 30 w 38"/>
                <a:gd name="T79" fmla="*/ 4 h 22"/>
                <a:gd name="T80" fmla="*/ 30 w 38"/>
                <a:gd name="T81" fmla="*/ 4 h 22"/>
                <a:gd name="T82" fmla="*/ 32 w 38"/>
                <a:gd name="T83" fmla="*/ 3 h 22"/>
                <a:gd name="T84" fmla="*/ 32 w 38"/>
                <a:gd name="T85" fmla="*/ 3 h 22"/>
                <a:gd name="T86" fmla="*/ 33 w 38"/>
                <a:gd name="T87" fmla="*/ 3 h 22"/>
                <a:gd name="T88" fmla="*/ 33 w 38"/>
                <a:gd name="T89" fmla="*/ 3 h 22"/>
                <a:gd name="T90" fmla="*/ 35 w 38"/>
                <a:gd name="T91" fmla="*/ 1 h 22"/>
                <a:gd name="T92" fmla="*/ 35 w 38"/>
                <a:gd name="T93" fmla="*/ 1 h 22"/>
                <a:gd name="T94" fmla="*/ 36 w 38"/>
                <a:gd name="T95" fmla="*/ 0 h 22"/>
                <a:gd name="T96" fmla="*/ 36 w 38"/>
                <a:gd name="T97" fmla="*/ 0 h 22"/>
                <a:gd name="T98" fmla="*/ 38 w 38"/>
                <a:gd name="T9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2">
                  <a:moveTo>
                    <a:pt x="0" y="22"/>
                  </a:moveTo>
                  <a:lnTo>
                    <a:pt x="2" y="22"/>
                  </a:lnTo>
                  <a:lnTo>
                    <a:pt x="2" y="22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9" y="6"/>
                  </a:lnTo>
                  <a:lnTo>
                    <a:pt x="29" y="5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4" name="Freeform 58"/>
            <p:cNvSpPr>
              <a:spLocks/>
            </p:cNvSpPr>
            <p:nvPr/>
          </p:nvSpPr>
          <p:spPr bwMode="auto">
            <a:xfrm>
              <a:off x="3483611" y="-3693581"/>
              <a:ext cx="46484" cy="34866"/>
            </a:xfrm>
            <a:custGeom>
              <a:avLst/>
              <a:gdLst>
                <a:gd name="T0" fmla="*/ 0 w 36"/>
                <a:gd name="T1" fmla="*/ 27 h 27"/>
                <a:gd name="T2" fmla="*/ 0 w 36"/>
                <a:gd name="T3" fmla="*/ 27 h 27"/>
                <a:gd name="T4" fmla="*/ 1 w 36"/>
                <a:gd name="T5" fmla="*/ 25 h 27"/>
                <a:gd name="T6" fmla="*/ 1 w 36"/>
                <a:gd name="T7" fmla="*/ 25 h 27"/>
                <a:gd name="T8" fmla="*/ 3 w 36"/>
                <a:gd name="T9" fmla="*/ 24 h 27"/>
                <a:gd name="T10" fmla="*/ 3 w 36"/>
                <a:gd name="T11" fmla="*/ 24 h 27"/>
                <a:gd name="T12" fmla="*/ 4 w 36"/>
                <a:gd name="T13" fmla="*/ 24 h 27"/>
                <a:gd name="T14" fmla="*/ 4 w 36"/>
                <a:gd name="T15" fmla="*/ 24 h 27"/>
                <a:gd name="T16" fmla="*/ 6 w 36"/>
                <a:gd name="T17" fmla="*/ 22 h 27"/>
                <a:gd name="T18" fmla="*/ 6 w 36"/>
                <a:gd name="T19" fmla="*/ 22 h 27"/>
                <a:gd name="T20" fmla="*/ 7 w 36"/>
                <a:gd name="T21" fmla="*/ 21 h 27"/>
                <a:gd name="T22" fmla="*/ 7 w 36"/>
                <a:gd name="T23" fmla="*/ 21 h 27"/>
                <a:gd name="T24" fmla="*/ 9 w 36"/>
                <a:gd name="T25" fmla="*/ 20 h 27"/>
                <a:gd name="T26" fmla="*/ 9 w 36"/>
                <a:gd name="T27" fmla="*/ 20 h 27"/>
                <a:gd name="T28" fmla="*/ 10 w 36"/>
                <a:gd name="T29" fmla="*/ 19 h 27"/>
                <a:gd name="T30" fmla="*/ 10 w 36"/>
                <a:gd name="T31" fmla="*/ 19 h 27"/>
                <a:gd name="T32" fmla="*/ 12 w 36"/>
                <a:gd name="T33" fmla="*/ 18 h 27"/>
                <a:gd name="T34" fmla="*/ 12 w 36"/>
                <a:gd name="T35" fmla="*/ 18 h 27"/>
                <a:gd name="T36" fmla="*/ 13 w 36"/>
                <a:gd name="T37" fmla="*/ 17 h 27"/>
                <a:gd name="T38" fmla="*/ 13 w 36"/>
                <a:gd name="T39" fmla="*/ 17 h 27"/>
                <a:gd name="T40" fmla="*/ 15 w 36"/>
                <a:gd name="T41" fmla="*/ 16 h 27"/>
                <a:gd name="T42" fmla="*/ 15 w 36"/>
                <a:gd name="T43" fmla="*/ 16 h 27"/>
                <a:gd name="T44" fmla="*/ 16 w 36"/>
                <a:gd name="T45" fmla="*/ 15 h 27"/>
                <a:gd name="T46" fmla="*/ 16 w 36"/>
                <a:gd name="T47" fmla="*/ 15 h 27"/>
                <a:gd name="T48" fmla="*/ 18 w 36"/>
                <a:gd name="T49" fmla="*/ 14 h 27"/>
                <a:gd name="T50" fmla="*/ 18 w 36"/>
                <a:gd name="T51" fmla="*/ 14 h 27"/>
                <a:gd name="T52" fmla="*/ 19 w 36"/>
                <a:gd name="T53" fmla="*/ 13 h 27"/>
                <a:gd name="T54" fmla="*/ 19 w 36"/>
                <a:gd name="T55" fmla="*/ 13 h 27"/>
                <a:gd name="T56" fmla="*/ 21 w 36"/>
                <a:gd name="T57" fmla="*/ 12 h 27"/>
                <a:gd name="T58" fmla="*/ 21 w 36"/>
                <a:gd name="T59" fmla="*/ 12 h 27"/>
                <a:gd name="T60" fmla="*/ 22 w 36"/>
                <a:gd name="T61" fmla="*/ 10 h 27"/>
                <a:gd name="T62" fmla="*/ 22 w 36"/>
                <a:gd name="T63" fmla="*/ 10 h 27"/>
                <a:gd name="T64" fmla="*/ 24 w 36"/>
                <a:gd name="T65" fmla="*/ 9 h 27"/>
                <a:gd name="T66" fmla="*/ 24 w 36"/>
                <a:gd name="T67" fmla="*/ 9 h 27"/>
                <a:gd name="T68" fmla="*/ 25 w 36"/>
                <a:gd name="T69" fmla="*/ 8 h 27"/>
                <a:gd name="T70" fmla="*/ 25 w 36"/>
                <a:gd name="T71" fmla="*/ 8 h 27"/>
                <a:gd name="T72" fmla="*/ 27 w 36"/>
                <a:gd name="T73" fmla="*/ 7 h 27"/>
                <a:gd name="T74" fmla="*/ 27 w 36"/>
                <a:gd name="T75" fmla="*/ 7 h 27"/>
                <a:gd name="T76" fmla="*/ 28 w 36"/>
                <a:gd name="T77" fmla="*/ 6 h 27"/>
                <a:gd name="T78" fmla="*/ 28 w 36"/>
                <a:gd name="T79" fmla="*/ 6 h 27"/>
                <a:gd name="T80" fmla="*/ 30 w 36"/>
                <a:gd name="T81" fmla="*/ 5 h 27"/>
                <a:gd name="T82" fmla="*/ 30 w 36"/>
                <a:gd name="T83" fmla="*/ 5 h 27"/>
                <a:gd name="T84" fmla="*/ 31 w 36"/>
                <a:gd name="T85" fmla="*/ 4 h 27"/>
                <a:gd name="T86" fmla="*/ 31 w 36"/>
                <a:gd name="T87" fmla="*/ 4 h 27"/>
                <a:gd name="T88" fmla="*/ 33 w 36"/>
                <a:gd name="T89" fmla="*/ 3 h 27"/>
                <a:gd name="T90" fmla="*/ 33 w 36"/>
                <a:gd name="T91" fmla="*/ 3 h 27"/>
                <a:gd name="T92" fmla="*/ 34 w 36"/>
                <a:gd name="T93" fmla="*/ 1 h 27"/>
                <a:gd name="T94" fmla="*/ 34 w 36"/>
                <a:gd name="T95" fmla="*/ 1 h 27"/>
                <a:gd name="T96" fmla="*/ 36 w 36"/>
                <a:gd name="T97" fmla="*/ 0 h 27"/>
                <a:gd name="T98" fmla="*/ 36 w 36"/>
                <a:gd name="T9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7">
                  <a:moveTo>
                    <a:pt x="0" y="27"/>
                  </a:moveTo>
                  <a:lnTo>
                    <a:pt x="0" y="27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5" name="Freeform 59"/>
            <p:cNvSpPr>
              <a:spLocks/>
            </p:cNvSpPr>
            <p:nvPr/>
          </p:nvSpPr>
          <p:spPr bwMode="auto">
            <a:xfrm>
              <a:off x="3530095" y="-3737486"/>
              <a:ext cx="47776" cy="43905"/>
            </a:xfrm>
            <a:custGeom>
              <a:avLst/>
              <a:gdLst>
                <a:gd name="T0" fmla="*/ 0 w 37"/>
                <a:gd name="T1" fmla="*/ 34 h 34"/>
                <a:gd name="T2" fmla="*/ 1 w 37"/>
                <a:gd name="T3" fmla="*/ 33 h 34"/>
                <a:gd name="T4" fmla="*/ 1 w 37"/>
                <a:gd name="T5" fmla="*/ 33 h 34"/>
                <a:gd name="T6" fmla="*/ 3 w 37"/>
                <a:gd name="T7" fmla="*/ 32 h 34"/>
                <a:gd name="T8" fmla="*/ 3 w 37"/>
                <a:gd name="T9" fmla="*/ 32 h 34"/>
                <a:gd name="T10" fmla="*/ 4 w 37"/>
                <a:gd name="T11" fmla="*/ 31 h 34"/>
                <a:gd name="T12" fmla="*/ 4 w 37"/>
                <a:gd name="T13" fmla="*/ 31 h 34"/>
                <a:gd name="T14" fmla="*/ 6 w 37"/>
                <a:gd name="T15" fmla="*/ 29 h 34"/>
                <a:gd name="T16" fmla="*/ 6 w 37"/>
                <a:gd name="T17" fmla="*/ 29 h 34"/>
                <a:gd name="T18" fmla="*/ 7 w 37"/>
                <a:gd name="T19" fmla="*/ 28 h 34"/>
                <a:gd name="T20" fmla="*/ 7 w 37"/>
                <a:gd name="T21" fmla="*/ 28 h 34"/>
                <a:gd name="T22" fmla="*/ 9 w 37"/>
                <a:gd name="T23" fmla="*/ 27 h 34"/>
                <a:gd name="T24" fmla="*/ 9 w 37"/>
                <a:gd name="T25" fmla="*/ 27 h 34"/>
                <a:gd name="T26" fmla="*/ 10 w 37"/>
                <a:gd name="T27" fmla="*/ 25 h 34"/>
                <a:gd name="T28" fmla="*/ 10 w 37"/>
                <a:gd name="T29" fmla="*/ 25 h 34"/>
                <a:gd name="T30" fmla="*/ 12 w 37"/>
                <a:gd name="T31" fmla="*/ 24 h 34"/>
                <a:gd name="T32" fmla="*/ 12 w 37"/>
                <a:gd name="T33" fmla="*/ 24 h 34"/>
                <a:gd name="T34" fmla="*/ 13 w 37"/>
                <a:gd name="T35" fmla="*/ 23 h 34"/>
                <a:gd name="T36" fmla="*/ 13 w 37"/>
                <a:gd name="T37" fmla="*/ 23 h 34"/>
                <a:gd name="T38" fmla="*/ 15 w 37"/>
                <a:gd name="T39" fmla="*/ 22 h 34"/>
                <a:gd name="T40" fmla="*/ 15 w 37"/>
                <a:gd name="T41" fmla="*/ 22 h 34"/>
                <a:gd name="T42" fmla="*/ 16 w 37"/>
                <a:gd name="T43" fmla="*/ 20 h 34"/>
                <a:gd name="T44" fmla="*/ 16 w 37"/>
                <a:gd name="T45" fmla="*/ 20 h 34"/>
                <a:gd name="T46" fmla="*/ 18 w 37"/>
                <a:gd name="T47" fmla="*/ 19 h 34"/>
                <a:gd name="T48" fmla="*/ 18 w 37"/>
                <a:gd name="T49" fmla="*/ 19 h 34"/>
                <a:gd name="T50" fmla="*/ 19 w 37"/>
                <a:gd name="T51" fmla="*/ 17 h 34"/>
                <a:gd name="T52" fmla="*/ 19 w 37"/>
                <a:gd name="T53" fmla="*/ 17 h 34"/>
                <a:gd name="T54" fmla="*/ 21 w 37"/>
                <a:gd name="T55" fmla="*/ 16 h 34"/>
                <a:gd name="T56" fmla="*/ 21 w 37"/>
                <a:gd name="T57" fmla="*/ 16 h 34"/>
                <a:gd name="T58" fmla="*/ 22 w 37"/>
                <a:gd name="T59" fmla="*/ 15 h 34"/>
                <a:gd name="T60" fmla="*/ 22 w 37"/>
                <a:gd name="T61" fmla="*/ 15 h 34"/>
                <a:gd name="T62" fmla="*/ 24 w 37"/>
                <a:gd name="T63" fmla="*/ 13 h 34"/>
                <a:gd name="T64" fmla="*/ 24 w 37"/>
                <a:gd name="T65" fmla="*/ 13 h 34"/>
                <a:gd name="T66" fmla="*/ 25 w 37"/>
                <a:gd name="T67" fmla="*/ 12 h 34"/>
                <a:gd name="T68" fmla="*/ 25 w 37"/>
                <a:gd name="T69" fmla="*/ 12 h 34"/>
                <a:gd name="T70" fmla="*/ 27 w 37"/>
                <a:gd name="T71" fmla="*/ 11 h 34"/>
                <a:gd name="T72" fmla="*/ 27 w 37"/>
                <a:gd name="T73" fmla="*/ 11 h 34"/>
                <a:gd name="T74" fmla="*/ 28 w 37"/>
                <a:gd name="T75" fmla="*/ 9 h 34"/>
                <a:gd name="T76" fmla="*/ 28 w 37"/>
                <a:gd name="T77" fmla="*/ 9 h 34"/>
                <a:gd name="T78" fmla="*/ 30 w 37"/>
                <a:gd name="T79" fmla="*/ 8 h 34"/>
                <a:gd name="T80" fmla="*/ 30 w 37"/>
                <a:gd name="T81" fmla="*/ 8 h 34"/>
                <a:gd name="T82" fmla="*/ 31 w 37"/>
                <a:gd name="T83" fmla="*/ 6 h 34"/>
                <a:gd name="T84" fmla="*/ 31 w 37"/>
                <a:gd name="T85" fmla="*/ 6 h 34"/>
                <a:gd name="T86" fmla="*/ 33 w 37"/>
                <a:gd name="T87" fmla="*/ 5 h 34"/>
                <a:gd name="T88" fmla="*/ 33 w 37"/>
                <a:gd name="T89" fmla="*/ 5 h 34"/>
                <a:gd name="T90" fmla="*/ 34 w 37"/>
                <a:gd name="T91" fmla="*/ 3 h 34"/>
                <a:gd name="T92" fmla="*/ 34 w 37"/>
                <a:gd name="T93" fmla="*/ 3 h 34"/>
                <a:gd name="T94" fmla="*/ 36 w 37"/>
                <a:gd name="T95" fmla="*/ 2 h 34"/>
                <a:gd name="T96" fmla="*/ 36 w 37"/>
                <a:gd name="T97" fmla="*/ 2 h 34"/>
                <a:gd name="T98" fmla="*/ 37 w 37"/>
                <a:gd name="T9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34">
                  <a:moveTo>
                    <a:pt x="0" y="34"/>
                  </a:moveTo>
                  <a:lnTo>
                    <a:pt x="1" y="33"/>
                  </a:lnTo>
                  <a:lnTo>
                    <a:pt x="1" y="33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6" name="Freeform 60"/>
            <p:cNvSpPr>
              <a:spLocks/>
            </p:cNvSpPr>
            <p:nvPr/>
          </p:nvSpPr>
          <p:spPr bwMode="auto">
            <a:xfrm>
              <a:off x="3577870" y="-3794304"/>
              <a:ext cx="46484" cy="56818"/>
            </a:xfrm>
            <a:custGeom>
              <a:avLst/>
              <a:gdLst>
                <a:gd name="T0" fmla="*/ 0 w 36"/>
                <a:gd name="T1" fmla="*/ 44 h 44"/>
                <a:gd name="T2" fmla="*/ 0 w 36"/>
                <a:gd name="T3" fmla="*/ 44 h 44"/>
                <a:gd name="T4" fmla="*/ 2 w 36"/>
                <a:gd name="T5" fmla="*/ 43 h 44"/>
                <a:gd name="T6" fmla="*/ 2 w 36"/>
                <a:gd name="T7" fmla="*/ 43 h 44"/>
                <a:gd name="T8" fmla="*/ 3 w 36"/>
                <a:gd name="T9" fmla="*/ 41 h 44"/>
                <a:gd name="T10" fmla="*/ 3 w 36"/>
                <a:gd name="T11" fmla="*/ 41 h 44"/>
                <a:gd name="T12" fmla="*/ 5 w 36"/>
                <a:gd name="T13" fmla="*/ 39 h 44"/>
                <a:gd name="T14" fmla="*/ 5 w 36"/>
                <a:gd name="T15" fmla="*/ 39 h 44"/>
                <a:gd name="T16" fmla="*/ 6 w 36"/>
                <a:gd name="T17" fmla="*/ 38 h 44"/>
                <a:gd name="T18" fmla="*/ 6 w 36"/>
                <a:gd name="T19" fmla="*/ 38 h 44"/>
                <a:gd name="T20" fmla="*/ 8 w 36"/>
                <a:gd name="T21" fmla="*/ 36 h 44"/>
                <a:gd name="T22" fmla="*/ 8 w 36"/>
                <a:gd name="T23" fmla="*/ 36 h 44"/>
                <a:gd name="T24" fmla="*/ 9 w 36"/>
                <a:gd name="T25" fmla="*/ 34 h 44"/>
                <a:gd name="T26" fmla="*/ 9 w 36"/>
                <a:gd name="T27" fmla="*/ 34 h 44"/>
                <a:gd name="T28" fmla="*/ 11 w 36"/>
                <a:gd name="T29" fmla="*/ 33 h 44"/>
                <a:gd name="T30" fmla="*/ 11 w 36"/>
                <a:gd name="T31" fmla="*/ 33 h 44"/>
                <a:gd name="T32" fmla="*/ 12 w 36"/>
                <a:gd name="T33" fmla="*/ 31 h 44"/>
                <a:gd name="T34" fmla="*/ 12 w 36"/>
                <a:gd name="T35" fmla="*/ 31 h 44"/>
                <a:gd name="T36" fmla="*/ 14 w 36"/>
                <a:gd name="T37" fmla="*/ 30 h 44"/>
                <a:gd name="T38" fmla="*/ 14 w 36"/>
                <a:gd name="T39" fmla="*/ 30 h 44"/>
                <a:gd name="T40" fmla="*/ 15 w 36"/>
                <a:gd name="T41" fmla="*/ 28 h 44"/>
                <a:gd name="T42" fmla="*/ 15 w 36"/>
                <a:gd name="T43" fmla="*/ 28 h 44"/>
                <a:gd name="T44" fmla="*/ 17 w 36"/>
                <a:gd name="T45" fmla="*/ 26 h 44"/>
                <a:gd name="T46" fmla="*/ 17 w 36"/>
                <a:gd name="T47" fmla="*/ 26 h 44"/>
                <a:gd name="T48" fmla="*/ 18 w 36"/>
                <a:gd name="T49" fmla="*/ 24 h 44"/>
                <a:gd name="T50" fmla="*/ 18 w 36"/>
                <a:gd name="T51" fmla="*/ 24 h 44"/>
                <a:gd name="T52" fmla="*/ 20 w 36"/>
                <a:gd name="T53" fmla="*/ 22 h 44"/>
                <a:gd name="T54" fmla="*/ 20 w 36"/>
                <a:gd name="T55" fmla="*/ 22 h 44"/>
                <a:gd name="T56" fmla="*/ 21 w 36"/>
                <a:gd name="T57" fmla="*/ 21 h 44"/>
                <a:gd name="T58" fmla="*/ 21 w 36"/>
                <a:gd name="T59" fmla="*/ 21 h 44"/>
                <a:gd name="T60" fmla="*/ 23 w 36"/>
                <a:gd name="T61" fmla="*/ 19 h 44"/>
                <a:gd name="T62" fmla="*/ 23 w 36"/>
                <a:gd name="T63" fmla="*/ 19 h 44"/>
                <a:gd name="T64" fmla="*/ 24 w 36"/>
                <a:gd name="T65" fmla="*/ 17 h 44"/>
                <a:gd name="T66" fmla="*/ 24 w 36"/>
                <a:gd name="T67" fmla="*/ 17 h 44"/>
                <a:gd name="T68" fmla="*/ 26 w 36"/>
                <a:gd name="T69" fmla="*/ 15 h 44"/>
                <a:gd name="T70" fmla="*/ 26 w 36"/>
                <a:gd name="T71" fmla="*/ 15 h 44"/>
                <a:gd name="T72" fmla="*/ 27 w 36"/>
                <a:gd name="T73" fmla="*/ 13 h 44"/>
                <a:gd name="T74" fmla="*/ 27 w 36"/>
                <a:gd name="T75" fmla="*/ 13 h 44"/>
                <a:gd name="T76" fmla="*/ 29 w 36"/>
                <a:gd name="T77" fmla="*/ 11 h 44"/>
                <a:gd name="T78" fmla="*/ 29 w 36"/>
                <a:gd name="T79" fmla="*/ 11 h 44"/>
                <a:gd name="T80" fmla="*/ 30 w 36"/>
                <a:gd name="T81" fmla="*/ 9 h 44"/>
                <a:gd name="T82" fmla="*/ 30 w 36"/>
                <a:gd name="T83" fmla="*/ 9 h 44"/>
                <a:gd name="T84" fmla="*/ 32 w 36"/>
                <a:gd name="T85" fmla="*/ 7 h 44"/>
                <a:gd name="T86" fmla="*/ 32 w 36"/>
                <a:gd name="T87" fmla="*/ 7 h 44"/>
                <a:gd name="T88" fmla="*/ 33 w 36"/>
                <a:gd name="T89" fmla="*/ 4 h 44"/>
                <a:gd name="T90" fmla="*/ 33 w 36"/>
                <a:gd name="T91" fmla="*/ 4 h 44"/>
                <a:gd name="T92" fmla="*/ 35 w 36"/>
                <a:gd name="T93" fmla="*/ 2 h 44"/>
                <a:gd name="T94" fmla="*/ 35 w 36"/>
                <a:gd name="T95" fmla="*/ 2 h 44"/>
                <a:gd name="T96" fmla="*/ 36 w 36"/>
                <a:gd name="T97" fmla="*/ 0 h 44"/>
                <a:gd name="T98" fmla="*/ 36 w 36"/>
                <a:gd name="T9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4">
                  <a:moveTo>
                    <a:pt x="0" y="44"/>
                  </a:moveTo>
                  <a:lnTo>
                    <a:pt x="0" y="44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7" name="Freeform 61"/>
            <p:cNvSpPr>
              <a:spLocks/>
            </p:cNvSpPr>
            <p:nvPr/>
          </p:nvSpPr>
          <p:spPr bwMode="auto">
            <a:xfrm>
              <a:off x="3624354" y="-3972504"/>
              <a:ext cx="45193" cy="178201"/>
            </a:xfrm>
            <a:custGeom>
              <a:avLst/>
              <a:gdLst>
                <a:gd name="T0" fmla="*/ 0 w 35"/>
                <a:gd name="T1" fmla="*/ 138 h 138"/>
                <a:gd name="T2" fmla="*/ 2 w 35"/>
                <a:gd name="T3" fmla="*/ 136 h 138"/>
                <a:gd name="T4" fmla="*/ 2 w 35"/>
                <a:gd name="T5" fmla="*/ 136 h 138"/>
                <a:gd name="T6" fmla="*/ 3 w 35"/>
                <a:gd name="T7" fmla="*/ 133 h 138"/>
                <a:gd name="T8" fmla="*/ 3 w 35"/>
                <a:gd name="T9" fmla="*/ 133 h 138"/>
                <a:gd name="T10" fmla="*/ 5 w 35"/>
                <a:gd name="T11" fmla="*/ 131 h 138"/>
                <a:gd name="T12" fmla="*/ 5 w 35"/>
                <a:gd name="T13" fmla="*/ 131 h 138"/>
                <a:gd name="T14" fmla="*/ 6 w 35"/>
                <a:gd name="T15" fmla="*/ 129 h 138"/>
                <a:gd name="T16" fmla="*/ 6 w 35"/>
                <a:gd name="T17" fmla="*/ 129 h 138"/>
                <a:gd name="T18" fmla="*/ 8 w 35"/>
                <a:gd name="T19" fmla="*/ 126 h 138"/>
                <a:gd name="T20" fmla="*/ 8 w 35"/>
                <a:gd name="T21" fmla="*/ 126 h 138"/>
                <a:gd name="T22" fmla="*/ 9 w 35"/>
                <a:gd name="T23" fmla="*/ 124 h 138"/>
                <a:gd name="T24" fmla="*/ 9 w 35"/>
                <a:gd name="T25" fmla="*/ 124 h 138"/>
                <a:gd name="T26" fmla="*/ 11 w 35"/>
                <a:gd name="T27" fmla="*/ 121 h 138"/>
                <a:gd name="T28" fmla="*/ 11 w 35"/>
                <a:gd name="T29" fmla="*/ 121 h 138"/>
                <a:gd name="T30" fmla="*/ 12 w 35"/>
                <a:gd name="T31" fmla="*/ 118 h 138"/>
                <a:gd name="T32" fmla="*/ 12 w 35"/>
                <a:gd name="T33" fmla="*/ 118 h 138"/>
                <a:gd name="T34" fmla="*/ 14 w 35"/>
                <a:gd name="T35" fmla="*/ 115 h 138"/>
                <a:gd name="T36" fmla="*/ 14 w 35"/>
                <a:gd name="T37" fmla="*/ 115 h 138"/>
                <a:gd name="T38" fmla="*/ 15 w 35"/>
                <a:gd name="T39" fmla="*/ 112 h 138"/>
                <a:gd name="T40" fmla="*/ 15 w 35"/>
                <a:gd name="T41" fmla="*/ 112 h 138"/>
                <a:gd name="T42" fmla="*/ 17 w 35"/>
                <a:gd name="T43" fmla="*/ 109 h 138"/>
                <a:gd name="T44" fmla="*/ 17 w 35"/>
                <a:gd name="T45" fmla="*/ 109 h 138"/>
                <a:gd name="T46" fmla="*/ 18 w 35"/>
                <a:gd name="T47" fmla="*/ 106 h 138"/>
                <a:gd name="T48" fmla="*/ 18 w 35"/>
                <a:gd name="T49" fmla="*/ 106 h 138"/>
                <a:gd name="T50" fmla="*/ 20 w 35"/>
                <a:gd name="T51" fmla="*/ 103 h 138"/>
                <a:gd name="T52" fmla="*/ 20 w 35"/>
                <a:gd name="T53" fmla="*/ 103 h 138"/>
                <a:gd name="T54" fmla="*/ 21 w 35"/>
                <a:gd name="T55" fmla="*/ 99 h 138"/>
                <a:gd name="T56" fmla="*/ 21 w 35"/>
                <a:gd name="T57" fmla="*/ 99 h 138"/>
                <a:gd name="T58" fmla="*/ 23 w 35"/>
                <a:gd name="T59" fmla="*/ 96 h 138"/>
                <a:gd name="T60" fmla="*/ 23 w 35"/>
                <a:gd name="T61" fmla="*/ 96 h 138"/>
                <a:gd name="T62" fmla="*/ 24 w 35"/>
                <a:gd name="T63" fmla="*/ 92 h 138"/>
                <a:gd name="T64" fmla="*/ 24 w 35"/>
                <a:gd name="T65" fmla="*/ 92 h 138"/>
                <a:gd name="T66" fmla="*/ 26 w 35"/>
                <a:gd name="T67" fmla="*/ 88 h 138"/>
                <a:gd name="T68" fmla="*/ 26 w 35"/>
                <a:gd name="T69" fmla="*/ 88 h 138"/>
                <a:gd name="T70" fmla="*/ 27 w 35"/>
                <a:gd name="T71" fmla="*/ 83 h 138"/>
                <a:gd name="T72" fmla="*/ 27 w 35"/>
                <a:gd name="T73" fmla="*/ 83 h 138"/>
                <a:gd name="T74" fmla="*/ 29 w 35"/>
                <a:gd name="T75" fmla="*/ 79 h 138"/>
                <a:gd name="T76" fmla="*/ 29 w 35"/>
                <a:gd name="T77" fmla="*/ 78 h 138"/>
                <a:gd name="T78" fmla="*/ 30 w 35"/>
                <a:gd name="T79" fmla="*/ 73 h 138"/>
                <a:gd name="T80" fmla="*/ 30 w 35"/>
                <a:gd name="T81" fmla="*/ 73 h 138"/>
                <a:gd name="T82" fmla="*/ 32 w 35"/>
                <a:gd name="T83" fmla="*/ 67 h 138"/>
                <a:gd name="T84" fmla="*/ 32 w 35"/>
                <a:gd name="T85" fmla="*/ 67 h 138"/>
                <a:gd name="T86" fmla="*/ 33 w 35"/>
                <a:gd name="T87" fmla="*/ 60 h 138"/>
                <a:gd name="T88" fmla="*/ 33 w 35"/>
                <a:gd name="T89" fmla="*/ 60 h 138"/>
                <a:gd name="T90" fmla="*/ 35 w 35"/>
                <a:gd name="T91" fmla="*/ 50 h 138"/>
                <a:gd name="T92" fmla="*/ 35 w 35"/>
                <a:gd name="T93" fmla="*/ 50 h 138"/>
                <a:gd name="T94" fmla="*/ 35 w 35"/>
                <a:gd name="T95" fmla="*/ 9 h 138"/>
                <a:gd name="T96" fmla="*/ 35 w 35"/>
                <a:gd name="T97" fmla="*/ 9 h 138"/>
                <a:gd name="T98" fmla="*/ 33 w 35"/>
                <a:gd name="T9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" h="138">
                  <a:moveTo>
                    <a:pt x="0" y="138"/>
                  </a:moveTo>
                  <a:lnTo>
                    <a:pt x="2" y="136"/>
                  </a:lnTo>
                  <a:lnTo>
                    <a:pt x="2" y="136"/>
                  </a:lnTo>
                  <a:lnTo>
                    <a:pt x="3" y="133"/>
                  </a:lnTo>
                  <a:lnTo>
                    <a:pt x="3" y="133"/>
                  </a:lnTo>
                  <a:lnTo>
                    <a:pt x="5" y="131"/>
                  </a:lnTo>
                  <a:lnTo>
                    <a:pt x="5" y="131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8" y="126"/>
                  </a:lnTo>
                  <a:lnTo>
                    <a:pt x="8" y="126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2" y="118"/>
                  </a:lnTo>
                  <a:lnTo>
                    <a:pt x="12" y="118"/>
                  </a:lnTo>
                  <a:lnTo>
                    <a:pt x="14" y="115"/>
                  </a:lnTo>
                  <a:lnTo>
                    <a:pt x="14" y="115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17" y="109"/>
                  </a:lnTo>
                  <a:lnTo>
                    <a:pt x="17" y="109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20" y="103"/>
                  </a:lnTo>
                  <a:lnTo>
                    <a:pt x="20" y="103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3" y="96"/>
                  </a:lnTo>
                  <a:lnTo>
                    <a:pt x="23" y="96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7" y="83"/>
                  </a:lnTo>
                  <a:lnTo>
                    <a:pt x="27" y="83"/>
                  </a:lnTo>
                  <a:lnTo>
                    <a:pt x="29" y="79"/>
                  </a:lnTo>
                  <a:lnTo>
                    <a:pt x="29" y="78"/>
                  </a:lnTo>
                  <a:lnTo>
                    <a:pt x="30" y="73"/>
                  </a:lnTo>
                  <a:lnTo>
                    <a:pt x="30" y="73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5" y="50"/>
                  </a:lnTo>
                  <a:lnTo>
                    <a:pt x="35" y="50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8" name="Freeform 62"/>
            <p:cNvSpPr>
              <a:spLocks/>
            </p:cNvSpPr>
            <p:nvPr/>
          </p:nvSpPr>
          <p:spPr bwMode="auto">
            <a:xfrm>
              <a:off x="3620480" y="-4073227"/>
              <a:ext cx="46484" cy="100722"/>
            </a:xfrm>
            <a:custGeom>
              <a:avLst/>
              <a:gdLst>
                <a:gd name="T0" fmla="*/ 36 w 36"/>
                <a:gd name="T1" fmla="*/ 78 h 78"/>
                <a:gd name="T2" fmla="*/ 36 w 36"/>
                <a:gd name="T3" fmla="*/ 78 h 78"/>
                <a:gd name="T4" fmla="*/ 35 w 36"/>
                <a:gd name="T5" fmla="*/ 70 h 78"/>
                <a:gd name="T6" fmla="*/ 35 w 36"/>
                <a:gd name="T7" fmla="*/ 70 h 78"/>
                <a:gd name="T8" fmla="*/ 33 w 36"/>
                <a:gd name="T9" fmla="*/ 64 h 78"/>
                <a:gd name="T10" fmla="*/ 33 w 36"/>
                <a:gd name="T11" fmla="*/ 64 h 78"/>
                <a:gd name="T12" fmla="*/ 32 w 36"/>
                <a:gd name="T13" fmla="*/ 59 h 78"/>
                <a:gd name="T14" fmla="*/ 32 w 36"/>
                <a:gd name="T15" fmla="*/ 59 h 78"/>
                <a:gd name="T16" fmla="*/ 30 w 36"/>
                <a:gd name="T17" fmla="*/ 55 h 78"/>
                <a:gd name="T18" fmla="*/ 30 w 36"/>
                <a:gd name="T19" fmla="*/ 55 h 78"/>
                <a:gd name="T20" fmla="*/ 29 w 36"/>
                <a:gd name="T21" fmla="*/ 51 h 78"/>
                <a:gd name="T22" fmla="*/ 29 w 36"/>
                <a:gd name="T23" fmla="*/ 51 h 78"/>
                <a:gd name="T24" fmla="*/ 27 w 36"/>
                <a:gd name="T25" fmla="*/ 47 h 78"/>
                <a:gd name="T26" fmla="*/ 27 w 36"/>
                <a:gd name="T27" fmla="*/ 47 h 78"/>
                <a:gd name="T28" fmla="*/ 26 w 36"/>
                <a:gd name="T29" fmla="*/ 43 h 78"/>
                <a:gd name="T30" fmla="*/ 26 w 36"/>
                <a:gd name="T31" fmla="*/ 43 h 78"/>
                <a:gd name="T32" fmla="*/ 24 w 36"/>
                <a:gd name="T33" fmla="*/ 40 h 78"/>
                <a:gd name="T34" fmla="*/ 24 w 36"/>
                <a:gd name="T35" fmla="*/ 40 h 78"/>
                <a:gd name="T36" fmla="*/ 23 w 36"/>
                <a:gd name="T37" fmla="*/ 37 h 78"/>
                <a:gd name="T38" fmla="*/ 23 w 36"/>
                <a:gd name="T39" fmla="*/ 37 h 78"/>
                <a:gd name="T40" fmla="*/ 21 w 36"/>
                <a:gd name="T41" fmla="*/ 33 h 78"/>
                <a:gd name="T42" fmla="*/ 21 w 36"/>
                <a:gd name="T43" fmla="*/ 33 h 78"/>
                <a:gd name="T44" fmla="*/ 20 w 36"/>
                <a:gd name="T45" fmla="*/ 31 h 78"/>
                <a:gd name="T46" fmla="*/ 20 w 36"/>
                <a:gd name="T47" fmla="*/ 31 h 78"/>
                <a:gd name="T48" fmla="*/ 18 w 36"/>
                <a:gd name="T49" fmla="*/ 28 h 78"/>
                <a:gd name="T50" fmla="*/ 18 w 36"/>
                <a:gd name="T51" fmla="*/ 28 h 78"/>
                <a:gd name="T52" fmla="*/ 17 w 36"/>
                <a:gd name="T53" fmla="*/ 25 h 78"/>
                <a:gd name="T54" fmla="*/ 17 w 36"/>
                <a:gd name="T55" fmla="*/ 25 h 78"/>
                <a:gd name="T56" fmla="*/ 15 w 36"/>
                <a:gd name="T57" fmla="*/ 22 h 78"/>
                <a:gd name="T58" fmla="*/ 15 w 36"/>
                <a:gd name="T59" fmla="*/ 22 h 78"/>
                <a:gd name="T60" fmla="*/ 14 w 36"/>
                <a:gd name="T61" fmla="*/ 20 h 78"/>
                <a:gd name="T62" fmla="*/ 14 w 36"/>
                <a:gd name="T63" fmla="*/ 20 h 78"/>
                <a:gd name="T64" fmla="*/ 12 w 36"/>
                <a:gd name="T65" fmla="*/ 18 h 78"/>
                <a:gd name="T66" fmla="*/ 12 w 36"/>
                <a:gd name="T67" fmla="*/ 18 h 78"/>
                <a:gd name="T68" fmla="*/ 11 w 36"/>
                <a:gd name="T69" fmla="*/ 15 h 78"/>
                <a:gd name="T70" fmla="*/ 11 w 36"/>
                <a:gd name="T71" fmla="*/ 15 h 78"/>
                <a:gd name="T72" fmla="*/ 9 w 36"/>
                <a:gd name="T73" fmla="*/ 13 h 78"/>
                <a:gd name="T74" fmla="*/ 9 w 36"/>
                <a:gd name="T75" fmla="*/ 13 h 78"/>
                <a:gd name="T76" fmla="*/ 8 w 36"/>
                <a:gd name="T77" fmla="*/ 11 h 78"/>
                <a:gd name="T78" fmla="*/ 8 w 36"/>
                <a:gd name="T79" fmla="*/ 10 h 78"/>
                <a:gd name="T80" fmla="*/ 6 w 36"/>
                <a:gd name="T81" fmla="*/ 9 h 78"/>
                <a:gd name="T82" fmla="*/ 6 w 36"/>
                <a:gd name="T83" fmla="*/ 9 h 78"/>
                <a:gd name="T84" fmla="*/ 5 w 36"/>
                <a:gd name="T85" fmla="*/ 6 h 78"/>
                <a:gd name="T86" fmla="*/ 5 w 36"/>
                <a:gd name="T87" fmla="*/ 6 h 78"/>
                <a:gd name="T88" fmla="*/ 3 w 36"/>
                <a:gd name="T89" fmla="*/ 4 h 78"/>
                <a:gd name="T90" fmla="*/ 3 w 36"/>
                <a:gd name="T91" fmla="*/ 4 h 78"/>
                <a:gd name="T92" fmla="*/ 2 w 36"/>
                <a:gd name="T93" fmla="*/ 3 h 78"/>
                <a:gd name="T94" fmla="*/ 2 w 36"/>
                <a:gd name="T95" fmla="*/ 2 h 78"/>
                <a:gd name="T96" fmla="*/ 0 w 36"/>
                <a:gd name="T97" fmla="*/ 0 h 78"/>
                <a:gd name="T98" fmla="*/ 0 w 36"/>
                <a:gd name="T9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78">
                  <a:moveTo>
                    <a:pt x="36" y="78"/>
                  </a:moveTo>
                  <a:lnTo>
                    <a:pt x="36" y="78"/>
                  </a:lnTo>
                  <a:lnTo>
                    <a:pt x="35" y="70"/>
                  </a:lnTo>
                  <a:lnTo>
                    <a:pt x="35" y="70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2" y="59"/>
                  </a:lnTo>
                  <a:lnTo>
                    <a:pt x="3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7" y="47"/>
                  </a:lnTo>
                  <a:lnTo>
                    <a:pt x="27" y="47"/>
                  </a:lnTo>
                  <a:lnTo>
                    <a:pt x="26" y="43"/>
                  </a:lnTo>
                  <a:lnTo>
                    <a:pt x="26" y="43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7" y="25"/>
                  </a:lnTo>
                  <a:lnTo>
                    <a:pt x="17" y="25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8" y="11"/>
                  </a:lnTo>
                  <a:lnTo>
                    <a:pt x="8" y="10"/>
                  </a:lnTo>
                  <a:lnTo>
                    <a:pt x="6" y="9"/>
                  </a:lnTo>
                  <a:lnTo>
                    <a:pt x="6" y="9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9" name="Freeform 63"/>
            <p:cNvSpPr>
              <a:spLocks/>
            </p:cNvSpPr>
            <p:nvPr/>
          </p:nvSpPr>
          <p:spPr bwMode="auto">
            <a:xfrm>
              <a:off x="3572705" y="-4122297"/>
              <a:ext cx="47776" cy="49070"/>
            </a:xfrm>
            <a:custGeom>
              <a:avLst/>
              <a:gdLst>
                <a:gd name="T0" fmla="*/ 37 w 37"/>
                <a:gd name="T1" fmla="*/ 38 h 38"/>
                <a:gd name="T2" fmla="*/ 36 w 37"/>
                <a:gd name="T3" fmla="*/ 36 h 38"/>
                <a:gd name="T4" fmla="*/ 36 w 37"/>
                <a:gd name="T5" fmla="*/ 36 h 38"/>
                <a:gd name="T6" fmla="*/ 34 w 37"/>
                <a:gd name="T7" fmla="*/ 35 h 38"/>
                <a:gd name="T8" fmla="*/ 34 w 37"/>
                <a:gd name="T9" fmla="*/ 35 h 38"/>
                <a:gd name="T10" fmla="*/ 33 w 37"/>
                <a:gd name="T11" fmla="*/ 33 h 38"/>
                <a:gd name="T12" fmla="*/ 33 w 37"/>
                <a:gd name="T13" fmla="*/ 33 h 38"/>
                <a:gd name="T14" fmla="*/ 31 w 37"/>
                <a:gd name="T15" fmla="*/ 31 h 38"/>
                <a:gd name="T16" fmla="*/ 31 w 37"/>
                <a:gd name="T17" fmla="*/ 31 h 38"/>
                <a:gd name="T18" fmla="*/ 30 w 37"/>
                <a:gd name="T19" fmla="*/ 29 h 38"/>
                <a:gd name="T20" fmla="*/ 30 w 37"/>
                <a:gd name="T21" fmla="*/ 29 h 38"/>
                <a:gd name="T22" fmla="*/ 28 w 37"/>
                <a:gd name="T23" fmla="*/ 28 h 38"/>
                <a:gd name="T24" fmla="*/ 28 w 37"/>
                <a:gd name="T25" fmla="*/ 27 h 38"/>
                <a:gd name="T26" fmla="*/ 27 w 37"/>
                <a:gd name="T27" fmla="*/ 26 h 38"/>
                <a:gd name="T28" fmla="*/ 27 w 37"/>
                <a:gd name="T29" fmla="*/ 26 h 38"/>
                <a:gd name="T30" fmla="*/ 25 w 37"/>
                <a:gd name="T31" fmla="*/ 24 h 38"/>
                <a:gd name="T32" fmla="*/ 25 w 37"/>
                <a:gd name="T33" fmla="*/ 24 h 38"/>
                <a:gd name="T34" fmla="*/ 24 w 37"/>
                <a:gd name="T35" fmla="*/ 23 h 38"/>
                <a:gd name="T36" fmla="*/ 24 w 37"/>
                <a:gd name="T37" fmla="*/ 23 h 38"/>
                <a:gd name="T38" fmla="*/ 22 w 37"/>
                <a:gd name="T39" fmla="*/ 21 h 38"/>
                <a:gd name="T40" fmla="*/ 22 w 37"/>
                <a:gd name="T41" fmla="*/ 21 h 38"/>
                <a:gd name="T42" fmla="*/ 21 w 37"/>
                <a:gd name="T43" fmla="*/ 20 h 38"/>
                <a:gd name="T44" fmla="*/ 21 w 37"/>
                <a:gd name="T45" fmla="*/ 20 h 38"/>
                <a:gd name="T46" fmla="*/ 19 w 37"/>
                <a:gd name="T47" fmla="*/ 18 h 38"/>
                <a:gd name="T48" fmla="*/ 19 w 37"/>
                <a:gd name="T49" fmla="*/ 18 h 38"/>
                <a:gd name="T50" fmla="*/ 18 w 37"/>
                <a:gd name="T51" fmla="*/ 17 h 38"/>
                <a:gd name="T52" fmla="*/ 18 w 37"/>
                <a:gd name="T53" fmla="*/ 17 h 38"/>
                <a:gd name="T54" fmla="*/ 16 w 37"/>
                <a:gd name="T55" fmla="*/ 15 h 38"/>
                <a:gd name="T56" fmla="*/ 16 w 37"/>
                <a:gd name="T57" fmla="*/ 15 h 38"/>
                <a:gd name="T58" fmla="*/ 15 w 37"/>
                <a:gd name="T59" fmla="*/ 14 h 38"/>
                <a:gd name="T60" fmla="*/ 15 w 37"/>
                <a:gd name="T61" fmla="*/ 14 h 38"/>
                <a:gd name="T62" fmla="*/ 13 w 37"/>
                <a:gd name="T63" fmla="*/ 12 h 38"/>
                <a:gd name="T64" fmla="*/ 13 w 37"/>
                <a:gd name="T65" fmla="*/ 12 h 38"/>
                <a:gd name="T66" fmla="*/ 12 w 37"/>
                <a:gd name="T67" fmla="*/ 11 h 38"/>
                <a:gd name="T68" fmla="*/ 12 w 37"/>
                <a:gd name="T69" fmla="*/ 11 h 38"/>
                <a:gd name="T70" fmla="*/ 10 w 37"/>
                <a:gd name="T71" fmla="*/ 9 h 38"/>
                <a:gd name="T72" fmla="*/ 10 w 37"/>
                <a:gd name="T73" fmla="*/ 9 h 38"/>
                <a:gd name="T74" fmla="*/ 9 w 37"/>
                <a:gd name="T75" fmla="*/ 8 h 38"/>
                <a:gd name="T76" fmla="*/ 9 w 37"/>
                <a:gd name="T77" fmla="*/ 8 h 38"/>
                <a:gd name="T78" fmla="*/ 7 w 37"/>
                <a:gd name="T79" fmla="*/ 7 h 38"/>
                <a:gd name="T80" fmla="*/ 7 w 37"/>
                <a:gd name="T81" fmla="*/ 6 h 38"/>
                <a:gd name="T82" fmla="*/ 6 w 37"/>
                <a:gd name="T83" fmla="*/ 5 h 38"/>
                <a:gd name="T84" fmla="*/ 6 w 37"/>
                <a:gd name="T85" fmla="*/ 5 h 38"/>
                <a:gd name="T86" fmla="*/ 4 w 37"/>
                <a:gd name="T87" fmla="*/ 4 h 38"/>
                <a:gd name="T88" fmla="*/ 4 w 37"/>
                <a:gd name="T89" fmla="*/ 4 h 38"/>
                <a:gd name="T90" fmla="*/ 3 w 37"/>
                <a:gd name="T91" fmla="*/ 3 h 38"/>
                <a:gd name="T92" fmla="*/ 3 w 37"/>
                <a:gd name="T93" fmla="*/ 3 h 38"/>
                <a:gd name="T94" fmla="*/ 1 w 37"/>
                <a:gd name="T95" fmla="*/ 2 h 38"/>
                <a:gd name="T96" fmla="*/ 1 w 37"/>
                <a:gd name="T97" fmla="*/ 1 h 38"/>
                <a:gd name="T98" fmla="*/ 0 w 37"/>
                <a:gd name="T9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38">
                  <a:moveTo>
                    <a:pt x="37" y="38"/>
                  </a:moveTo>
                  <a:lnTo>
                    <a:pt x="36" y="36"/>
                  </a:lnTo>
                  <a:lnTo>
                    <a:pt x="36" y="36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7" y="26"/>
                  </a:lnTo>
                  <a:lnTo>
                    <a:pt x="27" y="26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7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0" name="Freeform 64"/>
            <p:cNvSpPr>
              <a:spLocks/>
            </p:cNvSpPr>
            <p:nvPr/>
          </p:nvSpPr>
          <p:spPr bwMode="auto">
            <a:xfrm>
              <a:off x="3526221" y="-4154580"/>
              <a:ext cx="46484" cy="32283"/>
            </a:xfrm>
            <a:custGeom>
              <a:avLst/>
              <a:gdLst>
                <a:gd name="T0" fmla="*/ 36 w 36"/>
                <a:gd name="T1" fmla="*/ 25 h 25"/>
                <a:gd name="T2" fmla="*/ 36 w 36"/>
                <a:gd name="T3" fmla="*/ 25 h 25"/>
                <a:gd name="T4" fmla="*/ 34 w 36"/>
                <a:gd name="T5" fmla="*/ 24 h 25"/>
                <a:gd name="T6" fmla="*/ 34 w 36"/>
                <a:gd name="T7" fmla="*/ 24 h 25"/>
                <a:gd name="T8" fmla="*/ 33 w 36"/>
                <a:gd name="T9" fmla="*/ 23 h 25"/>
                <a:gd name="T10" fmla="*/ 33 w 36"/>
                <a:gd name="T11" fmla="*/ 22 h 25"/>
                <a:gd name="T12" fmla="*/ 31 w 36"/>
                <a:gd name="T13" fmla="*/ 21 h 25"/>
                <a:gd name="T14" fmla="*/ 31 w 36"/>
                <a:gd name="T15" fmla="*/ 21 h 25"/>
                <a:gd name="T16" fmla="*/ 30 w 36"/>
                <a:gd name="T17" fmla="*/ 20 h 25"/>
                <a:gd name="T18" fmla="*/ 30 w 36"/>
                <a:gd name="T19" fmla="*/ 20 h 25"/>
                <a:gd name="T20" fmla="*/ 28 w 36"/>
                <a:gd name="T21" fmla="*/ 19 h 25"/>
                <a:gd name="T22" fmla="*/ 28 w 36"/>
                <a:gd name="T23" fmla="*/ 19 h 25"/>
                <a:gd name="T24" fmla="*/ 27 w 36"/>
                <a:gd name="T25" fmla="*/ 18 h 25"/>
                <a:gd name="T26" fmla="*/ 27 w 36"/>
                <a:gd name="T27" fmla="*/ 18 h 25"/>
                <a:gd name="T28" fmla="*/ 25 w 36"/>
                <a:gd name="T29" fmla="*/ 17 h 25"/>
                <a:gd name="T30" fmla="*/ 25 w 36"/>
                <a:gd name="T31" fmla="*/ 17 h 25"/>
                <a:gd name="T32" fmla="*/ 24 w 36"/>
                <a:gd name="T33" fmla="*/ 16 h 25"/>
                <a:gd name="T34" fmla="*/ 24 w 36"/>
                <a:gd name="T35" fmla="*/ 16 h 25"/>
                <a:gd name="T36" fmla="*/ 22 w 36"/>
                <a:gd name="T37" fmla="*/ 15 h 25"/>
                <a:gd name="T38" fmla="*/ 22 w 36"/>
                <a:gd name="T39" fmla="*/ 15 h 25"/>
                <a:gd name="T40" fmla="*/ 21 w 36"/>
                <a:gd name="T41" fmla="*/ 13 h 25"/>
                <a:gd name="T42" fmla="*/ 21 w 36"/>
                <a:gd name="T43" fmla="*/ 13 h 25"/>
                <a:gd name="T44" fmla="*/ 19 w 36"/>
                <a:gd name="T45" fmla="*/ 12 h 25"/>
                <a:gd name="T46" fmla="*/ 19 w 36"/>
                <a:gd name="T47" fmla="*/ 12 h 25"/>
                <a:gd name="T48" fmla="*/ 18 w 36"/>
                <a:gd name="T49" fmla="*/ 11 h 25"/>
                <a:gd name="T50" fmla="*/ 18 w 36"/>
                <a:gd name="T51" fmla="*/ 11 h 25"/>
                <a:gd name="T52" fmla="*/ 16 w 36"/>
                <a:gd name="T53" fmla="*/ 10 h 25"/>
                <a:gd name="T54" fmla="*/ 16 w 36"/>
                <a:gd name="T55" fmla="*/ 10 h 25"/>
                <a:gd name="T56" fmla="*/ 15 w 36"/>
                <a:gd name="T57" fmla="*/ 9 h 25"/>
                <a:gd name="T58" fmla="*/ 15 w 36"/>
                <a:gd name="T59" fmla="*/ 9 h 25"/>
                <a:gd name="T60" fmla="*/ 13 w 36"/>
                <a:gd name="T61" fmla="*/ 8 h 25"/>
                <a:gd name="T62" fmla="*/ 13 w 36"/>
                <a:gd name="T63" fmla="*/ 8 h 25"/>
                <a:gd name="T64" fmla="*/ 12 w 36"/>
                <a:gd name="T65" fmla="*/ 7 h 25"/>
                <a:gd name="T66" fmla="*/ 12 w 36"/>
                <a:gd name="T67" fmla="*/ 7 h 25"/>
                <a:gd name="T68" fmla="*/ 10 w 36"/>
                <a:gd name="T69" fmla="*/ 6 h 25"/>
                <a:gd name="T70" fmla="*/ 10 w 36"/>
                <a:gd name="T71" fmla="*/ 6 h 25"/>
                <a:gd name="T72" fmla="*/ 9 w 36"/>
                <a:gd name="T73" fmla="*/ 5 h 25"/>
                <a:gd name="T74" fmla="*/ 9 w 36"/>
                <a:gd name="T75" fmla="*/ 5 h 25"/>
                <a:gd name="T76" fmla="*/ 7 w 36"/>
                <a:gd name="T77" fmla="*/ 4 h 25"/>
                <a:gd name="T78" fmla="*/ 7 w 36"/>
                <a:gd name="T79" fmla="*/ 4 h 25"/>
                <a:gd name="T80" fmla="*/ 6 w 36"/>
                <a:gd name="T81" fmla="*/ 3 h 25"/>
                <a:gd name="T82" fmla="*/ 6 w 36"/>
                <a:gd name="T83" fmla="*/ 3 h 25"/>
                <a:gd name="T84" fmla="*/ 4 w 36"/>
                <a:gd name="T85" fmla="*/ 3 h 25"/>
                <a:gd name="T86" fmla="*/ 4 w 36"/>
                <a:gd name="T87" fmla="*/ 2 h 25"/>
                <a:gd name="T88" fmla="*/ 3 w 36"/>
                <a:gd name="T89" fmla="*/ 1 h 25"/>
                <a:gd name="T90" fmla="*/ 3 w 36"/>
                <a:gd name="T91" fmla="*/ 1 h 25"/>
                <a:gd name="T92" fmla="*/ 1 w 36"/>
                <a:gd name="T93" fmla="*/ 1 h 25"/>
                <a:gd name="T94" fmla="*/ 1 w 36"/>
                <a:gd name="T95" fmla="*/ 1 h 25"/>
                <a:gd name="T96" fmla="*/ 0 w 36"/>
                <a:gd name="T97" fmla="*/ 0 h 25"/>
                <a:gd name="T98" fmla="*/ 0 w 36"/>
                <a:gd name="T9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5">
                  <a:moveTo>
                    <a:pt x="36" y="25"/>
                  </a:moveTo>
                  <a:lnTo>
                    <a:pt x="36" y="25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3" y="23"/>
                  </a:lnTo>
                  <a:lnTo>
                    <a:pt x="33" y="22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5" y="17"/>
                  </a:lnTo>
                  <a:lnTo>
                    <a:pt x="25" y="17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1" name="Freeform 65"/>
            <p:cNvSpPr>
              <a:spLocks/>
            </p:cNvSpPr>
            <p:nvPr/>
          </p:nvSpPr>
          <p:spPr bwMode="auto">
            <a:xfrm>
              <a:off x="3477155" y="-4180407"/>
              <a:ext cx="49066" cy="25826"/>
            </a:xfrm>
            <a:custGeom>
              <a:avLst/>
              <a:gdLst>
                <a:gd name="T0" fmla="*/ 38 w 38"/>
                <a:gd name="T1" fmla="*/ 20 h 20"/>
                <a:gd name="T2" fmla="*/ 36 w 38"/>
                <a:gd name="T3" fmla="*/ 19 h 20"/>
                <a:gd name="T4" fmla="*/ 36 w 38"/>
                <a:gd name="T5" fmla="*/ 19 h 20"/>
                <a:gd name="T6" fmla="*/ 35 w 38"/>
                <a:gd name="T7" fmla="*/ 18 h 20"/>
                <a:gd name="T8" fmla="*/ 35 w 38"/>
                <a:gd name="T9" fmla="*/ 18 h 20"/>
                <a:gd name="T10" fmla="*/ 33 w 38"/>
                <a:gd name="T11" fmla="*/ 17 h 20"/>
                <a:gd name="T12" fmla="*/ 33 w 38"/>
                <a:gd name="T13" fmla="*/ 17 h 20"/>
                <a:gd name="T14" fmla="*/ 32 w 38"/>
                <a:gd name="T15" fmla="*/ 16 h 20"/>
                <a:gd name="T16" fmla="*/ 32 w 38"/>
                <a:gd name="T17" fmla="*/ 16 h 20"/>
                <a:gd name="T18" fmla="*/ 30 w 38"/>
                <a:gd name="T19" fmla="*/ 15 h 20"/>
                <a:gd name="T20" fmla="*/ 30 w 38"/>
                <a:gd name="T21" fmla="*/ 15 h 20"/>
                <a:gd name="T22" fmla="*/ 29 w 38"/>
                <a:gd name="T23" fmla="*/ 14 h 20"/>
                <a:gd name="T24" fmla="*/ 29 w 38"/>
                <a:gd name="T25" fmla="*/ 14 h 20"/>
                <a:gd name="T26" fmla="*/ 27 w 38"/>
                <a:gd name="T27" fmla="*/ 14 h 20"/>
                <a:gd name="T28" fmla="*/ 27 w 38"/>
                <a:gd name="T29" fmla="*/ 14 h 20"/>
                <a:gd name="T30" fmla="*/ 26 w 38"/>
                <a:gd name="T31" fmla="*/ 13 h 20"/>
                <a:gd name="T32" fmla="*/ 26 w 38"/>
                <a:gd name="T33" fmla="*/ 13 h 20"/>
                <a:gd name="T34" fmla="*/ 24 w 38"/>
                <a:gd name="T35" fmla="*/ 12 h 20"/>
                <a:gd name="T36" fmla="*/ 24 w 38"/>
                <a:gd name="T37" fmla="*/ 12 h 20"/>
                <a:gd name="T38" fmla="*/ 23 w 38"/>
                <a:gd name="T39" fmla="*/ 11 h 20"/>
                <a:gd name="T40" fmla="*/ 23 w 38"/>
                <a:gd name="T41" fmla="*/ 11 h 20"/>
                <a:gd name="T42" fmla="*/ 21 w 38"/>
                <a:gd name="T43" fmla="*/ 10 h 20"/>
                <a:gd name="T44" fmla="*/ 21 w 38"/>
                <a:gd name="T45" fmla="*/ 10 h 20"/>
                <a:gd name="T46" fmla="*/ 20 w 38"/>
                <a:gd name="T47" fmla="*/ 9 h 20"/>
                <a:gd name="T48" fmla="*/ 20 w 38"/>
                <a:gd name="T49" fmla="*/ 9 h 20"/>
                <a:gd name="T50" fmla="*/ 18 w 38"/>
                <a:gd name="T51" fmla="*/ 9 h 20"/>
                <a:gd name="T52" fmla="*/ 18 w 38"/>
                <a:gd name="T53" fmla="*/ 9 h 20"/>
                <a:gd name="T54" fmla="*/ 17 w 38"/>
                <a:gd name="T55" fmla="*/ 8 h 20"/>
                <a:gd name="T56" fmla="*/ 17 w 38"/>
                <a:gd name="T57" fmla="*/ 8 h 20"/>
                <a:gd name="T58" fmla="*/ 15 w 38"/>
                <a:gd name="T59" fmla="*/ 7 h 20"/>
                <a:gd name="T60" fmla="*/ 15 w 38"/>
                <a:gd name="T61" fmla="*/ 7 h 20"/>
                <a:gd name="T62" fmla="*/ 14 w 38"/>
                <a:gd name="T63" fmla="*/ 6 h 20"/>
                <a:gd name="T64" fmla="*/ 14 w 38"/>
                <a:gd name="T65" fmla="*/ 6 h 20"/>
                <a:gd name="T66" fmla="*/ 12 w 38"/>
                <a:gd name="T67" fmla="*/ 6 h 20"/>
                <a:gd name="T68" fmla="*/ 12 w 38"/>
                <a:gd name="T69" fmla="*/ 6 h 20"/>
                <a:gd name="T70" fmla="*/ 11 w 38"/>
                <a:gd name="T71" fmla="*/ 5 h 20"/>
                <a:gd name="T72" fmla="*/ 11 w 38"/>
                <a:gd name="T73" fmla="*/ 5 h 20"/>
                <a:gd name="T74" fmla="*/ 9 w 38"/>
                <a:gd name="T75" fmla="*/ 4 h 20"/>
                <a:gd name="T76" fmla="*/ 9 w 38"/>
                <a:gd name="T77" fmla="*/ 4 h 20"/>
                <a:gd name="T78" fmla="*/ 8 w 38"/>
                <a:gd name="T79" fmla="*/ 3 h 20"/>
                <a:gd name="T80" fmla="*/ 8 w 38"/>
                <a:gd name="T81" fmla="*/ 3 h 20"/>
                <a:gd name="T82" fmla="*/ 6 w 38"/>
                <a:gd name="T83" fmla="*/ 3 h 20"/>
                <a:gd name="T84" fmla="*/ 6 w 38"/>
                <a:gd name="T85" fmla="*/ 3 h 20"/>
                <a:gd name="T86" fmla="*/ 5 w 38"/>
                <a:gd name="T87" fmla="*/ 2 h 20"/>
                <a:gd name="T88" fmla="*/ 5 w 38"/>
                <a:gd name="T89" fmla="*/ 2 h 20"/>
                <a:gd name="T90" fmla="*/ 3 w 38"/>
                <a:gd name="T91" fmla="*/ 1 h 20"/>
                <a:gd name="T92" fmla="*/ 3 w 38"/>
                <a:gd name="T93" fmla="*/ 1 h 20"/>
                <a:gd name="T94" fmla="*/ 2 w 38"/>
                <a:gd name="T95" fmla="*/ 0 h 20"/>
                <a:gd name="T96" fmla="*/ 2 w 38"/>
                <a:gd name="T97" fmla="*/ 0 h 20"/>
                <a:gd name="T98" fmla="*/ 0 w 38"/>
                <a:gd name="T9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0">
                  <a:moveTo>
                    <a:pt x="38" y="20"/>
                  </a:moveTo>
                  <a:lnTo>
                    <a:pt x="36" y="19"/>
                  </a:lnTo>
                  <a:lnTo>
                    <a:pt x="36" y="19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2" name="Freeform 66"/>
            <p:cNvSpPr>
              <a:spLocks/>
            </p:cNvSpPr>
            <p:nvPr/>
          </p:nvSpPr>
          <p:spPr bwMode="auto">
            <a:xfrm>
              <a:off x="3430670" y="-4199776"/>
              <a:ext cx="46484" cy="19370"/>
            </a:xfrm>
            <a:custGeom>
              <a:avLst/>
              <a:gdLst>
                <a:gd name="T0" fmla="*/ 36 w 36"/>
                <a:gd name="T1" fmla="*/ 15 h 15"/>
                <a:gd name="T2" fmla="*/ 36 w 36"/>
                <a:gd name="T3" fmla="*/ 15 h 15"/>
                <a:gd name="T4" fmla="*/ 35 w 36"/>
                <a:gd name="T5" fmla="*/ 14 h 15"/>
                <a:gd name="T6" fmla="*/ 35 w 36"/>
                <a:gd name="T7" fmla="*/ 14 h 15"/>
                <a:gd name="T8" fmla="*/ 33 w 36"/>
                <a:gd name="T9" fmla="*/ 13 h 15"/>
                <a:gd name="T10" fmla="*/ 33 w 36"/>
                <a:gd name="T11" fmla="*/ 13 h 15"/>
                <a:gd name="T12" fmla="*/ 32 w 36"/>
                <a:gd name="T13" fmla="*/ 13 h 15"/>
                <a:gd name="T14" fmla="*/ 32 w 36"/>
                <a:gd name="T15" fmla="*/ 12 h 15"/>
                <a:gd name="T16" fmla="*/ 30 w 36"/>
                <a:gd name="T17" fmla="*/ 12 h 15"/>
                <a:gd name="T18" fmla="*/ 30 w 36"/>
                <a:gd name="T19" fmla="*/ 12 h 15"/>
                <a:gd name="T20" fmla="*/ 29 w 36"/>
                <a:gd name="T21" fmla="*/ 11 h 15"/>
                <a:gd name="T22" fmla="*/ 29 w 36"/>
                <a:gd name="T23" fmla="*/ 11 h 15"/>
                <a:gd name="T24" fmla="*/ 27 w 36"/>
                <a:gd name="T25" fmla="*/ 11 h 15"/>
                <a:gd name="T26" fmla="*/ 27 w 36"/>
                <a:gd name="T27" fmla="*/ 11 h 15"/>
                <a:gd name="T28" fmla="*/ 26 w 36"/>
                <a:gd name="T29" fmla="*/ 10 h 15"/>
                <a:gd name="T30" fmla="*/ 26 w 36"/>
                <a:gd name="T31" fmla="*/ 10 h 15"/>
                <a:gd name="T32" fmla="*/ 24 w 36"/>
                <a:gd name="T33" fmla="*/ 9 h 15"/>
                <a:gd name="T34" fmla="*/ 24 w 36"/>
                <a:gd name="T35" fmla="*/ 9 h 15"/>
                <a:gd name="T36" fmla="*/ 23 w 36"/>
                <a:gd name="T37" fmla="*/ 9 h 15"/>
                <a:gd name="T38" fmla="*/ 23 w 36"/>
                <a:gd name="T39" fmla="*/ 9 h 15"/>
                <a:gd name="T40" fmla="*/ 21 w 36"/>
                <a:gd name="T41" fmla="*/ 8 h 15"/>
                <a:gd name="T42" fmla="*/ 21 w 36"/>
                <a:gd name="T43" fmla="*/ 8 h 15"/>
                <a:gd name="T44" fmla="*/ 20 w 36"/>
                <a:gd name="T45" fmla="*/ 8 h 15"/>
                <a:gd name="T46" fmla="*/ 20 w 36"/>
                <a:gd name="T47" fmla="*/ 7 h 15"/>
                <a:gd name="T48" fmla="*/ 18 w 36"/>
                <a:gd name="T49" fmla="*/ 7 h 15"/>
                <a:gd name="T50" fmla="*/ 18 w 36"/>
                <a:gd name="T51" fmla="*/ 7 h 15"/>
                <a:gd name="T52" fmla="*/ 17 w 36"/>
                <a:gd name="T53" fmla="*/ 6 h 15"/>
                <a:gd name="T54" fmla="*/ 17 w 36"/>
                <a:gd name="T55" fmla="*/ 6 h 15"/>
                <a:gd name="T56" fmla="*/ 15 w 36"/>
                <a:gd name="T57" fmla="*/ 6 h 15"/>
                <a:gd name="T58" fmla="*/ 15 w 36"/>
                <a:gd name="T59" fmla="*/ 6 h 15"/>
                <a:gd name="T60" fmla="*/ 14 w 36"/>
                <a:gd name="T61" fmla="*/ 5 h 15"/>
                <a:gd name="T62" fmla="*/ 14 w 36"/>
                <a:gd name="T63" fmla="*/ 5 h 15"/>
                <a:gd name="T64" fmla="*/ 12 w 36"/>
                <a:gd name="T65" fmla="*/ 4 h 15"/>
                <a:gd name="T66" fmla="*/ 12 w 36"/>
                <a:gd name="T67" fmla="*/ 4 h 15"/>
                <a:gd name="T68" fmla="*/ 11 w 36"/>
                <a:gd name="T69" fmla="*/ 4 h 15"/>
                <a:gd name="T70" fmla="*/ 11 w 36"/>
                <a:gd name="T71" fmla="*/ 4 h 15"/>
                <a:gd name="T72" fmla="*/ 9 w 36"/>
                <a:gd name="T73" fmla="*/ 3 h 15"/>
                <a:gd name="T74" fmla="*/ 9 w 36"/>
                <a:gd name="T75" fmla="*/ 3 h 15"/>
                <a:gd name="T76" fmla="*/ 8 w 36"/>
                <a:gd name="T77" fmla="*/ 3 h 15"/>
                <a:gd name="T78" fmla="*/ 8 w 36"/>
                <a:gd name="T79" fmla="*/ 3 h 15"/>
                <a:gd name="T80" fmla="*/ 6 w 36"/>
                <a:gd name="T81" fmla="*/ 2 h 15"/>
                <a:gd name="T82" fmla="*/ 6 w 36"/>
                <a:gd name="T83" fmla="*/ 2 h 15"/>
                <a:gd name="T84" fmla="*/ 5 w 36"/>
                <a:gd name="T85" fmla="*/ 2 h 15"/>
                <a:gd name="T86" fmla="*/ 5 w 36"/>
                <a:gd name="T87" fmla="*/ 2 h 15"/>
                <a:gd name="T88" fmla="*/ 3 w 36"/>
                <a:gd name="T89" fmla="*/ 1 h 15"/>
                <a:gd name="T90" fmla="*/ 3 w 36"/>
                <a:gd name="T91" fmla="*/ 1 h 15"/>
                <a:gd name="T92" fmla="*/ 2 w 36"/>
                <a:gd name="T93" fmla="*/ 0 h 15"/>
                <a:gd name="T94" fmla="*/ 2 w 36"/>
                <a:gd name="T95" fmla="*/ 0 h 15"/>
                <a:gd name="T96" fmla="*/ 0 w 36"/>
                <a:gd name="T97" fmla="*/ 0 h 15"/>
                <a:gd name="T98" fmla="*/ 0 w 36"/>
                <a:gd name="T9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5">
                  <a:moveTo>
                    <a:pt x="36" y="15"/>
                  </a:moveTo>
                  <a:lnTo>
                    <a:pt x="36" y="15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2" y="13"/>
                  </a:lnTo>
                  <a:lnTo>
                    <a:pt x="32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0" y="8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3" name="Freeform 67"/>
            <p:cNvSpPr>
              <a:spLocks/>
            </p:cNvSpPr>
            <p:nvPr/>
          </p:nvSpPr>
          <p:spPr bwMode="auto">
            <a:xfrm>
              <a:off x="3382895" y="-4215272"/>
              <a:ext cx="47776" cy="15496"/>
            </a:xfrm>
            <a:custGeom>
              <a:avLst/>
              <a:gdLst>
                <a:gd name="T0" fmla="*/ 37 w 37"/>
                <a:gd name="T1" fmla="*/ 12 h 12"/>
                <a:gd name="T2" fmla="*/ 36 w 37"/>
                <a:gd name="T3" fmla="*/ 11 h 12"/>
                <a:gd name="T4" fmla="*/ 36 w 37"/>
                <a:gd name="T5" fmla="*/ 11 h 12"/>
                <a:gd name="T6" fmla="*/ 34 w 37"/>
                <a:gd name="T7" fmla="*/ 11 h 12"/>
                <a:gd name="T8" fmla="*/ 34 w 37"/>
                <a:gd name="T9" fmla="*/ 11 h 12"/>
                <a:gd name="T10" fmla="*/ 33 w 37"/>
                <a:gd name="T11" fmla="*/ 10 h 12"/>
                <a:gd name="T12" fmla="*/ 33 w 37"/>
                <a:gd name="T13" fmla="*/ 10 h 12"/>
                <a:gd name="T14" fmla="*/ 31 w 37"/>
                <a:gd name="T15" fmla="*/ 10 h 12"/>
                <a:gd name="T16" fmla="*/ 31 w 37"/>
                <a:gd name="T17" fmla="*/ 10 h 12"/>
                <a:gd name="T18" fmla="*/ 30 w 37"/>
                <a:gd name="T19" fmla="*/ 9 h 12"/>
                <a:gd name="T20" fmla="*/ 30 w 37"/>
                <a:gd name="T21" fmla="*/ 9 h 12"/>
                <a:gd name="T22" fmla="*/ 28 w 37"/>
                <a:gd name="T23" fmla="*/ 9 h 12"/>
                <a:gd name="T24" fmla="*/ 28 w 37"/>
                <a:gd name="T25" fmla="*/ 9 h 12"/>
                <a:gd name="T26" fmla="*/ 27 w 37"/>
                <a:gd name="T27" fmla="*/ 8 h 12"/>
                <a:gd name="T28" fmla="*/ 27 w 37"/>
                <a:gd name="T29" fmla="*/ 8 h 12"/>
                <a:gd name="T30" fmla="*/ 25 w 37"/>
                <a:gd name="T31" fmla="*/ 8 h 12"/>
                <a:gd name="T32" fmla="*/ 25 w 37"/>
                <a:gd name="T33" fmla="*/ 8 h 12"/>
                <a:gd name="T34" fmla="*/ 24 w 37"/>
                <a:gd name="T35" fmla="*/ 7 h 12"/>
                <a:gd name="T36" fmla="*/ 24 w 37"/>
                <a:gd name="T37" fmla="*/ 7 h 12"/>
                <a:gd name="T38" fmla="*/ 22 w 37"/>
                <a:gd name="T39" fmla="*/ 7 h 12"/>
                <a:gd name="T40" fmla="*/ 22 w 37"/>
                <a:gd name="T41" fmla="*/ 7 h 12"/>
                <a:gd name="T42" fmla="*/ 21 w 37"/>
                <a:gd name="T43" fmla="*/ 6 h 12"/>
                <a:gd name="T44" fmla="*/ 21 w 37"/>
                <a:gd name="T45" fmla="*/ 6 h 12"/>
                <a:gd name="T46" fmla="*/ 19 w 37"/>
                <a:gd name="T47" fmla="*/ 6 h 12"/>
                <a:gd name="T48" fmla="*/ 19 w 37"/>
                <a:gd name="T49" fmla="*/ 6 h 12"/>
                <a:gd name="T50" fmla="*/ 18 w 37"/>
                <a:gd name="T51" fmla="*/ 5 h 12"/>
                <a:gd name="T52" fmla="*/ 18 w 37"/>
                <a:gd name="T53" fmla="*/ 5 h 12"/>
                <a:gd name="T54" fmla="*/ 16 w 37"/>
                <a:gd name="T55" fmla="*/ 5 h 12"/>
                <a:gd name="T56" fmla="*/ 16 w 37"/>
                <a:gd name="T57" fmla="*/ 5 h 12"/>
                <a:gd name="T58" fmla="*/ 15 w 37"/>
                <a:gd name="T59" fmla="*/ 4 h 12"/>
                <a:gd name="T60" fmla="*/ 15 w 37"/>
                <a:gd name="T61" fmla="*/ 4 h 12"/>
                <a:gd name="T62" fmla="*/ 13 w 37"/>
                <a:gd name="T63" fmla="*/ 4 h 12"/>
                <a:gd name="T64" fmla="*/ 13 w 37"/>
                <a:gd name="T65" fmla="*/ 4 h 12"/>
                <a:gd name="T66" fmla="*/ 12 w 37"/>
                <a:gd name="T67" fmla="*/ 3 h 12"/>
                <a:gd name="T68" fmla="*/ 12 w 37"/>
                <a:gd name="T69" fmla="*/ 3 h 12"/>
                <a:gd name="T70" fmla="*/ 10 w 37"/>
                <a:gd name="T71" fmla="*/ 3 h 12"/>
                <a:gd name="T72" fmla="*/ 10 w 37"/>
                <a:gd name="T73" fmla="*/ 3 h 12"/>
                <a:gd name="T74" fmla="*/ 9 w 37"/>
                <a:gd name="T75" fmla="*/ 3 h 12"/>
                <a:gd name="T76" fmla="*/ 9 w 37"/>
                <a:gd name="T77" fmla="*/ 2 h 12"/>
                <a:gd name="T78" fmla="*/ 7 w 37"/>
                <a:gd name="T79" fmla="*/ 2 h 12"/>
                <a:gd name="T80" fmla="*/ 7 w 37"/>
                <a:gd name="T81" fmla="*/ 2 h 12"/>
                <a:gd name="T82" fmla="*/ 6 w 37"/>
                <a:gd name="T83" fmla="*/ 2 h 12"/>
                <a:gd name="T84" fmla="*/ 6 w 37"/>
                <a:gd name="T85" fmla="*/ 2 h 12"/>
                <a:gd name="T86" fmla="*/ 4 w 37"/>
                <a:gd name="T87" fmla="*/ 1 h 12"/>
                <a:gd name="T88" fmla="*/ 4 w 37"/>
                <a:gd name="T89" fmla="*/ 1 h 12"/>
                <a:gd name="T90" fmla="*/ 3 w 37"/>
                <a:gd name="T91" fmla="*/ 1 h 12"/>
                <a:gd name="T92" fmla="*/ 3 w 37"/>
                <a:gd name="T93" fmla="*/ 1 h 12"/>
                <a:gd name="T94" fmla="*/ 1 w 37"/>
                <a:gd name="T95" fmla="*/ 0 h 12"/>
                <a:gd name="T96" fmla="*/ 1 w 37"/>
                <a:gd name="T97" fmla="*/ 0 h 12"/>
                <a:gd name="T98" fmla="*/ 0 w 37"/>
                <a:gd name="T9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2">
                  <a:moveTo>
                    <a:pt x="37" y="12"/>
                  </a:moveTo>
                  <a:lnTo>
                    <a:pt x="36" y="11"/>
                  </a:lnTo>
                  <a:lnTo>
                    <a:pt x="36" y="11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4" name="Freeform 68"/>
            <p:cNvSpPr>
              <a:spLocks/>
            </p:cNvSpPr>
            <p:nvPr/>
          </p:nvSpPr>
          <p:spPr bwMode="auto">
            <a:xfrm>
              <a:off x="3336412" y="-4226894"/>
              <a:ext cx="46484" cy="11622"/>
            </a:xfrm>
            <a:custGeom>
              <a:avLst/>
              <a:gdLst>
                <a:gd name="T0" fmla="*/ 36 w 36"/>
                <a:gd name="T1" fmla="*/ 9 h 9"/>
                <a:gd name="T2" fmla="*/ 36 w 36"/>
                <a:gd name="T3" fmla="*/ 9 h 9"/>
                <a:gd name="T4" fmla="*/ 34 w 36"/>
                <a:gd name="T5" fmla="*/ 9 h 9"/>
                <a:gd name="T6" fmla="*/ 34 w 36"/>
                <a:gd name="T7" fmla="*/ 8 h 9"/>
                <a:gd name="T8" fmla="*/ 33 w 36"/>
                <a:gd name="T9" fmla="*/ 8 h 9"/>
                <a:gd name="T10" fmla="*/ 33 w 36"/>
                <a:gd name="T11" fmla="*/ 8 h 9"/>
                <a:gd name="T12" fmla="*/ 31 w 36"/>
                <a:gd name="T13" fmla="*/ 8 h 9"/>
                <a:gd name="T14" fmla="*/ 31 w 36"/>
                <a:gd name="T15" fmla="*/ 8 h 9"/>
                <a:gd name="T16" fmla="*/ 30 w 36"/>
                <a:gd name="T17" fmla="*/ 7 h 9"/>
                <a:gd name="T18" fmla="*/ 30 w 36"/>
                <a:gd name="T19" fmla="*/ 7 h 9"/>
                <a:gd name="T20" fmla="*/ 28 w 36"/>
                <a:gd name="T21" fmla="*/ 7 h 9"/>
                <a:gd name="T22" fmla="*/ 28 w 36"/>
                <a:gd name="T23" fmla="*/ 7 h 9"/>
                <a:gd name="T24" fmla="*/ 27 w 36"/>
                <a:gd name="T25" fmla="*/ 6 h 9"/>
                <a:gd name="T26" fmla="*/ 27 w 36"/>
                <a:gd name="T27" fmla="*/ 6 h 9"/>
                <a:gd name="T28" fmla="*/ 25 w 36"/>
                <a:gd name="T29" fmla="*/ 6 h 9"/>
                <a:gd name="T30" fmla="*/ 25 w 36"/>
                <a:gd name="T31" fmla="*/ 6 h 9"/>
                <a:gd name="T32" fmla="*/ 24 w 36"/>
                <a:gd name="T33" fmla="*/ 6 h 9"/>
                <a:gd name="T34" fmla="*/ 24 w 36"/>
                <a:gd name="T35" fmla="*/ 6 h 9"/>
                <a:gd name="T36" fmla="*/ 22 w 36"/>
                <a:gd name="T37" fmla="*/ 5 h 9"/>
                <a:gd name="T38" fmla="*/ 22 w 36"/>
                <a:gd name="T39" fmla="*/ 5 h 9"/>
                <a:gd name="T40" fmla="*/ 21 w 36"/>
                <a:gd name="T41" fmla="*/ 5 h 9"/>
                <a:gd name="T42" fmla="*/ 21 w 36"/>
                <a:gd name="T43" fmla="*/ 5 h 9"/>
                <a:gd name="T44" fmla="*/ 19 w 36"/>
                <a:gd name="T45" fmla="*/ 5 h 9"/>
                <a:gd name="T46" fmla="*/ 19 w 36"/>
                <a:gd name="T47" fmla="*/ 5 h 9"/>
                <a:gd name="T48" fmla="*/ 18 w 36"/>
                <a:gd name="T49" fmla="*/ 4 h 9"/>
                <a:gd name="T50" fmla="*/ 18 w 36"/>
                <a:gd name="T51" fmla="*/ 4 h 9"/>
                <a:gd name="T52" fmla="*/ 16 w 36"/>
                <a:gd name="T53" fmla="*/ 4 h 9"/>
                <a:gd name="T54" fmla="*/ 16 w 36"/>
                <a:gd name="T55" fmla="*/ 4 h 9"/>
                <a:gd name="T56" fmla="*/ 15 w 36"/>
                <a:gd name="T57" fmla="*/ 3 h 9"/>
                <a:gd name="T58" fmla="*/ 15 w 36"/>
                <a:gd name="T59" fmla="*/ 3 h 9"/>
                <a:gd name="T60" fmla="*/ 13 w 36"/>
                <a:gd name="T61" fmla="*/ 3 h 9"/>
                <a:gd name="T62" fmla="*/ 13 w 36"/>
                <a:gd name="T63" fmla="*/ 3 h 9"/>
                <a:gd name="T64" fmla="*/ 12 w 36"/>
                <a:gd name="T65" fmla="*/ 3 h 9"/>
                <a:gd name="T66" fmla="*/ 12 w 36"/>
                <a:gd name="T67" fmla="*/ 3 h 9"/>
                <a:gd name="T68" fmla="*/ 10 w 36"/>
                <a:gd name="T69" fmla="*/ 2 h 9"/>
                <a:gd name="T70" fmla="*/ 10 w 36"/>
                <a:gd name="T71" fmla="*/ 2 h 9"/>
                <a:gd name="T72" fmla="*/ 9 w 36"/>
                <a:gd name="T73" fmla="*/ 2 h 9"/>
                <a:gd name="T74" fmla="*/ 9 w 36"/>
                <a:gd name="T75" fmla="*/ 2 h 9"/>
                <a:gd name="T76" fmla="*/ 7 w 36"/>
                <a:gd name="T77" fmla="*/ 2 h 9"/>
                <a:gd name="T78" fmla="*/ 7 w 36"/>
                <a:gd name="T79" fmla="*/ 2 h 9"/>
                <a:gd name="T80" fmla="*/ 6 w 36"/>
                <a:gd name="T81" fmla="*/ 2 h 9"/>
                <a:gd name="T82" fmla="*/ 6 w 36"/>
                <a:gd name="T83" fmla="*/ 2 h 9"/>
                <a:gd name="T84" fmla="*/ 4 w 36"/>
                <a:gd name="T85" fmla="*/ 1 h 9"/>
                <a:gd name="T86" fmla="*/ 4 w 36"/>
                <a:gd name="T87" fmla="*/ 1 h 9"/>
                <a:gd name="T88" fmla="*/ 3 w 36"/>
                <a:gd name="T89" fmla="*/ 1 h 9"/>
                <a:gd name="T90" fmla="*/ 3 w 36"/>
                <a:gd name="T91" fmla="*/ 1 h 9"/>
                <a:gd name="T92" fmla="*/ 1 w 36"/>
                <a:gd name="T93" fmla="*/ 0 h 9"/>
                <a:gd name="T94" fmla="*/ 1 w 36"/>
                <a:gd name="T95" fmla="*/ 0 h 9"/>
                <a:gd name="T96" fmla="*/ 0 w 36"/>
                <a:gd name="T97" fmla="*/ 0 h 9"/>
                <a:gd name="T98" fmla="*/ 0 w 36"/>
                <a:gd name="T9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9">
                  <a:moveTo>
                    <a:pt x="36" y="9"/>
                  </a:moveTo>
                  <a:lnTo>
                    <a:pt x="36" y="9"/>
                  </a:lnTo>
                  <a:lnTo>
                    <a:pt x="34" y="9"/>
                  </a:lnTo>
                  <a:lnTo>
                    <a:pt x="34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5" name="Freeform 69"/>
            <p:cNvSpPr>
              <a:spLocks/>
            </p:cNvSpPr>
            <p:nvPr/>
          </p:nvSpPr>
          <p:spPr bwMode="auto">
            <a:xfrm>
              <a:off x="3287346" y="-4235933"/>
              <a:ext cx="49066" cy="9040"/>
            </a:xfrm>
            <a:custGeom>
              <a:avLst/>
              <a:gdLst>
                <a:gd name="T0" fmla="*/ 38 w 38"/>
                <a:gd name="T1" fmla="*/ 7 h 7"/>
                <a:gd name="T2" fmla="*/ 36 w 38"/>
                <a:gd name="T3" fmla="*/ 7 h 7"/>
                <a:gd name="T4" fmla="*/ 36 w 38"/>
                <a:gd name="T5" fmla="*/ 7 h 7"/>
                <a:gd name="T6" fmla="*/ 35 w 38"/>
                <a:gd name="T7" fmla="*/ 6 h 7"/>
                <a:gd name="T8" fmla="*/ 35 w 38"/>
                <a:gd name="T9" fmla="*/ 6 h 7"/>
                <a:gd name="T10" fmla="*/ 33 w 38"/>
                <a:gd name="T11" fmla="*/ 6 h 7"/>
                <a:gd name="T12" fmla="*/ 33 w 38"/>
                <a:gd name="T13" fmla="*/ 6 h 7"/>
                <a:gd name="T14" fmla="*/ 32 w 38"/>
                <a:gd name="T15" fmla="*/ 6 h 7"/>
                <a:gd name="T16" fmla="*/ 32 w 38"/>
                <a:gd name="T17" fmla="*/ 6 h 7"/>
                <a:gd name="T18" fmla="*/ 30 w 38"/>
                <a:gd name="T19" fmla="*/ 6 h 7"/>
                <a:gd name="T20" fmla="*/ 30 w 38"/>
                <a:gd name="T21" fmla="*/ 6 h 7"/>
                <a:gd name="T22" fmla="*/ 29 w 38"/>
                <a:gd name="T23" fmla="*/ 5 h 7"/>
                <a:gd name="T24" fmla="*/ 29 w 38"/>
                <a:gd name="T25" fmla="*/ 5 h 7"/>
                <a:gd name="T26" fmla="*/ 27 w 38"/>
                <a:gd name="T27" fmla="*/ 5 h 7"/>
                <a:gd name="T28" fmla="*/ 27 w 38"/>
                <a:gd name="T29" fmla="*/ 5 h 7"/>
                <a:gd name="T30" fmla="*/ 26 w 38"/>
                <a:gd name="T31" fmla="*/ 5 h 7"/>
                <a:gd name="T32" fmla="*/ 26 w 38"/>
                <a:gd name="T33" fmla="*/ 5 h 7"/>
                <a:gd name="T34" fmla="*/ 24 w 38"/>
                <a:gd name="T35" fmla="*/ 4 h 7"/>
                <a:gd name="T36" fmla="*/ 24 w 38"/>
                <a:gd name="T37" fmla="*/ 4 h 7"/>
                <a:gd name="T38" fmla="*/ 23 w 38"/>
                <a:gd name="T39" fmla="*/ 4 h 7"/>
                <a:gd name="T40" fmla="*/ 23 w 38"/>
                <a:gd name="T41" fmla="*/ 4 h 7"/>
                <a:gd name="T42" fmla="*/ 21 w 38"/>
                <a:gd name="T43" fmla="*/ 4 h 7"/>
                <a:gd name="T44" fmla="*/ 21 w 38"/>
                <a:gd name="T45" fmla="*/ 4 h 7"/>
                <a:gd name="T46" fmla="*/ 20 w 38"/>
                <a:gd name="T47" fmla="*/ 4 h 7"/>
                <a:gd name="T48" fmla="*/ 20 w 38"/>
                <a:gd name="T49" fmla="*/ 4 h 7"/>
                <a:gd name="T50" fmla="*/ 18 w 38"/>
                <a:gd name="T51" fmla="*/ 3 h 7"/>
                <a:gd name="T52" fmla="*/ 18 w 38"/>
                <a:gd name="T53" fmla="*/ 3 h 7"/>
                <a:gd name="T54" fmla="*/ 17 w 38"/>
                <a:gd name="T55" fmla="*/ 3 h 7"/>
                <a:gd name="T56" fmla="*/ 17 w 38"/>
                <a:gd name="T57" fmla="*/ 3 h 7"/>
                <a:gd name="T58" fmla="*/ 15 w 38"/>
                <a:gd name="T59" fmla="*/ 3 h 7"/>
                <a:gd name="T60" fmla="*/ 15 w 38"/>
                <a:gd name="T61" fmla="*/ 3 h 7"/>
                <a:gd name="T62" fmla="*/ 14 w 38"/>
                <a:gd name="T63" fmla="*/ 3 h 7"/>
                <a:gd name="T64" fmla="*/ 14 w 38"/>
                <a:gd name="T65" fmla="*/ 3 h 7"/>
                <a:gd name="T66" fmla="*/ 12 w 38"/>
                <a:gd name="T67" fmla="*/ 2 h 7"/>
                <a:gd name="T68" fmla="*/ 12 w 38"/>
                <a:gd name="T69" fmla="*/ 2 h 7"/>
                <a:gd name="T70" fmla="*/ 11 w 38"/>
                <a:gd name="T71" fmla="*/ 2 h 7"/>
                <a:gd name="T72" fmla="*/ 11 w 38"/>
                <a:gd name="T73" fmla="*/ 2 h 7"/>
                <a:gd name="T74" fmla="*/ 9 w 38"/>
                <a:gd name="T75" fmla="*/ 2 h 7"/>
                <a:gd name="T76" fmla="*/ 9 w 38"/>
                <a:gd name="T77" fmla="*/ 2 h 7"/>
                <a:gd name="T78" fmla="*/ 8 w 38"/>
                <a:gd name="T79" fmla="*/ 1 h 7"/>
                <a:gd name="T80" fmla="*/ 8 w 38"/>
                <a:gd name="T81" fmla="*/ 1 h 7"/>
                <a:gd name="T82" fmla="*/ 6 w 38"/>
                <a:gd name="T83" fmla="*/ 1 h 7"/>
                <a:gd name="T84" fmla="*/ 6 w 38"/>
                <a:gd name="T85" fmla="*/ 1 h 7"/>
                <a:gd name="T86" fmla="*/ 5 w 38"/>
                <a:gd name="T87" fmla="*/ 1 h 7"/>
                <a:gd name="T88" fmla="*/ 5 w 38"/>
                <a:gd name="T89" fmla="*/ 1 h 7"/>
                <a:gd name="T90" fmla="*/ 3 w 38"/>
                <a:gd name="T91" fmla="*/ 1 h 7"/>
                <a:gd name="T92" fmla="*/ 3 w 38"/>
                <a:gd name="T93" fmla="*/ 1 h 7"/>
                <a:gd name="T94" fmla="*/ 2 w 38"/>
                <a:gd name="T95" fmla="*/ 1 h 7"/>
                <a:gd name="T96" fmla="*/ 2 w 38"/>
                <a:gd name="T97" fmla="*/ 0 h 7"/>
                <a:gd name="T98" fmla="*/ 0 w 38"/>
                <a:gd name="T9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7">
                  <a:moveTo>
                    <a:pt x="38" y="7"/>
                  </a:moveTo>
                  <a:lnTo>
                    <a:pt x="36" y="7"/>
                  </a:lnTo>
                  <a:lnTo>
                    <a:pt x="36" y="7"/>
                  </a:lnTo>
                  <a:lnTo>
                    <a:pt x="35" y="6"/>
                  </a:lnTo>
                  <a:lnTo>
                    <a:pt x="35" y="6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6" name="Freeform 70"/>
            <p:cNvSpPr>
              <a:spLocks/>
            </p:cNvSpPr>
            <p:nvPr/>
          </p:nvSpPr>
          <p:spPr bwMode="auto">
            <a:xfrm>
              <a:off x="3240861" y="-4242390"/>
              <a:ext cx="46484" cy="6457"/>
            </a:xfrm>
            <a:custGeom>
              <a:avLst/>
              <a:gdLst>
                <a:gd name="T0" fmla="*/ 36 w 36"/>
                <a:gd name="T1" fmla="*/ 5 h 5"/>
                <a:gd name="T2" fmla="*/ 36 w 36"/>
                <a:gd name="T3" fmla="*/ 5 h 5"/>
                <a:gd name="T4" fmla="*/ 35 w 36"/>
                <a:gd name="T5" fmla="*/ 5 h 5"/>
                <a:gd name="T6" fmla="*/ 35 w 36"/>
                <a:gd name="T7" fmla="*/ 5 h 5"/>
                <a:gd name="T8" fmla="*/ 33 w 36"/>
                <a:gd name="T9" fmla="*/ 5 h 5"/>
                <a:gd name="T10" fmla="*/ 33 w 36"/>
                <a:gd name="T11" fmla="*/ 5 h 5"/>
                <a:gd name="T12" fmla="*/ 32 w 36"/>
                <a:gd name="T13" fmla="*/ 5 h 5"/>
                <a:gd name="T14" fmla="*/ 32 w 36"/>
                <a:gd name="T15" fmla="*/ 5 h 5"/>
                <a:gd name="T16" fmla="*/ 30 w 36"/>
                <a:gd name="T17" fmla="*/ 4 h 5"/>
                <a:gd name="T18" fmla="*/ 30 w 36"/>
                <a:gd name="T19" fmla="*/ 4 h 5"/>
                <a:gd name="T20" fmla="*/ 29 w 36"/>
                <a:gd name="T21" fmla="*/ 4 h 5"/>
                <a:gd name="T22" fmla="*/ 29 w 36"/>
                <a:gd name="T23" fmla="*/ 4 h 5"/>
                <a:gd name="T24" fmla="*/ 27 w 36"/>
                <a:gd name="T25" fmla="*/ 4 h 5"/>
                <a:gd name="T26" fmla="*/ 27 w 36"/>
                <a:gd name="T27" fmla="*/ 4 h 5"/>
                <a:gd name="T28" fmla="*/ 26 w 36"/>
                <a:gd name="T29" fmla="*/ 4 h 5"/>
                <a:gd name="T30" fmla="*/ 26 w 36"/>
                <a:gd name="T31" fmla="*/ 4 h 5"/>
                <a:gd name="T32" fmla="*/ 24 w 36"/>
                <a:gd name="T33" fmla="*/ 3 h 5"/>
                <a:gd name="T34" fmla="*/ 24 w 36"/>
                <a:gd name="T35" fmla="*/ 3 h 5"/>
                <a:gd name="T36" fmla="*/ 23 w 36"/>
                <a:gd name="T37" fmla="*/ 3 h 5"/>
                <a:gd name="T38" fmla="*/ 23 w 36"/>
                <a:gd name="T39" fmla="*/ 3 h 5"/>
                <a:gd name="T40" fmla="*/ 21 w 36"/>
                <a:gd name="T41" fmla="*/ 3 h 5"/>
                <a:gd name="T42" fmla="*/ 21 w 36"/>
                <a:gd name="T43" fmla="*/ 3 h 5"/>
                <a:gd name="T44" fmla="*/ 20 w 36"/>
                <a:gd name="T45" fmla="*/ 3 h 5"/>
                <a:gd name="T46" fmla="*/ 20 w 36"/>
                <a:gd name="T47" fmla="*/ 3 h 5"/>
                <a:gd name="T48" fmla="*/ 18 w 36"/>
                <a:gd name="T49" fmla="*/ 3 h 5"/>
                <a:gd name="T50" fmla="*/ 18 w 36"/>
                <a:gd name="T51" fmla="*/ 3 h 5"/>
                <a:gd name="T52" fmla="*/ 17 w 36"/>
                <a:gd name="T53" fmla="*/ 2 h 5"/>
                <a:gd name="T54" fmla="*/ 17 w 36"/>
                <a:gd name="T55" fmla="*/ 2 h 5"/>
                <a:gd name="T56" fmla="*/ 15 w 36"/>
                <a:gd name="T57" fmla="*/ 2 h 5"/>
                <a:gd name="T58" fmla="*/ 15 w 36"/>
                <a:gd name="T59" fmla="*/ 2 h 5"/>
                <a:gd name="T60" fmla="*/ 14 w 36"/>
                <a:gd name="T61" fmla="*/ 2 h 5"/>
                <a:gd name="T62" fmla="*/ 14 w 36"/>
                <a:gd name="T63" fmla="*/ 2 h 5"/>
                <a:gd name="T64" fmla="*/ 12 w 36"/>
                <a:gd name="T65" fmla="*/ 2 h 5"/>
                <a:gd name="T66" fmla="*/ 12 w 36"/>
                <a:gd name="T67" fmla="*/ 2 h 5"/>
                <a:gd name="T68" fmla="*/ 11 w 36"/>
                <a:gd name="T69" fmla="*/ 2 h 5"/>
                <a:gd name="T70" fmla="*/ 11 w 36"/>
                <a:gd name="T71" fmla="*/ 2 h 5"/>
                <a:gd name="T72" fmla="*/ 9 w 36"/>
                <a:gd name="T73" fmla="*/ 2 h 5"/>
                <a:gd name="T74" fmla="*/ 9 w 36"/>
                <a:gd name="T75" fmla="*/ 2 h 5"/>
                <a:gd name="T76" fmla="*/ 8 w 36"/>
                <a:gd name="T77" fmla="*/ 1 h 5"/>
                <a:gd name="T78" fmla="*/ 8 w 36"/>
                <a:gd name="T79" fmla="*/ 1 h 5"/>
                <a:gd name="T80" fmla="*/ 6 w 36"/>
                <a:gd name="T81" fmla="*/ 1 h 5"/>
                <a:gd name="T82" fmla="*/ 6 w 36"/>
                <a:gd name="T83" fmla="*/ 1 h 5"/>
                <a:gd name="T84" fmla="*/ 5 w 36"/>
                <a:gd name="T85" fmla="*/ 1 h 5"/>
                <a:gd name="T86" fmla="*/ 5 w 36"/>
                <a:gd name="T87" fmla="*/ 1 h 5"/>
                <a:gd name="T88" fmla="*/ 3 w 36"/>
                <a:gd name="T89" fmla="*/ 1 h 5"/>
                <a:gd name="T90" fmla="*/ 3 w 36"/>
                <a:gd name="T91" fmla="*/ 1 h 5"/>
                <a:gd name="T92" fmla="*/ 2 w 36"/>
                <a:gd name="T93" fmla="*/ 0 h 5"/>
                <a:gd name="T94" fmla="*/ 2 w 36"/>
                <a:gd name="T95" fmla="*/ 0 h 5"/>
                <a:gd name="T96" fmla="*/ 0 w 36"/>
                <a:gd name="T97" fmla="*/ 0 h 5"/>
                <a:gd name="T98" fmla="*/ 0 w 36"/>
                <a:gd name="T9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5">
                  <a:moveTo>
                    <a:pt x="36" y="5"/>
                  </a:moveTo>
                  <a:lnTo>
                    <a:pt x="36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7" name="Freeform 71"/>
            <p:cNvSpPr>
              <a:spLocks/>
            </p:cNvSpPr>
            <p:nvPr/>
          </p:nvSpPr>
          <p:spPr bwMode="auto">
            <a:xfrm>
              <a:off x="3185594" y="-4246263"/>
              <a:ext cx="47776" cy="3874"/>
            </a:xfrm>
            <a:custGeom>
              <a:avLst/>
              <a:gdLst>
                <a:gd name="T0" fmla="*/ 37 w 37"/>
                <a:gd name="T1" fmla="*/ 3 h 3"/>
                <a:gd name="T2" fmla="*/ 36 w 37"/>
                <a:gd name="T3" fmla="*/ 3 h 3"/>
                <a:gd name="T4" fmla="*/ 36 w 37"/>
                <a:gd name="T5" fmla="*/ 3 h 3"/>
                <a:gd name="T6" fmla="*/ 34 w 37"/>
                <a:gd name="T7" fmla="*/ 3 h 3"/>
                <a:gd name="T8" fmla="*/ 34 w 37"/>
                <a:gd name="T9" fmla="*/ 3 h 3"/>
                <a:gd name="T10" fmla="*/ 33 w 37"/>
                <a:gd name="T11" fmla="*/ 3 h 3"/>
                <a:gd name="T12" fmla="*/ 33 w 37"/>
                <a:gd name="T13" fmla="*/ 3 h 3"/>
                <a:gd name="T14" fmla="*/ 31 w 37"/>
                <a:gd name="T15" fmla="*/ 3 h 3"/>
                <a:gd name="T16" fmla="*/ 31 w 37"/>
                <a:gd name="T17" fmla="*/ 3 h 3"/>
                <a:gd name="T18" fmla="*/ 30 w 37"/>
                <a:gd name="T19" fmla="*/ 3 h 3"/>
                <a:gd name="T20" fmla="*/ 30 w 37"/>
                <a:gd name="T21" fmla="*/ 3 h 3"/>
                <a:gd name="T22" fmla="*/ 28 w 37"/>
                <a:gd name="T23" fmla="*/ 2 h 3"/>
                <a:gd name="T24" fmla="*/ 28 w 37"/>
                <a:gd name="T25" fmla="*/ 2 h 3"/>
                <a:gd name="T26" fmla="*/ 27 w 37"/>
                <a:gd name="T27" fmla="*/ 2 h 3"/>
                <a:gd name="T28" fmla="*/ 27 w 37"/>
                <a:gd name="T29" fmla="*/ 2 h 3"/>
                <a:gd name="T30" fmla="*/ 25 w 37"/>
                <a:gd name="T31" fmla="*/ 2 h 3"/>
                <a:gd name="T32" fmla="*/ 25 w 37"/>
                <a:gd name="T33" fmla="*/ 2 h 3"/>
                <a:gd name="T34" fmla="*/ 24 w 37"/>
                <a:gd name="T35" fmla="*/ 2 h 3"/>
                <a:gd name="T36" fmla="*/ 24 w 37"/>
                <a:gd name="T37" fmla="*/ 2 h 3"/>
                <a:gd name="T38" fmla="*/ 22 w 37"/>
                <a:gd name="T39" fmla="*/ 2 h 3"/>
                <a:gd name="T40" fmla="*/ 22 w 37"/>
                <a:gd name="T41" fmla="*/ 2 h 3"/>
                <a:gd name="T42" fmla="*/ 21 w 37"/>
                <a:gd name="T43" fmla="*/ 2 h 3"/>
                <a:gd name="T44" fmla="*/ 21 w 37"/>
                <a:gd name="T45" fmla="*/ 2 h 3"/>
                <a:gd name="T46" fmla="*/ 19 w 37"/>
                <a:gd name="T47" fmla="*/ 2 h 3"/>
                <a:gd name="T48" fmla="*/ 19 w 37"/>
                <a:gd name="T49" fmla="*/ 2 h 3"/>
                <a:gd name="T50" fmla="*/ 18 w 37"/>
                <a:gd name="T51" fmla="*/ 2 h 3"/>
                <a:gd name="T52" fmla="*/ 18 w 37"/>
                <a:gd name="T53" fmla="*/ 2 h 3"/>
                <a:gd name="T54" fmla="*/ 16 w 37"/>
                <a:gd name="T55" fmla="*/ 1 h 3"/>
                <a:gd name="T56" fmla="*/ 16 w 37"/>
                <a:gd name="T57" fmla="*/ 1 h 3"/>
                <a:gd name="T58" fmla="*/ 15 w 37"/>
                <a:gd name="T59" fmla="*/ 1 h 3"/>
                <a:gd name="T60" fmla="*/ 15 w 37"/>
                <a:gd name="T61" fmla="*/ 1 h 3"/>
                <a:gd name="T62" fmla="*/ 13 w 37"/>
                <a:gd name="T63" fmla="*/ 1 h 3"/>
                <a:gd name="T64" fmla="*/ 13 w 37"/>
                <a:gd name="T65" fmla="*/ 1 h 3"/>
                <a:gd name="T66" fmla="*/ 12 w 37"/>
                <a:gd name="T67" fmla="*/ 1 h 3"/>
                <a:gd name="T68" fmla="*/ 12 w 37"/>
                <a:gd name="T69" fmla="*/ 1 h 3"/>
                <a:gd name="T70" fmla="*/ 10 w 37"/>
                <a:gd name="T71" fmla="*/ 1 h 3"/>
                <a:gd name="T72" fmla="*/ 10 w 37"/>
                <a:gd name="T73" fmla="*/ 1 h 3"/>
                <a:gd name="T74" fmla="*/ 9 w 37"/>
                <a:gd name="T75" fmla="*/ 0 h 3"/>
                <a:gd name="T76" fmla="*/ 9 w 37"/>
                <a:gd name="T77" fmla="*/ 0 h 3"/>
                <a:gd name="T78" fmla="*/ 7 w 37"/>
                <a:gd name="T79" fmla="*/ 0 h 3"/>
                <a:gd name="T80" fmla="*/ 7 w 37"/>
                <a:gd name="T81" fmla="*/ 0 h 3"/>
                <a:gd name="T82" fmla="*/ 6 w 37"/>
                <a:gd name="T83" fmla="*/ 0 h 3"/>
                <a:gd name="T84" fmla="*/ 6 w 37"/>
                <a:gd name="T85" fmla="*/ 0 h 3"/>
                <a:gd name="T86" fmla="*/ 4 w 37"/>
                <a:gd name="T87" fmla="*/ 0 h 3"/>
                <a:gd name="T88" fmla="*/ 4 w 37"/>
                <a:gd name="T89" fmla="*/ 0 h 3"/>
                <a:gd name="T90" fmla="*/ 3 w 37"/>
                <a:gd name="T91" fmla="*/ 0 h 3"/>
                <a:gd name="T92" fmla="*/ 3 w 37"/>
                <a:gd name="T93" fmla="*/ 0 h 3"/>
                <a:gd name="T94" fmla="*/ 1 w 37"/>
                <a:gd name="T95" fmla="*/ 0 h 3"/>
                <a:gd name="T96" fmla="*/ 1 w 37"/>
                <a:gd name="T97" fmla="*/ 0 h 3"/>
                <a:gd name="T98" fmla="*/ 0 w 37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3">
                  <a:moveTo>
                    <a:pt x="37" y="3"/>
                  </a:moveTo>
                  <a:lnTo>
                    <a:pt x="36" y="3"/>
                  </a:lnTo>
                  <a:lnTo>
                    <a:pt x="36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8" name="Freeform 75"/>
            <p:cNvSpPr>
              <a:spLocks/>
            </p:cNvSpPr>
            <p:nvPr/>
          </p:nvSpPr>
          <p:spPr bwMode="auto">
            <a:xfrm>
              <a:off x="3003276" y="-4250138"/>
              <a:ext cx="18000" cy="0"/>
            </a:xfrm>
            <a:custGeom>
              <a:avLst/>
              <a:gdLst>
                <a:gd name="T0" fmla="*/ 37 w 37"/>
                <a:gd name="T1" fmla="*/ 36 w 37"/>
                <a:gd name="T2" fmla="*/ 36 w 37"/>
                <a:gd name="T3" fmla="*/ 34 w 37"/>
                <a:gd name="T4" fmla="*/ 34 w 37"/>
                <a:gd name="T5" fmla="*/ 33 w 37"/>
                <a:gd name="T6" fmla="*/ 33 w 37"/>
                <a:gd name="T7" fmla="*/ 31 w 37"/>
                <a:gd name="T8" fmla="*/ 31 w 37"/>
                <a:gd name="T9" fmla="*/ 30 w 37"/>
                <a:gd name="T10" fmla="*/ 30 w 37"/>
                <a:gd name="T11" fmla="*/ 28 w 37"/>
                <a:gd name="T12" fmla="*/ 28 w 37"/>
                <a:gd name="T13" fmla="*/ 27 w 37"/>
                <a:gd name="T14" fmla="*/ 27 w 37"/>
                <a:gd name="T15" fmla="*/ 25 w 37"/>
                <a:gd name="T16" fmla="*/ 25 w 37"/>
                <a:gd name="T17" fmla="*/ 24 w 37"/>
                <a:gd name="T18" fmla="*/ 24 w 37"/>
                <a:gd name="T19" fmla="*/ 22 w 37"/>
                <a:gd name="T20" fmla="*/ 22 w 37"/>
                <a:gd name="T21" fmla="*/ 21 w 37"/>
                <a:gd name="T22" fmla="*/ 21 w 37"/>
                <a:gd name="T23" fmla="*/ 19 w 37"/>
                <a:gd name="T24" fmla="*/ 19 w 37"/>
                <a:gd name="T25" fmla="*/ 18 w 37"/>
                <a:gd name="T26" fmla="*/ 18 w 37"/>
                <a:gd name="T27" fmla="*/ 16 w 37"/>
                <a:gd name="T28" fmla="*/ 16 w 37"/>
                <a:gd name="T29" fmla="*/ 15 w 37"/>
                <a:gd name="T30" fmla="*/ 15 w 37"/>
                <a:gd name="T31" fmla="*/ 13 w 37"/>
                <a:gd name="T32" fmla="*/ 13 w 37"/>
                <a:gd name="T33" fmla="*/ 12 w 37"/>
                <a:gd name="T34" fmla="*/ 12 w 37"/>
                <a:gd name="T35" fmla="*/ 10 w 37"/>
                <a:gd name="T36" fmla="*/ 10 w 37"/>
                <a:gd name="T37" fmla="*/ 9 w 37"/>
                <a:gd name="T38" fmla="*/ 9 w 37"/>
                <a:gd name="T39" fmla="*/ 7 w 37"/>
                <a:gd name="T40" fmla="*/ 7 w 37"/>
                <a:gd name="T41" fmla="*/ 6 w 37"/>
                <a:gd name="T42" fmla="*/ 6 w 37"/>
                <a:gd name="T43" fmla="*/ 4 w 37"/>
                <a:gd name="T44" fmla="*/ 4 w 37"/>
                <a:gd name="T45" fmla="*/ 3 w 37"/>
                <a:gd name="T46" fmla="*/ 3 w 37"/>
                <a:gd name="T47" fmla="*/ 1 w 37"/>
                <a:gd name="T48" fmla="*/ 1 w 37"/>
                <a:gd name="T49" fmla="*/ 0 w 3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7">
                  <a:moveTo>
                    <a:pt x="37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9" name="Freeform 134"/>
            <p:cNvSpPr>
              <a:spLocks/>
            </p:cNvSpPr>
            <p:nvPr/>
          </p:nvSpPr>
          <p:spPr bwMode="auto">
            <a:xfrm rot="21108672" flipV="1">
              <a:off x="2535410" y="-3508278"/>
              <a:ext cx="80055" cy="0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1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1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1 h 1"/>
                <a:gd name="T48" fmla="*/ 2 w 4"/>
                <a:gd name="T49" fmla="*/ 1 h 1"/>
                <a:gd name="T50" fmla="*/ 2 w 4"/>
                <a:gd name="T51" fmla="*/ 1 h 1"/>
                <a:gd name="T52" fmla="*/ 2 w 4"/>
                <a:gd name="T53" fmla="*/ 1 h 1"/>
                <a:gd name="T54" fmla="*/ 2 w 4"/>
                <a:gd name="T55" fmla="*/ 1 h 1"/>
                <a:gd name="T56" fmla="*/ 2 w 4"/>
                <a:gd name="T57" fmla="*/ 1 h 1"/>
                <a:gd name="T58" fmla="*/ 2 w 4"/>
                <a:gd name="T59" fmla="*/ 1 h 1"/>
                <a:gd name="T60" fmla="*/ 2 w 4"/>
                <a:gd name="T61" fmla="*/ 1 h 1"/>
                <a:gd name="T62" fmla="*/ 2 w 4"/>
                <a:gd name="T63" fmla="*/ 1 h 1"/>
                <a:gd name="T64" fmla="*/ 2 w 4"/>
                <a:gd name="T65" fmla="*/ 1 h 1"/>
                <a:gd name="T66" fmla="*/ 3 w 4"/>
                <a:gd name="T67" fmla="*/ 1 h 1"/>
                <a:gd name="T68" fmla="*/ 3 w 4"/>
                <a:gd name="T69" fmla="*/ 1 h 1"/>
                <a:gd name="T70" fmla="*/ 3 w 4"/>
                <a:gd name="T71" fmla="*/ 1 h 1"/>
                <a:gd name="T72" fmla="*/ 3 w 4"/>
                <a:gd name="T73" fmla="*/ 1 h 1"/>
                <a:gd name="T74" fmla="*/ 3 w 4"/>
                <a:gd name="T75" fmla="*/ 1 h 1"/>
                <a:gd name="T76" fmla="*/ 3 w 4"/>
                <a:gd name="T77" fmla="*/ 1 h 1"/>
                <a:gd name="T78" fmla="*/ 3 w 4"/>
                <a:gd name="T79" fmla="*/ 1 h 1"/>
                <a:gd name="T80" fmla="*/ 3 w 4"/>
                <a:gd name="T81" fmla="*/ 1 h 1"/>
                <a:gd name="T82" fmla="*/ 3 w 4"/>
                <a:gd name="T83" fmla="*/ 1 h 1"/>
                <a:gd name="T84" fmla="*/ 4 w 4"/>
                <a:gd name="T85" fmla="*/ 1 h 1"/>
                <a:gd name="T86" fmla="*/ 4 w 4"/>
                <a:gd name="T87" fmla="*/ 1 h 1"/>
                <a:gd name="T88" fmla="*/ 4 w 4"/>
                <a:gd name="T89" fmla="*/ 1 h 1"/>
                <a:gd name="T90" fmla="*/ 4 w 4"/>
                <a:gd name="T91" fmla="*/ 1 h 1"/>
                <a:gd name="T92" fmla="*/ 4 w 4"/>
                <a:gd name="T93" fmla="*/ 1 h 1"/>
                <a:gd name="T94" fmla="*/ 4 w 4"/>
                <a:gd name="T95" fmla="*/ 1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28575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0" name="Freeform 135"/>
            <p:cNvSpPr>
              <a:spLocks/>
            </p:cNvSpPr>
            <p:nvPr/>
          </p:nvSpPr>
          <p:spPr bwMode="auto">
            <a:xfrm>
              <a:off x="2619783" y="-3510617"/>
              <a:ext cx="5165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0 w 4"/>
                <a:gd name="T4" fmla="*/ 0 w 4"/>
                <a:gd name="T5" fmla="*/ 0 w 4"/>
                <a:gd name="T6" fmla="*/ 1 w 4"/>
                <a:gd name="T7" fmla="*/ 1 w 4"/>
                <a:gd name="T8" fmla="*/ 1 w 4"/>
                <a:gd name="T9" fmla="*/ 1 w 4"/>
                <a:gd name="T10" fmla="*/ 1 w 4"/>
                <a:gd name="T11" fmla="*/ 1 w 4"/>
                <a:gd name="T12" fmla="*/ 1 w 4"/>
                <a:gd name="T13" fmla="*/ 1 w 4"/>
                <a:gd name="T14" fmla="*/ 1 w 4"/>
                <a:gd name="T15" fmla="*/ 1 w 4"/>
                <a:gd name="T16" fmla="*/ 1 w 4"/>
                <a:gd name="T17" fmla="*/ 1 w 4"/>
                <a:gd name="T18" fmla="*/ 2 w 4"/>
                <a:gd name="T19" fmla="*/ 2 w 4"/>
                <a:gd name="T20" fmla="*/ 2 w 4"/>
                <a:gd name="T21" fmla="*/ 2 w 4"/>
                <a:gd name="T22" fmla="*/ 2 w 4"/>
                <a:gd name="T23" fmla="*/ 2 w 4"/>
                <a:gd name="T24" fmla="*/ 2 w 4"/>
                <a:gd name="T25" fmla="*/ 2 w 4"/>
                <a:gd name="T26" fmla="*/ 2 w 4"/>
                <a:gd name="T27" fmla="*/ 3 w 4"/>
                <a:gd name="T28" fmla="*/ 3 w 4"/>
                <a:gd name="T29" fmla="*/ 3 w 4"/>
                <a:gd name="T30" fmla="*/ 3 w 4"/>
                <a:gd name="T31" fmla="*/ 3 w 4"/>
                <a:gd name="T32" fmla="*/ 3 w 4"/>
                <a:gd name="T33" fmla="*/ 3 w 4"/>
                <a:gd name="T34" fmla="*/ 3 w 4"/>
                <a:gd name="T35" fmla="*/ 3 w 4"/>
                <a:gd name="T36" fmla="*/ 3 w 4"/>
                <a:gd name="T37" fmla="*/ 3 w 4"/>
                <a:gd name="T38" fmla="*/ 3 w 4"/>
                <a:gd name="T39" fmla="*/ 3 w 4"/>
                <a:gd name="T40" fmla="*/ 4 w 4"/>
                <a:gd name="T41" fmla="*/ 4 w 4"/>
                <a:gd name="T42" fmla="*/ 4 w 4"/>
                <a:gd name="T43" fmla="*/ 4 w 4"/>
                <a:gd name="T44" fmla="*/ 4 w 4"/>
                <a:gd name="T45" fmla="*/ 4 w 4"/>
                <a:gd name="T46" fmla="*/ 4 w 4"/>
                <a:gd name="T47" fmla="*/ 4 w 4"/>
                <a:gd name="T48" fmla="*/ 4 w 4"/>
                <a:gd name="T49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1" name="Freeform 136"/>
            <p:cNvSpPr>
              <a:spLocks/>
            </p:cNvSpPr>
            <p:nvPr/>
          </p:nvSpPr>
          <p:spPr bwMode="auto">
            <a:xfrm>
              <a:off x="2624948" y="-3513199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2 h 2"/>
                <a:gd name="T4" fmla="*/ 0 w 5"/>
                <a:gd name="T5" fmla="*/ 2 h 2"/>
                <a:gd name="T6" fmla="*/ 0 w 5"/>
                <a:gd name="T7" fmla="*/ 2 h 2"/>
                <a:gd name="T8" fmla="*/ 1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1 h 2"/>
                <a:gd name="T18" fmla="*/ 1 w 5"/>
                <a:gd name="T19" fmla="*/ 1 h 2"/>
                <a:gd name="T20" fmla="*/ 1 w 5"/>
                <a:gd name="T21" fmla="*/ 1 h 2"/>
                <a:gd name="T22" fmla="*/ 1 w 5"/>
                <a:gd name="T23" fmla="*/ 1 h 2"/>
                <a:gd name="T24" fmla="*/ 2 w 5"/>
                <a:gd name="T25" fmla="*/ 1 h 2"/>
                <a:gd name="T26" fmla="*/ 2 w 5"/>
                <a:gd name="T27" fmla="*/ 1 h 2"/>
                <a:gd name="T28" fmla="*/ 2 w 5"/>
                <a:gd name="T29" fmla="*/ 1 h 2"/>
                <a:gd name="T30" fmla="*/ 2 w 5"/>
                <a:gd name="T31" fmla="*/ 1 h 2"/>
                <a:gd name="T32" fmla="*/ 2 w 5"/>
                <a:gd name="T33" fmla="*/ 1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2 w 5"/>
                <a:gd name="T45" fmla="*/ 1 h 2"/>
                <a:gd name="T46" fmla="*/ 2 w 5"/>
                <a:gd name="T47" fmla="*/ 1 h 2"/>
                <a:gd name="T48" fmla="*/ 2 w 5"/>
                <a:gd name="T49" fmla="*/ 1 h 2"/>
                <a:gd name="T50" fmla="*/ 3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3 w 5"/>
                <a:gd name="T71" fmla="*/ 1 h 2"/>
                <a:gd name="T72" fmla="*/ 3 w 5"/>
                <a:gd name="T73" fmla="*/ 1 h 2"/>
                <a:gd name="T74" fmla="*/ 3 w 5"/>
                <a:gd name="T75" fmla="*/ 1 h 2"/>
                <a:gd name="T76" fmla="*/ 4 w 5"/>
                <a:gd name="T77" fmla="*/ 1 h 2"/>
                <a:gd name="T78" fmla="*/ 4 w 5"/>
                <a:gd name="T79" fmla="*/ 1 h 2"/>
                <a:gd name="T80" fmla="*/ 4 w 5"/>
                <a:gd name="T81" fmla="*/ 1 h 2"/>
                <a:gd name="T82" fmla="*/ 4 w 5"/>
                <a:gd name="T83" fmla="*/ 1 h 2"/>
                <a:gd name="T84" fmla="*/ 4 w 5"/>
                <a:gd name="T85" fmla="*/ 1 h 2"/>
                <a:gd name="T86" fmla="*/ 4 w 5"/>
                <a:gd name="T87" fmla="*/ 1 h 2"/>
                <a:gd name="T88" fmla="*/ 4 w 5"/>
                <a:gd name="T89" fmla="*/ 1 h 2"/>
                <a:gd name="T90" fmla="*/ 4 w 5"/>
                <a:gd name="T91" fmla="*/ 1 h 2"/>
                <a:gd name="T92" fmla="*/ 5 w 5"/>
                <a:gd name="T93" fmla="*/ 0 h 2"/>
                <a:gd name="T94" fmla="*/ 5 w 5"/>
                <a:gd name="T95" fmla="*/ 0 h 2"/>
                <a:gd name="T96" fmla="*/ 5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2" name="Freeform 137"/>
            <p:cNvSpPr>
              <a:spLocks/>
            </p:cNvSpPr>
            <p:nvPr/>
          </p:nvSpPr>
          <p:spPr bwMode="auto">
            <a:xfrm>
              <a:off x="2631404" y="-3513200"/>
              <a:ext cx="5165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0 w 4"/>
                <a:gd name="T4" fmla="*/ 0 w 4"/>
                <a:gd name="T5" fmla="*/ 0 w 4"/>
                <a:gd name="T6" fmla="*/ 0 w 4"/>
                <a:gd name="T7" fmla="*/ 0 w 4"/>
                <a:gd name="T8" fmla="*/ 0 w 4"/>
                <a:gd name="T9" fmla="*/ 0 w 4"/>
                <a:gd name="T10" fmla="*/ 1 w 4"/>
                <a:gd name="T11" fmla="*/ 1 w 4"/>
                <a:gd name="T12" fmla="*/ 1 w 4"/>
                <a:gd name="T13" fmla="*/ 1 w 4"/>
                <a:gd name="T14" fmla="*/ 1 w 4"/>
                <a:gd name="T15" fmla="*/ 1 w 4"/>
                <a:gd name="T16" fmla="*/ 1 w 4"/>
                <a:gd name="T17" fmla="*/ 1 w 4"/>
                <a:gd name="T18" fmla="*/ 1 w 4"/>
                <a:gd name="T19" fmla="*/ 1 w 4"/>
                <a:gd name="T20" fmla="*/ 1 w 4"/>
                <a:gd name="T21" fmla="*/ 1 w 4"/>
                <a:gd name="T22" fmla="*/ 1 w 4"/>
                <a:gd name="T23" fmla="*/ 2 w 4"/>
                <a:gd name="T24" fmla="*/ 2 w 4"/>
                <a:gd name="T25" fmla="*/ 2 w 4"/>
                <a:gd name="T26" fmla="*/ 2 w 4"/>
                <a:gd name="T27" fmla="*/ 2 w 4"/>
                <a:gd name="T28" fmla="*/ 2 w 4"/>
                <a:gd name="T29" fmla="*/ 2 w 4"/>
                <a:gd name="T30" fmla="*/ 2 w 4"/>
                <a:gd name="T31" fmla="*/ 3 w 4"/>
                <a:gd name="T32" fmla="*/ 3 w 4"/>
                <a:gd name="T33" fmla="*/ 3 w 4"/>
                <a:gd name="T34" fmla="*/ 3 w 4"/>
                <a:gd name="T35" fmla="*/ 3 w 4"/>
                <a:gd name="T36" fmla="*/ 3 w 4"/>
                <a:gd name="T37" fmla="*/ 3 w 4"/>
                <a:gd name="T38" fmla="*/ 3 w 4"/>
                <a:gd name="T39" fmla="*/ 3 w 4"/>
                <a:gd name="T40" fmla="*/ 3 w 4"/>
                <a:gd name="T41" fmla="*/ 3 w 4"/>
                <a:gd name="T42" fmla="*/ 3 w 4"/>
                <a:gd name="T43" fmla="*/ 3 w 4"/>
                <a:gd name="T44" fmla="*/ 4 w 4"/>
                <a:gd name="T45" fmla="*/ 4 w 4"/>
                <a:gd name="T46" fmla="*/ 4 w 4"/>
                <a:gd name="T47" fmla="*/ 4 w 4"/>
                <a:gd name="T48" fmla="*/ 4 w 4"/>
                <a:gd name="T49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3" name="Freeform 138"/>
            <p:cNvSpPr>
              <a:spLocks/>
            </p:cNvSpPr>
            <p:nvPr/>
          </p:nvSpPr>
          <p:spPr bwMode="auto">
            <a:xfrm>
              <a:off x="2636569" y="-3514491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0 h 1"/>
                <a:gd name="T10" fmla="*/ 0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  <a:gd name="T28" fmla="*/ 1 w 4"/>
                <a:gd name="T29" fmla="*/ 0 h 1"/>
                <a:gd name="T30" fmla="*/ 1 w 4"/>
                <a:gd name="T31" fmla="*/ 0 h 1"/>
                <a:gd name="T32" fmla="*/ 1 w 4"/>
                <a:gd name="T33" fmla="*/ 0 h 1"/>
                <a:gd name="T34" fmla="*/ 2 w 4"/>
                <a:gd name="T35" fmla="*/ 0 h 1"/>
                <a:gd name="T36" fmla="*/ 2 w 4"/>
                <a:gd name="T37" fmla="*/ 0 h 1"/>
                <a:gd name="T38" fmla="*/ 2 w 4"/>
                <a:gd name="T39" fmla="*/ 0 h 1"/>
                <a:gd name="T40" fmla="*/ 2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3 w 4"/>
                <a:gd name="T59" fmla="*/ 0 h 1"/>
                <a:gd name="T60" fmla="*/ 3 w 4"/>
                <a:gd name="T61" fmla="*/ 0 h 1"/>
                <a:gd name="T62" fmla="*/ 3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4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4" name="Freeform 139"/>
            <p:cNvSpPr>
              <a:spLocks/>
            </p:cNvSpPr>
            <p:nvPr/>
          </p:nvSpPr>
          <p:spPr bwMode="auto">
            <a:xfrm>
              <a:off x="2641734" y="-3517074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2 h 2"/>
                <a:gd name="T4" fmla="*/ 1 w 5"/>
                <a:gd name="T5" fmla="*/ 2 h 2"/>
                <a:gd name="T6" fmla="*/ 1 w 5"/>
                <a:gd name="T7" fmla="*/ 2 h 2"/>
                <a:gd name="T8" fmla="*/ 1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1 w 5"/>
                <a:gd name="T19" fmla="*/ 2 h 2"/>
                <a:gd name="T20" fmla="*/ 1 w 5"/>
                <a:gd name="T21" fmla="*/ 2 h 2"/>
                <a:gd name="T22" fmla="*/ 1 w 5"/>
                <a:gd name="T23" fmla="*/ 1 h 2"/>
                <a:gd name="T24" fmla="*/ 1 w 5"/>
                <a:gd name="T25" fmla="*/ 1 h 2"/>
                <a:gd name="T26" fmla="*/ 1 w 5"/>
                <a:gd name="T27" fmla="*/ 1 h 2"/>
                <a:gd name="T28" fmla="*/ 1 w 5"/>
                <a:gd name="T29" fmla="*/ 1 h 2"/>
                <a:gd name="T30" fmla="*/ 2 w 5"/>
                <a:gd name="T31" fmla="*/ 1 h 2"/>
                <a:gd name="T32" fmla="*/ 2 w 5"/>
                <a:gd name="T33" fmla="*/ 1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2 w 5"/>
                <a:gd name="T45" fmla="*/ 1 h 2"/>
                <a:gd name="T46" fmla="*/ 2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3 w 5"/>
                <a:gd name="T71" fmla="*/ 1 h 2"/>
                <a:gd name="T72" fmla="*/ 4 w 5"/>
                <a:gd name="T73" fmla="*/ 1 h 2"/>
                <a:gd name="T74" fmla="*/ 4 w 5"/>
                <a:gd name="T75" fmla="*/ 1 h 2"/>
                <a:gd name="T76" fmla="*/ 4 w 5"/>
                <a:gd name="T77" fmla="*/ 1 h 2"/>
                <a:gd name="T78" fmla="*/ 4 w 5"/>
                <a:gd name="T79" fmla="*/ 1 h 2"/>
                <a:gd name="T80" fmla="*/ 4 w 5"/>
                <a:gd name="T81" fmla="*/ 1 h 2"/>
                <a:gd name="T82" fmla="*/ 4 w 5"/>
                <a:gd name="T83" fmla="*/ 1 h 2"/>
                <a:gd name="T84" fmla="*/ 4 w 5"/>
                <a:gd name="T85" fmla="*/ 1 h 2"/>
                <a:gd name="T86" fmla="*/ 4 w 5"/>
                <a:gd name="T87" fmla="*/ 1 h 2"/>
                <a:gd name="T88" fmla="*/ 4 w 5"/>
                <a:gd name="T89" fmla="*/ 1 h 2"/>
                <a:gd name="T90" fmla="*/ 4 w 5"/>
                <a:gd name="T91" fmla="*/ 1 h 2"/>
                <a:gd name="T92" fmla="*/ 4 w 5"/>
                <a:gd name="T93" fmla="*/ 1 h 2"/>
                <a:gd name="T94" fmla="*/ 4 w 5"/>
                <a:gd name="T95" fmla="*/ 0 h 2"/>
                <a:gd name="T96" fmla="*/ 4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5" name="Freeform 140"/>
            <p:cNvSpPr>
              <a:spLocks/>
            </p:cNvSpPr>
            <p:nvPr/>
          </p:nvSpPr>
          <p:spPr bwMode="auto">
            <a:xfrm>
              <a:off x="2648190" y="-3517074"/>
              <a:ext cx="5165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0 w 4"/>
                <a:gd name="T4" fmla="*/ 0 w 4"/>
                <a:gd name="T5" fmla="*/ 0 w 4"/>
                <a:gd name="T6" fmla="*/ 0 w 4"/>
                <a:gd name="T7" fmla="*/ 0 w 4"/>
                <a:gd name="T8" fmla="*/ 0 w 4"/>
                <a:gd name="T9" fmla="*/ 0 w 4"/>
                <a:gd name="T10" fmla="*/ 0 w 4"/>
                <a:gd name="T11" fmla="*/ 0 w 4"/>
                <a:gd name="T12" fmla="*/ 0 w 4"/>
                <a:gd name="T13" fmla="*/ 1 w 4"/>
                <a:gd name="T14" fmla="*/ 1 w 4"/>
                <a:gd name="T15" fmla="*/ 1 w 4"/>
                <a:gd name="T16" fmla="*/ 1 w 4"/>
                <a:gd name="T17" fmla="*/ 1 w 4"/>
                <a:gd name="T18" fmla="*/ 1 w 4"/>
                <a:gd name="T19" fmla="*/ 1 w 4"/>
                <a:gd name="T20" fmla="*/ 1 w 4"/>
                <a:gd name="T21" fmla="*/ 2 w 4"/>
                <a:gd name="T22" fmla="*/ 2 w 4"/>
                <a:gd name="T23" fmla="*/ 2 w 4"/>
                <a:gd name="T24" fmla="*/ 2 w 4"/>
                <a:gd name="T25" fmla="*/ 2 w 4"/>
                <a:gd name="T26" fmla="*/ 2 w 4"/>
                <a:gd name="T27" fmla="*/ 2 w 4"/>
                <a:gd name="T28" fmla="*/ 2 w 4"/>
                <a:gd name="T29" fmla="*/ 2 w 4"/>
                <a:gd name="T30" fmla="*/ 2 w 4"/>
                <a:gd name="T31" fmla="*/ 2 w 4"/>
                <a:gd name="T32" fmla="*/ 2 w 4"/>
                <a:gd name="T33" fmla="*/ 2 w 4"/>
                <a:gd name="T34" fmla="*/ 3 w 4"/>
                <a:gd name="T35" fmla="*/ 3 w 4"/>
                <a:gd name="T36" fmla="*/ 3 w 4"/>
                <a:gd name="T37" fmla="*/ 3 w 4"/>
                <a:gd name="T38" fmla="*/ 3 w 4"/>
                <a:gd name="T39" fmla="*/ 3 w 4"/>
                <a:gd name="T40" fmla="*/ 3 w 4"/>
                <a:gd name="T41" fmla="*/ 3 w 4"/>
                <a:gd name="T42" fmla="*/ 3 w 4"/>
                <a:gd name="T43" fmla="*/ 3 w 4"/>
                <a:gd name="T44" fmla="*/ 3 w 4"/>
                <a:gd name="T45" fmla="*/ 3 w 4"/>
                <a:gd name="T46" fmla="*/ 3 w 4"/>
                <a:gd name="T47" fmla="*/ 4 w 4"/>
                <a:gd name="T48" fmla="*/ 4 w 4"/>
                <a:gd name="T49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6" name="Freeform 141"/>
            <p:cNvSpPr>
              <a:spLocks/>
            </p:cNvSpPr>
            <p:nvPr/>
          </p:nvSpPr>
          <p:spPr bwMode="auto">
            <a:xfrm>
              <a:off x="2653355" y="-3518365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1 w 4"/>
                <a:gd name="T13" fmla="*/ 0 h 1"/>
                <a:gd name="T14" fmla="*/ 1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  <a:gd name="T28" fmla="*/ 1 w 4"/>
                <a:gd name="T29" fmla="*/ 0 h 1"/>
                <a:gd name="T30" fmla="*/ 1 w 4"/>
                <a:gd name="T31" fmla="*/ 0 h 1"/>
                <a:gd name="T32" fmla="*/ 1 w 4"/>
                <a:gd name="T33" fmla="*/ 0 h 1"/>
                <a:gd name="T34" fmla="*/ 1 w 4"/>
                <a:gd name="T35" fmla="*/ 0 h 1"/>
                <a:gd name="T36" fmla="*/ 1 w 4"/>
                <a:gd name="T37" fmla="*/ 0 h 1"/>
                <a:gd name="T38" fmla="*/ 2 w 4"/>
                <a:gd name="T39" fmla="*/ 0 h 1"/>
                <a:gd name="T40" fmla="*/ 2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4 w 4"/>
                <a:gd name="T81" fmla="*/ 0 h 1"/>
                <a:gd name="T82" fmla="*/ 4 w 4"/>
                <a:gd name="T83" fmla="*/ 0 h 1"/>
                <a:gd name="T84" fmla="*/ 4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7" name="Freeform 142"/>
            <p:cNvSpPr>
              <a:spLocks/>
            </p:cNvSpPr>
            <p:nvPr/>
          </p:nvSpPr>
          <p:spPr bwMode="auto">
            <a:xfrm>
              <a:off x="2658520" y="-3520947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1 w 4"/>
                <a:gd name="T9" fmla="*/ 2 h 2"/>
                <a:gd name="T10" fmla="*/ 1 w 4"/>
                <a:gd name="T11" fmla="*/ 2 h 2"/>
                <a:gd name="T12" fmla="*/ 1 w 4"/>
                <a:gd name="T13" fmla="*/ 2 h 2"/>
                <a:gd name="T14" fmla="*/ 1 w 4"/>
                <a:gd name="T15" fmla="*/ 1 h 2"/>
                <a:gd name="T16" fmla="*/ 1 w 4"/>
                <a:gd name="T17" fmla="*/ 1 h 2"/>
                <a:gd name="T18" fmla="*/ 1 w 4"/>
                <a:gd name="T19" fmla="*/ 1 h 2"/>
                <a:gd name="T20" fmla="*/ 1 w 4"/>
                <a:gd name="T21" fmla="*/ 1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2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3 w 4"/>
                <a:gd name="T53" fmla="*/ 1 h 2"/>
                <a:gd name="T54" fmla="*/ 3 w 4"/>
                <a:gd name="T55" fmla="*/ 1 h 2"/>
                <a:gd name="T56" fmla="*/ 3 w 4"/>
                <a:gd name="T57" fmla="*/ 1 h 2"/>
                <a:gd name="T58" fmla="*/ 3 w 4"/>
                <a:gd name="T59" fmla="*/ 1 h 2"/>
                <a:gd name="T60" fmla="*/ 3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4 w 4"/>
                <a:gd name="T77" fmla="*/ 1 h 2"/>
                <a:gd name="T78" fmla="*/ 4 w 4"/>
                <a:gd name="T79" fmla="*/ 1 h 2"/>
                <a:gd name="T80" fmla="*/ 4 w 4"/>
                <a:gd name="T81" fmla="*/ 1 h 2"/>
                <a:gd name="T82" fmla="*/ 4 w 4"/>
                <a:gd name="T83" fmla="*/ 0 h 2"/>
                <a:gd name="T84" fmla="*/ 4 w 4"/>
                <a:gd name="T85" fmla="*/ 0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8" name="Freeform 143"/>
            <p:cNvSpPr>
              <a:spLocks/>
            </p:cNvSpPr>
            <p:nvPr/>
          </p:nvSpPr>
          <p:spPr bwMode="auto">
            <a:xfrm>
              <a:off x="2663684" y="-3522239"/>
              <a:ext cx="6457" cy="1292"/>
            </a:xfrm>
            <a:custGeom>
              <a:avLst/>
              <a:gdLst>
                <a:gd name="T0" fmla="*/ 0 w 5"/>
                <a:gd name="T1" fmla="*/ 1 h 1"/>
                <a:gd name="T2" fmla="*/ 0 w 5"/>
                <a:gd name="T3" fmla="*/ 1 h 1"/>
                <a:gd name="T4" fmla="*/ 1 w 5"/>
                <a:gd name="T5" fmla="*/ 1 h 1"/>
                <a:gd name="T6" fmla="*/ 1 w 5"/>
                <a:gd name="T7" fmla="*/ 1 h 1"/>
                <a:gd name="T8" fmla="*/ 1 w 5"/>
                <a:gd name="T9" fmla="*/ 1 h 1"/>
                <a:gd name="T10" fmla="*/ 1 w 5"/>
                <a:gd name="T11" fmla="*/ 1 h 1"/>
                <a:gd name="T12" fmla="*/ 1 w 5"/>
                <a:gd name="T13" fmla="*/ 1 h 1"/>
                <a:gd name="T14" fmla="*/ 1 w 5"/>
                <a:gd name="T15" fmla="*/ 1 h 1"/>
                <a:gd name="T16" fmla="*/ 1 w 5"/>
                <a:gd name="T17" fmla="*/ 1 h 1"/>
                <a:gd name="T18" fmla="*/ 1 w 5"/>
                <a:gd name="T19" fmla="*/ 1 h 1"/>
                <a:gd name="T20" fmla="*/ 1 w 5"/>
                <a:gd name="T21" fmla="*/ 1 h 1"/>
                <a:gd name="T22" fmla="*/ 2 w 5"/>
                <a:gd name="T23" fmla="*/ 1 h 1"/>
                <a:gd name="T24" fmla="*/ 2 w 5"/>
                <a:gd name="T25" fmla="*/ 1 h 1"/>
                <a:gd name="T26" fmla="*/ 2 w 5"/>
                <a:gd name="T27" fmla="*/ 1 h 1"/>
                <a:gd name="T28" fmla="*/ 2 w 5"/>
                <a:gd name="T29" fmla="*/ 1 h 1"/>
                <a:gd name="T30" fmla="*/ 2 w 5"/>
                <a:gd name="T31" fmla="*/ 1 h 1"/>
                <a:gd name="T32" fmla="*/ 2 w 5"/>
                <a:gd name="T33" fmla="*/ 1 h 1"/>
                <a:gd name="T34" fmla="*/ 2 w 5"/>
                <a:gd name="T35" fmla="*/ 1 h 1"/>
                <a:gd name="T36" fmla="*/ 2 w 5"/>
                <a:gd name="T37" fmla="*/ 1 h 1"/>
                <a:gd name="T38" fmla="*/ 2 w 5"/>
                <a:gd name="T39" fmla="*/ 1 h 1"/>
                <a:gd name="T40" fmla="*/ 2 w 5"/>
                <a:gd name="T41" fmla="*/ 1 h 1"/>
                <a:gd name="T42" fmla="*/ 2 w 5"/>
                <a:gd name="T43" fmla="*/ 1 h 1"/>
                <a:gd name="T44" fmla="*/ 2 w 5"/>
                <a:gd name="T45" fmla="*/ 1 h 1"/>
                <a:gd name="T46" fmla="*/ 2 w 5"/>
                <a:gd name="T47" fmla="*/ 1 h 1"/>
                <a:gd name="T48" fmla="*/ 3 w 5"/>
                <a:gd name="T49" fmla="*/ 1 h 1"/>
                <a:gd name="T50" fmla="*/ 3 w 5"/>
                <a:gd name="T51" fmla="*/ 1 h 1"/>
                <a:gd name="T52" fmla="*/ 3 w 5"/>
                <a:gd name="T53" fmla="*/ 1 h 1"/>
                <a:gd name="T54" fmla="*/ 3 w 5"/>
                <a:gd name="T55" fmla="*/ 1 h 1"/>
                <a:gd name="T56" fmla="*/ 3 w 5"/>
                <a:gd name="T57" fmla="*/ 1 h 1"/>
                <a:gd name="T58" fmla="*/ 3 w 5"/>
                <a:gd name="T59" fmla="*/ 1 h 1"/>
                <a:gd name="T60" fmla="*/ 3 w 5"/>
                <a:gd name="T61" fmla="*/ 1 h 1"/>
                <a:gd name="T62" fmla="*/ 3 w 5"/>
                <a:gd name="T63" fmla="*/ 1 h 1"/>
                <a:gd name="T64" fmla="*/ 3 w 5"/>
                <a:gd name="T65" fmla="*/ 1 h 1"/>
                <a:gd name="T66" fmla="*/ 3 w 5"/>
                <a:gd name="T67" fmla="*/ 1 h 1"/>
                <a:gd name="T68" fmla="*/ 3 w 5"/>
                <a:gd name="T69" fmla="*/ 1 h 1"/>
                <a:gd name="T70" fmla="*/ 3 w 5"/>
                <a:gd name="T71" fmla="*/ 1 h 1"/>
                <a:gd name="T72" fmla="*/ 4 w 5"/>
                <a:gd name="T73" fmla="*/ 1 h 1"/>
                <a:gd name="T74" fmla="*/ 4 w 5"/>
                <a:gd name="T75" fmla="*/ 1 h 1"/>
                <a:gd name="T76" fmla="*/ 4 w 5"/>
                <a:gd name="T77" fmla="*/ 1 h 1"/>
                <a:gd name="T78" fmla="*/ 4 w 5"/>
                <a:gd name="T79" fmla="*/ 1 h 1"/>
                <a:gd name="T80" fmla="*/ 4 w 5"/>
                <a:gd name="T81" fmla="*/ 1 h 1"/>
                <a:gd name="T82" fmla="*/ 4 w 5"/>
                <a:gd name="T83" fmla="*/ 1 h 1"/>
                <a:gd name="T84" fmla="*/ 4 w 5"/>
                <a:gd name="T85" fmla="*/ 1 h 1"/>
                <a:gd name="T86" fmla="*/ 4 w 5"/>
                <a:gd name="T87" fmla="*/ 1 h 1"/>
                <a:gd name="T88" fmla="*/ 4 w 5"/>
                <a:gd name="T89" fmla="*/ 0 h 1"/>
                <a:gd name="T90" fmla="*/ 5 w 5"/>
                <a:gd name="T91" fmla="*/ 0 h 1"/>
                <a:gd name="T92" fmla="*/ 5 w 5"/>
                <a:gd name="T93" fmla="*/ 0 h 1"/>
                <a:gd name="T94" fmla="*/ 5 w 5"/>
                <a:gd name="T95" fmla="*/ 0 h 1"/>
                <a:gd name="T96" fmla="*/ 5 w 5"/>
                <a:gd name="T97" fmla="*/ 0 h 1"/>
                <a:gd name="T98" fmla="*/ 5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9" name="Freeform 144"/>
            <p:cNvSpPr>
              <a:spLocks/>
            </p:cNvSpPr>
            <p:nvPr/>
          </p:nvSpPr>
          <p:spPr bwMode="auto">
            <a:xfrm>
              <a:off x="2670141" y="-3523530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0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1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1 h 1"/>
                <a:gd name="T48" fmla="*/ 2 w 4"/>
                <a:gd name="T49" fmla="*/ 1 h 1"/>
                <a:gd name="T50" fmla="*/ 2 w 4"/>
                <a:gd name="T51" fmla="*/ 1 h 1"/>
                <a:gd name="T52" fmla="*/ 2 w 4"/>
                <a:gd name="T53" fmla="*/ 1 h 1"/>
                <a:gd name="T54" fmla="*/ 2 w 4"/>
                <a:gd name="T55" fmla="*/ 1 h 1"/>
                <a:gd name="T56" fmla="*/ 2 w 4"/>
                <a:gd name="T57" fmla="*/ 1 h 1"/>
                <a:gd name="T58" fmla="*/ 2 w 4"/>
                <a:gd name="T59" fmla="*/ 1 h 1"/>
                <a:gd name="T60" fmla="*/ 3 w 4"/>
                <a:gd name="T61" fmla="*/ 1 h 1"/>
                <a:gd name="T62" fmla="*/ 3 w 4"/>
                <a:gd name="T63" fmla="*/ 1 h 1"/>
                <a:gd name="T64" fmla="*/ 3 w 4"/>
                <a:gd name="T65" fmla="*/ 1 h 1"/>
                <a:gd name="T66" fmla="*/ 3 w 4"/>
                <a:gd name="T67" fmla="*/ 1 h 1"/>
                <a:gd name="T68" fmla="*/ 3 w 4"/>
                <a:gd name="T69" fmla="*/ 1 h 1"/>
                <a:gd name="T70" fmla="*/ 3 w 4"/>
                <a:gd name="T71" fmla="*/ 1 h 1"/>
                <a:gd name="T72" fmla="*/ 3 w 4"/>
                <a:gd name="T73" fmla="*/ 1 h 1"/>
                <a:gd name="T74" fmla="*/ 3 w 4"/>
                <a:gd name="T75" fmla="*/ 1 h 1"/>
                <a:gd name="T76" fmla="*/ 3 w 4"/>
                <a:gd name="T77" fmla="*/ 1 h 1"/>
                <a:gd name="T78" fmla="*/ 3 w 4"/>
                <a:gd name="T79" fmla="*/ 1 h 1"/>
                <a:gd name="T80" fmla="*/ 3 w 4"/>
                <a:gd name="T81" fmla="*/ 1 h 1"/>
                <a:gd name="T82" fmla="*/ 3 w 4"/>
                <a:gd name="T83" fmla="*/ 1 h 1"/>
                <a:gd name="T84" fmla="*/ 3 w 4"/>
                <a:gd name="T85" fmla="*/ 1 h 1"/>
                <a:gd name="T86" fmla="*/ 4 w 4"/>
                <a:gd name="T87" fmla="*/ 1 h 1"/>
                <a:gd name="T88" fmla="*/ 4 w 4"/>
                <a:gd name="T89" fmla="*/ 1 h 1"/>
                <a:gd name="T90" fmla="*/ 4 w 4"/>
                <a:gd name="T91" fmla="*/ 1 h 1"/>
                <a:gd name="T92" fmla="*/ 4 w 4"/>
                <a:gd name="T93" fmla="*/ 1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0" name="Freeform 145"/>
            <p:cNvSpPr>
              <a:spLocks/>
            </p:cNvSpPr>
            <p:nvPr/>
          </p:nvSpPr>
          <p:spPr bwMode="auto">
            <a:xfrm>
              <a:off x="2675306" y="-3524822"/>
              <a:ext cx="6457" cy="1292"/>
            </a:xfrm>
            <a:custGeom>
              <a:avLst/>
              <a:gdLst>
                <a:gd name="T0" fmla="*/ 0 w 5"/>
                <a:gd name="T1" fmla="*/ 1 h 1"/>
                <a:gd name="T2" fmla="*/ 0 w 5"/>
                <a:gd name="T3" fmla="*/ 1 h 1"/>
                <a:gd name="T4" fmla="*/ 0 w 5"/>
                <a:gd name="T5" fmla="*/ 1 h 1"/>
                <a:gd name="T6" fmla="*/ 0 w 5"/>
                <a:gd name="T7" fmla="*/ 1 h 1"/>
                <a:gd name="T8" fmla="*/ 0 w 5"/>
                <a:gd name="T9" fmla="*/ 1 h 1"/>
                <a:gd name="T10" fmla="*/ 0 w 5"/>
                <a:gd name="T11" fmla="*/ 1 h 1"/>
                <a:gd name="T12" fmla="*/ 0 w 5"/>
                <a:gd name="T13" fmla="*/ 1 h 1"/>
                <a:gd name="T14" fmla="*/ 1 w 5"/>
                <a:gd name="T15" fmla="*/ 1 h 1"/>
                <a:gd name="T16" fmla="*/ 1 w 5"/>
                <a:gd name="T17" fmla="*/ 1 h 1"/>
                <a:gd name="T18" fmla="*/ 1 w 5"/>
                <a:gd name="T19" fmla="*/ 1 h 1"/>
                <a:gd name="T20" fmla="*/ 1 w 5"/>
                <a:gd name="T21" fmla="*/ 1 h 1"/>
                <a:gd name="T22" fmla="*/ 1 w 5"/>
                <a:gd name="T23" fmla="*/ 1 h 1"/>
                <a:gd name="T24" fmla="*/ 1 w 5"/>
                <a:gd name="T25" fmla="*/ 1 h 1"/>
                <a:gd name="T26" fmla="*/ 1 w 5"/>
                <a:gd name="T27" fmla="*/ 1 h 1"/>
                <a:gd name="T28" fmla="*/ 1 w 5"/>
                <a:gd name="T29" fmla="*/ 1 h 1"/>
                <a:gd name="T30" fmla="*/ 2 w 5"/>
                <a:gd name="T31" fmla="*/ 1 h 1"/>
                <a:gd name="T32" fmla="*/ 2 w 5"/>
                <a:gd name="T33" fmla="*/ 1 h 1"/>
                <a:gd name="T34" fmla="*/ 2 w 5"/>
                <a:gd name="T35" fmla="*/ 1 h 1"/>
                <a:gd name="T36" fmla="*/ 2 w 5"/>
                <a:gd name="T37" fmla="*/ 1 h 1"/>
                <a:gd name="T38" fmla="*/ 2 w 5"/>
                <a:gd name="T39" fmla="*/ 1 h 1"/>
                <a:gd name="T40" fmla="*/ 2 w 5"/>
                <a:gd name="T41" fmla="*/ 1 h 1"/>
                <a:gd name="T42" fmla="*/ 2 w 5"/>
                <a:gd name="T43" fmla="*/ 1 h 1"/>
                <a:gd name="T44" fmla="*/ 2 w 5"/>
                <a:gd name="T45" fmla="*/ 1 h 1"/>
                <a:gd name="T46" fmla="*/ 2 w 5"/>
                <a:gd name="T47" fmla="*/ 1 h 1"/>
                <a:gd name="T48" fmla="*/ 2 w 5"/>
                <a:gd name="T49" fmla="*/ 1 h 1"/>
                <a:gd name="T50" fmla="*/ 2 w 5"/>
                <a:gd name="T51" fmla="*/ 1 h 1"/>
                <a:gd name="T52" fmla="*/ 2 w 5"/>
                <a:gd name="T53" fmla="*/ 1 h 1"/>
                <a:gd name="T54" fmla="*/ 2 w 5"/>
                <a:gd name="T55" fmla="*/ 1 h 1"/>
                <a:gd name="T56" fmla="*/ 3 w 5"/>
                <a:gd name="T57" fmla="*/ 1 h 1"/>
                <a:gd name="T58" fmla="*/ 3 w 5"/>
                <a:gd name="T59" fmla="*/ 1 h 1"/>
                <a:gd name="T60" fmla="*/ 3 w 5"/>
                <a:gd name="T61" fmla="*/ 1 h 1"/>
                <a:gd name="T62" fmla="*/ 3 w 5"/>
                <a:gd name="T63" fmla="*/ 0 h 1"/>
                <a:gd name="T64" fmla="*/ 3 w 5"/>
                <a:gd name="T65" fmla="*/ 0 h 1"/>
                <a:gd name="T66" fmla="*/ 3 w 5"/>
                <a:gd name="T67" fmla="*/ 0 h 1"/>
                <a:gd name="T68" fmla="*/ 3 w 5"/>
                <a:gd name="T69" fmla="*/ 0 h 1"/>
                <a:gd name="T70" fmla="*/ 3 w 5"/>
                <a:gd name="T71" fmla="*/ 0 h 1"/>
                <a:gd name="T72" fmla="*/ 3 w 5"/>
                <a:gd name="T73" fmla="*/ 0 h 1"/>
                <a:gd name="T74" fmla="*/ 3 w 5"/>
                <a:gd name="T75" fmla="*/ 0 h 1"/>
                <a:gd name="T76" fmla="*/ 3 w 5"/>
                <a:gd name="T77" fmla="*/ 0 h 1"/>
                <a:gd name="T78" fmla="*/ 3 w 5"/>
                <a:gd name="T79" fmla="*/ 0 h 1"/>
                <a:gd name="T80" fmla="*/ 3 w 5"/>
                <a:gd name="T81" fmla="*/ 0 h 1"/>
                <a:gd name="T82" fmla="*/ 4 w 5"/>
                <a:gd name="T83" fmla="*/ 0 h 1"/>
                <a:gd name="T84" fmla="*/ 4 w 5"/>
                <a:gd name="T85" fmla="*/ 0 h 1"/>
                <a:gd name="T86" fmla="*/ 4 w 5"/>
                <a:gd name="T87" fmla="*/ 0 h 1"/>
                <a:gd name="T88" fmla="*/ 4 w 5"/>
                <a:gd name="T89" fmla="*/ 0 h 1"/>
                <a:gd name="T90" fmla="*/ 4 w 5"/>
                <a:gd name="T91" fmla="*/ 0 h 1"/>
                <a:gd name="T92" fmla="*/ 4 w 5"/>
                <a:gd name="T93" fmla="*/ 0 h 1"/>
                <a:gd name="T94" fmla="*/ 4 w 5"/>
                <a:gd name="T95" fmla="*/ 0 h 1"/>
                <a:gd name="T96" fmla="*/ 4 w 5"/>
                <a:gd name="T97" fmla="*/ 0 h 1"/>
                <a:gd name="T98" fmla="*/ 5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1" name="Freeform 146"/>
            <p:cNvSpPr>
              <a:spLocks/>
            </p:cNvSpPr>
            <p:nvPr/>
          </p:nvSpPr>
          <p:spPr bwMode="auto">
            <a:xfrm>
              <a:off x="2681762" y="-3526113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0 w 4"/>
                <a:gd name="T17" fmla="*/ 1 h 1"/>
                <a:gd name="T18" fmla="*/ 0 w 4"/>
                <a:gd name="T19" fmla="*/ 1 h 1"/>
                <a:gd name="T20" fmla="*/ 0 w 4"/>
                <a:gd name="T21" fmla="*/ 1 h 1"/>
                <a:gd name="T22" fmla="*/ 0 w 4"/>
                <a:gd name="T23" fmla="*/ 1 h 1"/>
                <a:gd name="T24" fmla="*/ 0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1 w 4"/>
                <a:gd name="T41" fmla="*/ 1 h 1"/>
                <a:gd name="T42" fmla="*/ 1 w 4"/>
                <a:gd name="T43" fmla="*/ 1 h 1"/>
                <a:gd name="T44" fmla="*/ 1 w 4"/>
                <a:gd name="T45" fmla="*/ 1 h 1"/>
                <a:gd name="T46" fmla="*/ 1 w 4"/>
                <a:gd name="T47" fmla="*/ 1 h 1"/>
                <a:gd name="T48" fmla="*/ 1 w 4"/>
                <a:gd name="T49" fmla="*/ 1 h 1"/>
                <a:gd name="T50" fmla="*/ 1 w 4"/>
                <a:gd name="T51" fmla="*/ 1 h 1"/>
                <a:gd name="T52" fmla="*/ 2 w 4"/>
                <a:gd name="T53" fmla="*/ 1 h 1"/>
                <a:gd name="T54" fmla="*/ 2 w 4"/>
                <a:gd name="T55" fmla="*/ 1 h 1"/>
                <a:gd name="T56" fmla="*/ 2 w 4"/>
                <a:gd name="T57" fmla="*/ 1 h 1"/>
                <a:gd name="T58" fmla="*/ 2 w 4"/>
                <a:gd name="T59" fmla="*/ 1 h 1"/>
                <a:gd name="T60" fmla="*/ 2 w 4"/>
                <a:gd name="T61" fmla="*/ 1 h 1"/>
                <a:gd name="T62" fmla="*/ 2 w 4"/>
                <a:gd name="T63" fmla="*/ 1 h 1"/>
                <a:gd name="T64" fmla="*/ 2 w 4"/>
                <a:gd name="T65" fmla="*/ 0 h 1"/>
                <a:gd name="T66" fmla="*/ 2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3 w 4"/>
                <a:gd name="T85" fmla="*/ 0 h 1"/>
                <a:gd name="T86" fmla="*/ 3 w 4"/>
                <a:gd name="T87" fmla="*/ 0 h 1"/>
                <a:gd name="T88" fmla="*/ 3 w 4"/>
                <a:gd name="T89" fmla="*/ 0 h 1"/>
                <a:gd name="T90" fmla="*/ 3 w 4"/>
                <a:gd name="T91" fmla="*/ 0 h 1"/>
                <a:gd name="T92" fmla="*/ 3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2" name="Freeform 147"/>
            <p:cNvSpPr>
              <a:spLocks/>
            </p:cNvSpPr>
            <p:nvPr/>
          </p:nvSpPr>
          <p:spPr bwMode="auto">
            <a:xfrm>
              <a:off x="2686927" y="-3527405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0 w 4"/>
                <a:gd name="T17" fmla="*/ 1 h 1"/>
                <a:gd name="T18" fmla="*/ 0 w 4"/>
                <a:gd name="T19" fmla="*/ 1 h 1"/>
                <a:gd name="T20" fmla="*/ 0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2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1 h 1"/>
                <a:gd name="T48" fmla="*/ 2 w 4"/>
                <a:gd name="T49" fmla="*/ 1 h 1"/>
                <a:gd name="T50" fmla="*/ 2 w 4"/>
                <a:gd name="T51" fmla="*/ 1 h 1"/>
                <a:gd name="T52" fmla="*/ 2 w 4"/>
                <a:gd name="T53" fmla="*/ 1 h 1"/>
                <a:gd name="T54" fmla="*/ 2 w 4"/>
                <a:gd name="T55" fmla="*/ 1 h 1"/>
                <a:gd name="T56" fmla="*/ 2 w 4"/>
                <a:gd name="T57" fmla="*/ 1 h 1"/>
                <a:gd name="T58" fmla="*/ 2 w 4"/>
                <a:gd name="T59" fmla="*/ 1 h 1"/>
                <a:gd name="T60" fmla="*/ 2 w 4"/>
                <a:gd name="T61" fmla="*/ 1 h 1"/>
                <a:gd name="T62" fmla="*/ 2 w 4"/>
                <a:gd name="T63" fmla="*/ 1 h 1"/>
                <a:gd name="T64" fmla="*/ 3 w 4"/>
                <a:gd name="T65" fmla="*/ 1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3 w 4"/>
                <a:gd name="T85" fmla="*/ 0 h 1"/>
                <a:gd name="T86" fmla="*/ 3 w 4"/>
                <a:gd name="T87" fmla="*/ 0 h 1"/>
                <a:gd name="T88" fmla="*/ 3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3" name="Freeform 148"/>
            <p:cNvSpPr>
              <a:spLocks/>
            </p:cNvSpPr>
            <p:nvPr/>
          </p:nvSpPr>
          <p:spPr bwMode="auto">
            <a:xfrm>
              <a:off x="2692091" y="-3528695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1 w 4"/>
                <a:gd name="T11" fmla="*/ 1 h 1"/>
                <a:gd name="T12" fmla="*/ 1 w 4"/>
                <a:gd name="T13" fmla="*/ 1 h 1"/>
                <a:gd name="T14" fmla="*/ 1 w 4"/>
                <a:gd name="T15" fmla="*/ 1 h 1"/>
                <a:gd name="T16" fmla="*/ 1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0 h 1"/>
                <a:gd name="T34" fmla="*/ 1 w 4"/>
                <a:gd name="T35" fmla="*/ 0 h 1"/>
                <a:gd name="T36" fmla="*/ 2 w 4"/>
                <a:gd name="T37" fmla="*/ 0 h 1"/>
                <a:gd name="T38" fmla="*/ 2 w 4"/>
                <a:gd name="T39" fmla="*/ 0 h 1"/>
                <a:gd name="T40" fmla="*/ 2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3 w 4"/>
                <a:gd name="T61" fmla="*/ 0 h 1"/>
                <a:gd name="T62" fmla="*/ 3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4 w 4"/>
                <a:gd name="T79" fmla="*/ 0 h 1"/>
                <a:gd name="T80" fmla="*/ 4 w 4"/>
                <a:gd name="T81" fmla="*/ 0 h 1"/>
                <a:gd name="T82" fmla="*/ 4 w 4"/>
                <a:gd name="T83" fmla="*/ 0 h 1"/>
                <a:gd name="T84" fmla="*/ 4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4" name="Freeform 149"/>
            <p:cNvSpPr>
              <a:spLocks/>
            </p:cNvSpPr>
            <p:nvPr/>
          </p:nvSpPr>
          <p:spPr bwMode="auto">
            <a:xfrm>
              <a:off x="2697256" y="-3529987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1 w 4"/>
                <a:gd name="T7" fmla="*/ 1 h 1"/>
                <a:gd name="T8" fmla="*/ 1 w 4"/>
                <a:gd name="T9" fmla="*/ 1 h 1"/>
                <a:gd name="T10" fmla="*/ 1 w 4"/>
                <a:gd name="T11" fmla="*/ 1 h 1"/>
                <a:gd name="T12" fmla="*/ 1 w 4"/>
                <a:gd name="T13" fmla="*/ 1 h 1"/>
                <a:gd name="T14" fmla="*/ 1 w 4"/>
                <a:gd name="T15" fmla="*/ 1 h 1"/>
                <a:gd name="T16" fmla="*/ 1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0 h 1"/>
                <a:gd name="T32" fmla="*/ 2 w 4"/>
                <a:gd name="T33" fmla="*/ 0 h 1"/>
                <a:gd name="T34" fmla="*/ 2 w 4"/>
                <a:gd name="T35" fmla="*/ 0 h 1"/>
                <a:gd name="T36" fmla="*/ 2 w 4"/>
                <a:gd name="T37" fmla="*/ 0 h 1"/>
                <a:gd name="T38" fmla="*/ 2 w 4"/>
                <a:gd name="T39" fmla="*/ 0 h 1"/>
                <a:gd name="T40" fmla="*/ 2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3 w 4"/>
                <a:gd name="T49" fmla="*/ 0 h 1"/>
                <a:gd name="T50" fmla="*/ 3 w 4"/>
                <a:gd name="T51" fmla="*/ 0 h 1"/>
                <a:gd name="T52" fmla="*/ 3 w 4"/>
                <a:gd name="T53" fmla="*/ 0 h 1"/>
                <a:gd name="T54" fmla="*/ 3 w 4"/>
                <a:gd name="T55" fmla="*/ 0 h 1"/>
                <a:gd name="T56" fmla="*/ 3 w 4"/>
                <a:gd name="T57" fmla="*/ 0 h 1"/>
                <a:gd name="T58" fmla="*/ 3 w 4"/>
                <a:gd name="T59" fmla="*/ 0 h 1"/>
                <a:gd name="T60" fmla="*/ 3 w 4"/>
                <a:gd name="T61" fmla="*/ 0 h 1"/>
                <a:gd name="T62" fmla="*/ 3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4 w 4"/>
                <a:gd name="T75" fmla="*/ 0 h 1"/>
                <a:gd name="T76" fmla="*/ 4 w 4"/>
                <a:gd name="T77" fmla="*/ 0 h 1"/>
                <a:gd name="T78" fmla="*/ 4 w 4"/>
                <a:gd name="T79" fmla="*/ 0 h 1"/>
                <a:gd name="T80" fmla="*/ 4 w 4"/>
                <a:gd name="T81" fmla="*/ 0 h 1"/>
                <a:gd name="T82" fmla="*/ 4 w 4"/>
                <a:gd name="T83" fmla="*/ 0 h 1"/>
                <a:gd name="T84" fmla="*/ 4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5" name="Freeform 150"/>
            <p:cNvSpPr>
              <a:spLocks/>
            </p:cNvSpPr>
            <p:nvPr/>
          </p:nvSpPr>
          <p:spPr bwMode="auto">
            <a:xfrm>
              <a:off x="2702421" y="-3532569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1 w 5"/>
                <a:gd name="T3" fmla="*/ 2 h 2"/>
                <a:gd name="T4" fmla="*/ 1 w 5"/>
                <a:gd name="T5" fmla="*/ 2 h 2"/>
                <a:gd name="T6" fmla="*/ 1 w 5"/>
                <a:gd name="T7" fmla="*/ 2 h 2"/>
                <a:gd name="T8" fmla="*/ 1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2 w 5"/>
                <a:gd name="T19" fmla="*/ 2 h 2"/>
                <a:gd name="T20" fmla="*/ 2 w 5"/>
                <a:gd name="T21" fmla="*/ 2 h 2"/>
                <a:gd name="T22" fmla="*/ 2 w 5"/>
                <a:gd name="T23" fmla="*/ 2 h 2"/>
                <a:gd name="T24" fmla="*/ 2 w 5"/>
                <a:gd name="T25" fmla="*/ 2 h 2"/>
                <a:gd name="T26" fmla="*/ 2 w 5"/>
                <a:gd name="T27" fmla="*/ 1 h 2"/>
                <a:gd name="T28" fmla="*/ 2 w 5"/>
                <a:gd name="T29" fmla="*/ 1 h 2"/>
                <a:gd name="T30" fmla="*/ 2 w 5"/>
                <a:gd name="T31" fmla="*/ 1 h 2"/>
                <a:gd name="T32" fmla="*/ 2 w 5"/>
                <a:gd name="T33" fmla="*/ 1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3 w 5"/>
                <a:gd name="T45" fmla="*/ 1 h 2"/>
                <a:gd name="T46" fmla="*/ 3 w 5"/>
                <a:gd name="T47" fmla="*/ 1 h 2"/>
                <a:gd name="T48" fmla="*/ 3 w 5"/>
                <a:gd name="T49" fmla="*/ 1 h 2"/>
                <a:gd name="T50" fmla="*/ 3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4 w 5"/>
                <a:gd name="T71" fmla="*/ 1 h 2"/>
                <a:gd name="T72" fmla="*/ 4 w 5"/>
                <a:gd name="T73" fmla="*/ 1 h 2"/>
                <a:gd name="T74" fmla="*/ 4 w 5"/>
                <a:gd name="T75" fmla="*/ 1 h 2"/>
                <a:gd name="T76" fmla="*/ 4 w 5"/>
                <a:gd name="T77" fmla="*/ 1 h 2"/>
                <a:gd name="T78" fmla="*/ 4 w 5"/>
                <a:gd name="T79" fmla="*/ 1 h 2"/>
                <a:gd name="T80" fmla="*/ 4 w 5"/>
                <a:gd name="T81" fmla="*/ 1 h 2"/>
                <a:gd name="T82" fmla="*/ 4 w 5"/>
                <a:gd name="T83" fmla="*/ 1 h 2"/>
                <a:gd name="T84" fmla="*/ 4 w 5"/>
                <a:gd name="T85" fmla="*/ 1 h 2"/>
                <a:gd name="T86" fmla="*/ 5 w 5"/>
                <a:gd name="T87" fmla="*/ 1 h 2"/>
                <a:gd name="T88" fmla="*/ 5 w 5"/>
                <a:gd name="T89" fmla="*/ 0 h 2"/>
                <a:gd name="T90" fmla="*/ 5 w 5"/>
                <a:gd name="T91" fmla="*/ 0 h 2"/>
                <a:gd name="T92" fmla="*/ 5 w 5"/>
                <a:gd name="T93" fmla="*/ 0 h 2"/>
                <a:gd name="T94" fmla="*/ 5 w 5"/>
                <a:gd name="T95" fmla="*/ 0 h 2"/>
                <a:gd name="T96" fmla="*/ 5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6" name="Freeform 151"/>
            <p:cNvSpPr>
              <a:spLocks/>
            </p:cNvSpPr>
            <p:nvPr/>
          </p:nvSpPr>
          <p:spPr bwMode="auto">
            <a:xfrm>
              <a:off x="2708878" y="-3533861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1 w 4"/>
                <a:gd name="T15" fmla="*/ 1 h 1"/>
                <a:gd name="T16" fmla="*/ 1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2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1 h 1"/>
                <a:gd name="T48" fmla="*/ 2 w 4"/>
                <a:gd name="T49" fmla="*/ 1 h 1"/>
                <a:gd name="T50" fmla="*/ 2 w 4"/>
                <a:gd name="T51" fmla="*/ 1 h 1"/>
                <a:gd name="T52" fmla="*/ 2 w 4"/>
                <a:gd name="T53" fmla="*/ 1 h 1"/>
                <a:gd name="T54" fmla="*/ 2 w 4"/>
                <a:gd name="T55" fmla="*/ 1 h 1"/>
                <a:gd name="T56" fmla="*/ 2 w 4"/>
                <a:gd name="T57" fmla="*/ 1 h 1"/>
                <a:gd name="T58" fmla="*/ 3 w 4"/>
                <a:gd name="T59" fmla="*/ 1 h 1"/>
                <a:gd name="T60" fmla="*/ 3 w 4"/>
                <a:gd name="T61" fmla="*/ 1 h 1"/>
                <a:gd name="T62" fmla="*/ 3 w 4"/>
                <a:gd name="T63" fmla="*/ 1 h 1"/>
                <a:gd name="T64" fmla="*/ 3 w 4"/>
                <a:gd name="T65" fmla="*/ 1 h 1"/>
                <a:gd name="T66" fmla="*/ 3 w 4"/>
                <a:gd name="T67" fmla="*/ 1 h 1"/>
                <a:gd name="T68" fmla="*/ 3 w 4"/>
                <a:gd name="T69" fmla="*/ 1 h 1"/>
                <a:gd name="T70" fmla="*/ 3 w 4"/>
                <a:gd name="T71" fmla="*/ 1 h 1"/>
                <a:gd name="T72" fmla="*/ 3 w 4"/>
                <a:gd name="T73" fmla="*/ 1 h 1"/>
                <a:gd name="T74" fmla="*/ 3 w 4"/>
                <a:gd name="T75" fmla="*/ 1 h 1"/>
                <a:gd name="T76" fmla="*/ 3 w 4"/>
                <a:gd name="T77" fmla="*/ 1 h 1"/>
                <a:gd name="T78" fmla="*/ 3 w 4"/>
                <a:gd name="T79" fmla="*/ 1 h 1"/>
                <a:gd name="T80" fmla="*/ 3 w 4"/>
                <a:gd name="T81" fmla="*/ 1 h 1"/>
                <a:gd name="T82" fmla="*/ 4 w 4"/>
                <a:gd name="T83" fmla="*/ 0 h 1"/>
                <a:gd name="T84" fmla="*/ 4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7" name="Freeform 152"/>
            <p:cNvSpPr>
              <a:spLocks/>
            </p:cNvSpPr>
            <p:nvPr/>
          </p:nvSpPr>
          <p:spPr bwMode="auto">
            <a:xfrm>
              <a:off x="2714042" y="-3535152"/>
              <a:ext cx="6457" cy="1292"/>
            </a:xfrm>
            <a:custGeom>
              <a:avLst/>
              <a:gdLst>
                <a:gd name="T0" fmla="*/ 0 w 5"/>
                <a:gd name="T1" fmla="*/ 1 h 1"/>
                <a:gd name="T2" fmla="*/ 0 w 5"/>
                <a:gd name="T3" fmla="*/ 1 h 1"/>
                <a:gd name="T4" fmla="*/ 0 w 5"/>
                <a:gd name="T5" fmla="*/ 1 h 1"/>
                <a:gd name="T6" fmla="*/ 0 w 5"/>
                <a:gd name="T7" fmla="*/ 1 h 1"/>
                <a:gd name="T8" fmla="*/ 0 w 5"/>
                <a:gd name="T9" fmla="*/ 1 h 1"/>
                <a:gd name="T10" fmla="*/ 1 w 5"/>
                <a:gd name="T11" fmla="*/ 1 h 1"/>
                <a:gd name="T12" fmla="*/ 1 w 5"/>
                <a:gd name="T13" fmla="*/ 1 h 1"/>
                <a:gd name="T14" fmla="*/ 1 w 5"/>
                <a:gd name="T15" fmla="*/ 1 h 1"/>
                <a:gd name="T16" fmla="*/ 1 w 5"/>
                <a:gd name="T17" fmla="*/ 1 h 1"/>
                <a:gd name="T18" fmla="*/ 1 w 5"/>
                <a:gd name="T19" fmla="*/ 1 h 1"/>
                <a:gd name="T20" fmla="*/ 1 w 5"/>
                <a:gd name="T21" fmla="*/ 1 h 1"/>
                <a:gd name="T22" fmla="*/ 1 w 5"/>
                <a:gd name="T23" fmla="*/ 1 h 1"/>
                <a:gd name="T24" fmla="*/ 1 w 5"/>
                <a:gd name="T25" fmla="*/ 1 h 1"/>
                <a:gd name="T26" fmla="*/ 1 w 5"/>
                <a:gd name="T27" fmla="*/ 1 h 1"/>
                <a:gd name="T28" fmla="*/ 2 w 5"/>
                <a:gd name="T29" fmla="*/ 1 h 1"/>
                <a:gd name="T30" fmla="*/ 2 w 5"/>
                <a:gd name="T31" fmla="*/ 1 h 1"/>
                <a:gd name="T32" fmla="*/ 2 w 5"/>
                <a:gd name="T33" fmla="*/ 1 h 1"/>
                <a:gd name="T34" fmla="*/ 2 w 5"/>
                <a:gd name="T35" fmla="*/ 1 h 1"/>
                <a:gd name="T36" fmla="*/ 2 w 5"/>
                <a:gd name="T37" fmla="*/ 1 h 1"/>
                <a:gd name="T38" fmla="*/ 2 w 5"/>
                <a:gd name="T39" fmla="*/ 1 h 1"/>
                <a:gd name="T40" fmla="*/ 2 w 5"/>
                <a:gd name="T41" fmla="*/ 1 h 1"/>
                <a:gd name="T42" fmla="*/ 2 w 5"/>
                <a:gd name="T43" fmla="*/ 1 h 1"/>
                <a:gd name="T44" fmla="*/ 2 w 5"/>
                <a:gd name="T45" fmla="*/ 1 h 1"/>
                <a:gd name="T46" fmla="*/ 2 w 5"/>
                <a:gd name="T47" fmla="*/ 1 h 1"/>
                <a:gd name="T48" fmla="*/ 2 w 5"/>
                <a:gd name="T49" fmla="*/ 1 h 1"/>
                <a:gd name="T50" fmla="*/ 2 w 5"/>
                <a:gd name="T51" fmla="*/ 1 h 1"/>
                <a:gd name="T52" fmla="*/ 2 w 5"/>
                <a:gd name="T53" fmla="*/ 1 h 1"/>
                <a:gd name="T54" fmla="*/ 3 w 5"/>
                <a:gd name="T55" fmla="*/ 1 h 1"/>
                <a:gd name="T56" fmla="*/ 3 w 5"/>
                <a:gd name="T57" fmla="*/ 1 h 1"/>
                <a:gd name="T58" fmla="*/ 3 w 5"/>
                <a:gd name="T59" fmla="*/ 1 h 1"/>
                <a:gd name="T60" fmla="*/ 3 w 5"/>
                <a:gd name="T61" fmla="*/ 1 h 1"/>
                <a:gd name="T62" fmla="*/ 3 w 5"/>
                <a:gd name="T63" fmla="*/ 1 h 1"/>
                <a:gd name="T64" fmla="*/ 3 w 5"/>
                <a:gd name="T65" fmla="*/ 1 h 1"/>
                <a:gd name="T66" fmla="*/ 3 w 5"/>
                <a:gd name="T67" fmla="*/ 1 h 1"/>
                <a:gd name="T68" fmla="*/ 3 w 5"/>
                <a:gd name="T69" fmla="*/ 1 h 1"/>
                <a:gd name="T70" fmla="*/ 3 w 5"/>
                <a:gd name="T71" fmla="*/ 1 h 1"/>
                <a:gd name="T72" fmla="*/ 3 w 5"/>
                <a:gd name="T73" fmla="*/ 1 h 1"/>
                <a:gd name="T74" fmla="*/ 3 w 5"/>
                <a:gd name="T75" fmla="*/ 0 h 1"/>
                <a:gd name="T76" fmla="*/ 3 w 5"/>
                <a:gd name="T77" fmla="*/ 0 h 1"/>
                <a:gd name="T78" fmla="*/ 4 w 5"/>
                <a:gd name="T79" fmla="*/ 0 h 1"/>
                <a:gd name="T80" fmla="*/ 4 w 5"/>
                <a:gd name="T81" fmla="*/ 0 h 1"/>
                <a:gd name="T82" fmla="*/ 4 w 5"/>
                <a:gd name="T83" fmla="*/ 0 h 1"/>
                <a:gd name="T84" fmla="*/ 4 w 5"/>
                <a:gd name="T85" fmla="*/ 0 h 1"/>
                <a:gd name="T86" fmla="*/ 4 w 5"/>
                <a:gd name="T87" fmla="*/ 0 h 1"/>
                <a:gd name="T88" fmla="*/ 4 w 5"/>
                <a:gd name="T89" fmla="*/ 0 h 1"/>
                <a:gd name="T90" fmla="*/ 4 w 5"/>
                <a:gd name="T91" fmla="*/ 0 h 1"/>
                <a:gd name="T92" fmla="*/ 4 w 5"/>
                <a:gd name="T93" fmla="*/ 0 h 1"/>
                <a:gd name="T94" fmla="*/ 4 w 5"/>
                <a:gd name="T95" fmla="*/ 0 h 1"/>
                <a:gd name="T96" fmla="*/ 5 w 5"/>
                <a:gd name="T97" fmla="*/ 0 h 1"/>
                <a:gd name="T98" fmla="*/ 5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8" name="Freeform 153"/>
            <p:cNvSpPr>
              <a:spLocks/>
            </p:cNvSpPr>
            <p:nvPr/>
          </p:nvSpPr>
          <p:spPr bwMode="auto">
            <a:xfrm>
              <a:off x="2720498" y="-3536443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0 w 4"/>
                <a:gd name="T17" fmla="*/ 1 h 1"/>
                <a:gd name="T18" fmla="*/ 0 w 4"/>
                <a:gd name="T19" fmla="*/ 1 h 1"/>
                <a:gd name="T20" fmla="*/ 0 w 4"/>
                <a:gd name="T21" fmla="*/ 1 h 1"/>
                <a:gd name="T22" fmla="*/ 0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0 h 1"/>
                <a:gd name="T36" fmla="*/ 1 w 4"/>
                <a:gd name="T37" fmla="*/ 0 h 1"/>
                <a:gd name="T38" fmla="*/ 1 w 4"/>
                <a:gd name="T39" fmla="*/ 0 h 1"/>
                <a:gd name="T40" fmla="*/ 1 w 4"/>
                <a:gd name="T41" fmla="*/ 0 h 1"/>
                <a:gd name="T42" fmla="*/ 1 w 4"/>
                <a:gd name="T43" fmla="*/ 0 h 1"/>
                <a:gd name="T44" fmla="*/ 1 w 4"/>
                <a:gd name="T45" fmla="*/ 0 h 1"/>
                <a:gd name="T46" fmla="*/ 1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2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3 w 4"/>
                <a:gd name="T85" fmla="*/ 0 h 1"/>
                <a:gd name="T86" fmla="*/ 3 w 4"/>
                <a:gd name="T87" fmla="*/ 0 h 1"/>
                <a:gd name="T88" fmla="*/ 3 w 4"/>
                <a:gd name="T89" fmla="*/ 0 h 1"/>
                <a:gd name="T90" fmla="*/ 3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9" name="Freeform 154"/>
            <p:cNvSpPr>
              <a:spLocks/>
            </p:cNvSpPr>
            <p:nvPr/>
          </p:nvSpPr>
          <p:spPr bwMode="auto">
            <a:xfrm>
              <a:off x="2725663" y="-3537735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0 w 4"/>
                <a:gd name="T17" fmla="*/ 1 h 1"/>
                <a:gd name="T18" fmla="*/ 0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0 h 1"/>
                <a:gd name="T26" fmla="*/ 1 w 4"/>
                <a:gd name="T27" fmla="*/ 0 h 1"/>
                <a:gd name="T28" fmla="*/ 1 w 4"/>
                <a:gd name="T29" fmla="*/ 0 h 1"/>
                <a:gd name="T30" fmla="*/ 1 w 4"/>
                <a:gd name="T31" fmla="*/ 0 h 1"/>
                <a:gd name="T32" fmla="*/ 1 w 4"/>
                <a:gd name="T33" fmla="*/ 0 h 1"/>
                <a:gd name="T34" fmla="*/ 1 w 4"/>
                <a:gd name="T35" fmla="*/ 0 h 1"/>
                <a:gd name="T36" fmla="*/ 2 w 4"/>
                <a:gd name="T37" fmla="*/ 0 h 1"/>
                <a:gd name="T38" fmla="*/ 2 w 4"/>
                <a:gd name="T39" fmla="*/ 0 h 1"/>
                <a:gd name="T40" fmla="*/ 2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3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3 w 4"/>
                <a:gd name="T85" fmla="*/ 0 h 1"/>
                <a:gd name="T86" fmla="*/ 3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0" name="Freeform 155"/>
            <p:cNvSpPr>
              <a:spLocks/>
            </p:cNvSpPr>
            <p:nvPr/>
          </p:nvSpPr>
          <p:spPr bwMode="auto">
            <a:xfrm>
              <a:off x="2730828" y="-3540317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1 w 4"/>
                <a:gd name="T7" fmla="*/ 2 h 2"/>
                <a:gd name="T8" fmla="*/ 1 w 4"/>
                <a:gd name="T9" fmla="*/ 2 h 2"/>
                <a:gd name="T10" fmla="*/ 1 w 4"/>
                <a:gd name="T11" fmla="*/ 2 h 2"/>
                <a:gd name="T12" fmla="*/ 1 w 4"/>
                <a:gd name="T13" fmla="*/ 2 h 2"/>
                <a:gd name="T14" fmla="*/ 1 w 4"/>
                <a:gd name="T15" fmla="*/ 1 h 2"/>
                <a:gd name="T16" fmla="*/ 1 w 4"/>
                <a:gd name="T17" fmla="*/ 1 h 2"/>
                <a:gd name="T18" fmla="*/ 1 w 4"/>
                <a:gd name="T19" fmla="*/ 1 h 2"/>
                <a:gd name="T20" fmla="*/ 1 w 4"/>
                <a:gd name="T21" fmla="*/ 1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2 w 4"/>
                <a:gd name="T33" fmla="*/ 1 h 2"/>
                <a:gd name="T34" fmla="*/ 2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3 w 4"/>
                <a:gd name="T59" fmla="*/ 1 h 2"/>
                <a:gd name="T60" fmla="*/ 3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0 h 2"/>
                <a:gd name="T74" fmla="*/ 4 w 4"/>
                <a:gd name="T75" fmla="*/ 0 h 2"/>
                <a:gd name="T76" fmla="*/ 4 w 4"/>
                <a:gd name="T77" fmla="*/ 0 h 2"/>
                <a:gd name="T78" fmla="*/ 4 w 4"/>
                <a:gd name="T79" fmla="*/ 0 h 2"/>
                <a:gd name="T80" fmla="*/ 4 w 4"/>
                <a:gd name="T81" fmla="*/ 0 h 2"/>
                <a:gd name="T82" fmla="*/ 4 w 4"/>
                <a:gd name="T83" fmla="*/ 0 h 2"/>
                <a:gd name="T84" fmla="*/ 4 w 4"/>
                <a:gd name="T85" fmla="*/ 0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1" name="Freeform 156"/>
            <p:cNvSpPr>
              <a:spLocks/>
            </p:cNvSpPr>
            <p:nvPr/>
          </p:nvSpPr>
          <p:spPr bwMode="auto">
            <a:xfrm>
              <a:off x="2735993" y="-3541609"/>
              <a:ext cx="6457" cy="1292"/>
            </a:xfrm>
            <a:custGeom>
              <a:avLst/>
              <a:gdLst>
                <a:gd name="T0" fmla="*/ 0 w 5"/>
                <a:gd name="T1" fmla="*/ 1 h 1"/>
                <a:gd name="T2" fmla="*/ 1 w 5"/>
                <a:gd name="T3" fmla="*/ 1 h 1"/>
                <a:gd name="T4" fmla="*/ 1 w 5"/>
                <a:gd name="T5" fmla="*/ 1 h 1"/>
                <a:gd name="T6" fmla="*/ 1 w 5"/>
                <a:gd name="T7" fmla="*/ 1 h 1"/>
                <a:gd name="T8" fmla="*/ 1 w 5"/>
                <a:gd name="T9" fmla="*/ 1 h 1"/>
                <a:gd name="T10" fmla="*/ 1 w 5"/>
                <a:gd name="T11" fmla="*/ 1 h 1"/>
                <a:gd name="T12" fmla="*/ 1 w 5"/>
                <a:gd name="T13" fmla="*/ 1 h 1"/>
                <a:gd name="T14" fmla="*/ 1 w 5"/>
                <a:gd name="T15" fmla="*/ 1 h 1"/>
                <a:gd name="T16" fmla="*/ 1 w 5"/>
                <a:gd name="T17" fmla="*/ 1 h 1"/>
                <a:gd name="T18" fmla="*/ 1 w 5"/>
                <a:gd name="T19" fmla="*/ 1 h 1"/>
                <a:gd name="T20" fmla="*/ 1 w 5"/>
                <a:gd name="T21" fmla="*/ 1 h 1"/>
                <a:gd name="T22" fmla="*/ 1 w 5"/>
                <a:gd name="T23" fmla="*/ 1 h 1"/>
                <a:gd name="T24" fmla="*/ 1 w 5"/>
                <a:gd name="T25" fmla="*/ 1 h 1"/>
                <a:gd name="T26" fmla="*/ 1 w 5"/>
                <a:gd name="T27" fmla="*/ 1 h 1"/>
                <a:gd name="T28" fmla="*/ 2 w 5"/>
                <a:gd name="T29" fmla="*/ 1 h 1"/>
                <a:gd name="T30" fmla="*/ 2 w 5"/>
                <a:gd name="T31" fmla="*/ 1 h 1"/>
                <a:gd name="T32" fmla="*/ 2 w 5"/>
                <a:gd name="T33" fmla="*/ 1 h 1"/>
                <a:gd name="T34" fmla="*/ 2 w 5"/>
                <a:gd name="T35" fmla="*/ 1 h 1"/>
                <a:gd name="T36" fmla="*/ 2 w 5"/>
                <a:gd name="T37" fmla="*/ 1 h 1"/>
                <a:gd name="T38" fmla="*/ 2 w 5"/>
                <a:gd name="T39" fmla="*/ 1 h 1"/>
                <a:gd name="T40" fmla="*/ 2 w 5"/>
                <a:gd name="T41" fmla="*/ 1 h 1"/>
                <a:gd name="T42" fmla="*/ 2 w 5"/>
                <a:gd name="T43" fmla="*/ 1 h 1"/>
                <a:gd name="T44" fmla="*/ 2 w 5"/>
                <a:gd name="T45" fmla="*/ 1 h 1"/>
                <a:gd name="T46" fmla="*/ 3 w 5"/>
                <a:gd name="T47" fmla="*/ 1 h 1"/>
                <a:gd name="T48" fmla="*/ 3 w 5"/>
                <a:gd name="T49" fmla="*/ 1 h 1"/>
                <a:gd name="T50" fmla="*/ 3 w 5"/>
                <a:gd name="T51" fmla="*/ 1 h 1"/>
                <a:gd name="T52" fmla="*/ 3 w 5"/>
                <a:gd name="T53" fmla="*/ 1 h 1"/>
                <a:gd name="T54" fmla="*/ 3 w 5"/>
                <a:gd name="T55" fmla="*/ 1 h 1"/>
                <a:gd name="T56" fmla="*/ 3 w 5"/>
                <a:gd name="T57" fmla="*/ 1 h 1"/>
                <a:gd name="T58" fmla="*/ 3 w 5"/>
                <a:gd name="T59" fmla="*/ 0 h 1"/>
                <a:gd name="T60" fmla="*/ 3 w 5"/>
                <a:gd name="T61" fmla="*/ 0 h 1"/>
                <a:gd name="T62" fmla="*/ 3 w 5"/>
                <a:gd name="T63" fmla="*/ 0 h 1"/>
                <a:gd name="T64" fmla="*/ 3 w 5"/>
                <a:gd name="T65" fmla="*/ 0 h 1"/>
                <a:gd name="T66" fmla="*/ 3 w 5"/>
                <a:gd name="T67" fmla="*/ 0 h 1"/>
                <a:gd name="T68" fmla="*/ 3 w 5"/>
                <a:gd name="T69" fmla="*/ 0 h 1"/>
                <a:gd name="T70" fmla="*/ 4 w 5"/>
                <a:gd name="T71" fmla="*/ 0 h 1"/>
                <a:gd name="T72" fmla="*/ 4 w 5"/>
                <a:gd name="T73" fmla="*/ 0 h 1"/>
                <a:gd name="T74" fmla="*/ 4 w 5"/>
                <a:gd name="T75" fmla="*/ 0 h 1"/>
                <a:gd name="T76" fmla="*/ 4 w 5"/>
                <a:gd name="T77" fmla="*/ 0 h 1"/>
                <a:gd name="T78" fmla="*/ 4 w 5"/>
                <a:gd name="T79" fmla="*/ 0 h 1"/>
                <a:gd name="T80" fmla="*/ 4 w 5"/>
                <a:gd name="T81" fmla="*/ 0 h 1"/>
                <a:gd name="T82" fmla="*/ 4 w 5"/>
                <a:gd name="T83" fmla="*/ 0 h 1"/>
                <a:gd name="T84" fmla="*/ 4 w 5"/>
                <a:gd name="T85" fmla="*/ 0 h 1"/>
                <a:gd name="T86" fmla="*/ 4 w 5"/>
                <a:gd name="T87" fmla="*/ 0 h 1"/>
                <a:gd name="T88" fmla="*/ 4 w 5"/>
                <a:gd name="T89" fmla="*/ 0 h 1"/>
                <a:gd name="T90" fmla="*/ 4 w 5"/>
                <a:gd name="T91" fmla="*/ 0 h 1"/>
                <a:gd name="T92" fmla="*/ 4 w 5"/>
                <a:gd name="T93" fmla="*/ 0 h 1"/>
                <a:gd name="T94" fmla="*/ 4 w 5"/>
                <a:gd name="T95" fmla="*/ 0 h 1"/>
                <a:gd name="T96" fmla="*/ 5 w 5"/>
                <a:gd name="T97" fmla="*/ 0 h 1"/>
                <a:gd name="T98" fmla="*/ 5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2" name="Freeform 157"/>
            <p:cNvSpPr>
              <a:spLocks/>
            </p:cNvSpPr>
            <p:nvPr/>
          </p:nvSpPr>
          <p:spPr bwMode="auto">
            <a:xfrm>
              <a:off x="2742449" y="-3542900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1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1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2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4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3" name="Freeform 158"/>
            <p:cNvSpPr>
              <a:spLocks/>
            </p:cNvSpPr>
            <p:nvPr/>
          </p:nvSpPr>
          <p:spPr bwMode="auto">
            <a:xfrm>
              <a:off x="2747614" y="-3545483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1 h 2"/>
                <a:gd name="T6" fmla="*/ 0 w 4"/>
                <a:gd name="T7" fmla="*/ 1 h 2"/>
                <a:gd name="T8" fmla="*/ 0 w 4"/>
                <a:gd name="T9" fmla="*/ 1 h 2"/>
                <a:gd name="T10" fmla="*/ 0 w 4"/>
                <a:gd name="T11" fmla="*/ 1 h 2"/>
                <a:gd name="T12" fmla="*/ 1 w 4"/>
                <a:gd name="T13" fmla="*/ 1 h 2"/>
                <a:gd name="T14" fmla="*/ 1 w 4"/>
                <a:gd name="T15" fmla="*/ 1 h 2"/>
                <a:gd name="T16" fmla="*/ 1 w 4"/>
                <a:gd name="T17" fmla="*/ 1 h 2"/>
                <a:gd name="T18" fmla="*/ 1 w 4"/>
                <a:gd name="T19" fmla="*/ 1 h 2"/>
                <a:gd name="T20" fmla="*/ 1 w 4"/>
                <a:gd name="T21" fmla="*/ 1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3 w 4"/>
                <a:gd name="T55" fmla="*/ 1 h 2"/>
                <a:gd name="T56" fmla="*/ 3 w 4"/>
                <a:gd name="T57" fmla="*/ 1 h 2"/>
                <a:gd name="T58" fmla="*/ 3 w 4"/>
                <a:gd name="T59" fmla="*/ 1 h 2"/>
                <a:gd name="T60" fmla="*/ 3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4 w 4"/>
                <a:gd name="T81" fmla="*/ 1 h 2"/>
                <a:gd name="T82" fmla="*/ 4 w 4"/>
                <a:gd name="T83" fmla="*/ 1 h 2"/>
                <a:gd name="T84" fmla="*/ 4 w 4"/>
                <a:gd name="T85" fmla="*/ 1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4" name="Freeform 159"/>
            <p:cNvSpPr>
              <a:spLocks/>
            </p:cNvSpPr>
            <p:nvPr/>
          </p:nvSpPr>
          <p:spPr bwMode="auto">
            <a:xfrm>
              <a:off x="2752779" y="-3546774"/>
              <a:ext cx="6457" cy="1292"/>
            </a:xfrm>
            <a:custGeom>
              <a:avLst/>
              <a:gdLst>
                <a:gd name="T0" fmla="*/ 0 w 5"/>
                <a:gd name="T1" fmla="*/ 1 h 1"/>
                <a:gd name="T2" fmla="*/ 0 w 5"/>
                <a:gd name="T3" fmla="*/ 1 h 1"/>
                <a:gd name="T4" fmla="*/ 0 w 5"/>
                <a:gd name="T5" fmla="*/ 1 h 1"/>
                <a:gd name="T6" fmla="*/ 0 w 5"/>
                <a:gd name="T7" fmla="*/ 1 h 1"/>
                <a:gd name="T8" fmla="*/ 1 w 5"/>
                <a:gd name="T9" fmla="*/ 1 h 1"/>
                <a:gd name="T10" fmla="*/ 1 w 5"/>
                <a:gd name="T11" fmla="*/ 1 h 1"/>
                <a:gd name="T12" fmla="*/ 1 w 5"/>
                <a:gd name="T13" fmla="*/ 1 h 1"/>
                <a:gd name="T14" fmla="*/ 1 w 5"/>
                <a:gd name="T15" fmla="*/ 1 h 1"/>
                <a:gd name="T16" fmla="*/ 1 w 5"/>
                <a:gd name="T17" fmla="*/ 1 h 1"/>
                <a:gd name="T18" fmla="*/ 1 w 5"/>
                <a:gd name="T19" fmla="*/ 1 h 1"/>
                <a:gd name="T20" fmla="*/ 1 w 5"/>
                <a:gd name="T21" fmla="*/ 1 h 1"/>
                <a:gd name="T22" fmla="*/ 1 w 5"/>
                <a:gd name="T23" fmla="*/ 1 h 1"/>
                <a:gd name="T24" fmla="*/ 2 w 5"/>
                <a:gd name="T25" fmla="*/ 1 h 1"/>
                <a:gd name="T26" fmla="*/ 2 w 5"/>
                <a:gd name="T27" fmla="*/ 1 h 1"/>
                <a:gd name="T28" fmla="*/ 2 w 5"/>
                <a:gd name="T29" fmla="*/ 1 h 1"/>
                <a:gd name="T30" fmla="*/ 2 w 5"/>
                <a:gd name="T31" fmla="*/ 1 h 1"/>
                <a:gd name="T32" fmla="*/ 2 w 5"/>
                <a:gd name="T33" fmla="*/ 1 h 1"/>
                <a:gd name="T34" fmla="*/ 2 w 5"/>
                <a:gd name="T35" fmla="*/ 1 h 1"/>
                <a:gd name="T36" fmla="*/ 2 w 5"/>
                <a:gd name="T37" fmla="*/ 1 h 1"/>
                <a:gd name="T38" fmla="*/ 2 w 5"/>
                <a:gd name="T39" fmla="*/ 1 h 1"/>
                <a:gd name="T40" fmla="*/ 2 w 5"/>
                <a:gd name="T41" fmla="*/ 1 h 1"/>
                <a:gd name="T42" fmla="*/ 2 w 5"/>
                <a:gd name="T43" fmla="*/ 1 h 1"/>
                <a:gd name="T44" fmla="*/ 2 w 5"/>
                <a:gd name="T45" fmla="*/ 1 h 1"/>
                <a:gd name="T46" fmla="*/ 2 w 5"/>
                <a:gd name="T47" fmla="*/ 1 h 1"/>
                <a:gd name="T48" fmla="*/ 2 w 5"/>
                <a:gd name="T49" fmla="*/ 1 h 1"/>
                <a:gd name="T50" fmla="*/ 3 w 5"/>
                <a:gd name="T51" fmla="*/ 1 h 1"/>
                <a:gd name="T52" fmla="*/ 3 w 5"/>
                <a:gd name="T53" fmla="*/ 1 h 1"/>
                <a:gd name="T54" fmla="*/ 3 w 5"/>
                <a:gd name="T55" fmla="*/ 1 h 1"/>
                <a:gd name="T56" fmla="*/ 3 w 5"/>
                <a:gd name="T57" fmla="*/ 1 h 1"/>
                <a:gd name="T58" fmla="*/ 3 w 5"/>
                <a:gd name="T59" fmla="*/ 1 h 1"/>
                <a:gd name="T60" fmla="*/ 3 w 5"/>
                <a:gd name="T61" fmla="*/ 1 h 1"/>
                <a:gd name="T62" fmla="*/ 3 w 5"/>
                <a:gd name="T63" fmla="*/ 1 h 1"/>
                <a:gd name="T64" fmla="*/ 3 w 5"/>
                <a:gd name="T65" fmla="*/ 1 h 1"/>
                <a:gd name="T66" fmla="*/ 3 w 5"/>
                <a:gd name="T67" fmla="*/ 1 h 1"/>
                <a:gd name="T68" fmla="*/ 3 w 5"/>
                <a:gd name="T69" fmla="*/ 1 h 1"/>
                <a:gd name="T70" fmla="*/ 3 w 5"/>
                <a:gd name="T71" fmla="*/ 0 h 1"/>
                <a:gd name="T72" fmla="*/ 3 w 5"/>
                <a:gd name="T73" fmla="*/ 0 h 1"/>
                <a:gd name="T74" fmla="*/ 3 w 5"/>
                <a:gd name="T75" fmla="*/ 0 h 1"/>
                <a:gd name="T76" fmla="*/ 4 w 5"/>
                <a:gd name="T77" fmla="*/ 0 h 1"/>
                <a:gd name="T78" fmla="*/ 4 w 5"/>
                <a:gd name="T79" fmla="*/ 0 h 1"/>
                <a:gd name="T80" fmla="*/ 4 w 5"/>
                <a:gd name="T81" fmla="*/ 0 h 1"/>
                <a:gd name="T82" fmla="*/ 4 w 5"/>
                <a:gd name="T83" fmla="*/ 0 h 1"/>
                <a:gd name="T84" fmla="*/ 4 w 5"/>
                <a:gd name="T85" fmla="*/ 0 h 1"/>
                <a:gd name="T86" fmla="*/ 4 w 5"/>
                <a:gd name="T87" fmla="*/ 0 h 1"/>
                <a:gd name="T88" fmla="*/ 4 w 5"/>
                <a:gd name="T89" fmla="*/ 0 h 1"/>
                <a:gd name="T90" fmla="*/ 4 w 5"/>
                <a:gd name="T91" fmla="*/ 0 h 1"/>
                <a:gd name="T92" fmla="*/ 5 w 5"/>
                <a:gd name="T93" fmla="*/ 0 h 1"/>
                <a:gd name="T94" fmla="*/ 5 w 5"/>
                <a:gd name="T95" fmla="*/ 0 h 1"/>
                <a:gd name="T96" fmla="*/ 5 w 5"/>
                <a:gd name="T97" fmla="*/ 0 h 1"/>
                <a:gd name="T98" fmla="*/ 5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5" name="Freeform 160"/>
            <p:cNvSpPr>
              <a:spLocks/>
            </p:cNvSpPr>
            <p:nvPr/>
          </p:nvSpPr>
          <p:spPr bwMode="auto">
            <a:xfrm>
              <a:off x="2759235" y="-3548066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0 w 4"/>
                <a:gd name="T17" fmla="*/ 1 h 1"/>
                <a:gd name="T18" fmla="*/ 0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0 h 1"/>
                <a:gd name="T30" fmla="*/ 1 w 4"/>
                <a:gd name="T31" fmla="*/ 0 h 1"/>
                <a:gd name="T32" fmla="*/ 1 w 4"/>
                <a:gd name="T33" fmla="*/ 0 h 1"/>
                <a:gd name="T34" fmla="*/ 1 w 4"/>
                <a:gd name="T35" fmla="*/ 0 h 1"/>
                <a:gd name="T36" fmla="*/ 1 w 4"/>
                <a:gd name="T37" fmla="*/ 0 h 1"/>
                <a:gd name="T38" fmla="*/ 1 w 4"/>
                <a:gd name="T39" fmla="*/ 0 h 1"/>
                <a:gd name="T40" fmla="*/ 1 w 4"/>
                <a:gd name="T41" fmla="*/ 0 h 1"/>
                <a:gd name="T42" fmla="*/ 1 w 4"/>
                <a:gd name="T43" fmla="*/ 0 h 1"/>
                <a:gd name="T44" fmla="*/ 1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3 w 4"/>
                <a:gd name="T85" fmla="*/ 0 h 1"/>
                <a:gd name="T86" fmla="*/ 3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6" name="Freeform 161"/>
            <p:cNvSpPr>
              <a:spLocks/>
            </p:cNvSpPr>
            <p:nvPr/>
          </p:nvSpPr>
          <p:spPr bwMode="auto">
            <a:xfrm>
              <a:off x="2764400" y="-3550648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1 h 2"/>
                <a:gd name="T12" fmla="*/ 0 w 4"/>
                <a:gd name="T13" fmla="*/ 1 h 2"/>
                <a:gd name="T14" fmla="*/ 0 w 4"/>
                <a:gd name="T15" fmla="*/ 1 h 2"/>
                <a:gd name="T16" fmla="*/ 1 w 4"/>
                <a:gd name="T17" fmla="*/ 1 h 2"/>
                <a:gd name="T18" fmla="*/ 1 w 4"/>
                <a:gd name="T19" fmla="*/ 1 h 2"/>
                <a:gd name="T20" fmla="*/ 1 w 4"/>
                <a:gd name="T21" fmla="*/ 1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2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3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1 h 2"/>
                <a:gd name="T84" fmla="*/ 4 w 4"/>
                <a:gd name="T85" fmla="*/ 1 h 2"/>
                <a:gd name="T86" fmla="*/ 4 w 4"/>
                <a:gd name="T87" fmla="*/ 1 h 2"/>
                <a:gd name="T88" fmla="*/ 4 w 4"/>
                <a:gd name="T89" fmla="*/ 1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7" name="Freeform 162"/>
            <p:cNvSpPr>
              <a:spLocks/>
            </p:cNvSpPr>
            <p:nvPr/>
          </p:nvSpPr>
          <p:spPr bwMode="auto">
            <a:xfrm>
              <a:off x="2769565" y="-3551939"/>
              <a:ext cx="6457" cy="1292"/>
            </a:xfrm>
            <a:custGeom>
              <a:avLst/>
              <a:gdLst>
                <a:gd name="T0" fmla="*/ 0 w 5"/>
                <a:gd name="T1" fmla="*/ 1 h 1"/>
                <a:gd name="T2" fmla="*/ 0 w 5"/>
                <a:gd name="T3" fmla="*/ 1 h 1"/>
                <a:gd name="T4" fmla="*/ 1 w 5"/>
                <a:gd name="T5" fmla="*/ 1 h 1"/>
                <a:gd name="T6" fmla="*/ 1 w 5"/>
                <a:gd name="T7" fmla="*/ 1 h 1"/>
                <a:gd name="T8" fmla="*/ 1 w 5"/>
                <a:gd name="T9" fmla="*/ 1 h 1"/>
                <a:gd name="T10" fmla="*/ 1 w 5"/>
                <a:gd name="T11" fmla="*/ 1 h 1"/>
                <a:gd name="T12" fmla="*/ 1 w 5"/>
                <a:gd name="T13" fmla="*/ 1 h 1"/>
                <a:gd name="T14" fmla="*/ 1 w 5"/>
                <a:gd name="T15" fmla="*/ 1 h 1"/>
                <a:gd name="T16" fmla="*/ 1 w 5"/>
                <a:gd name="T17" fmla="*/ 1 h 1"/>
                <a:gd name="T18" fmla="*/ 1 w 5"/>
                <a:gd name="T19" fmla="*/ 1 h 1"/>
                <a:gd name="T20" fmla="*/ 1 w 5"/>
                <a:gd name="T21" fmla="*/ 1 h 1"/>
                <a:gd name="T22" fmla="*/ 1 w 5"/>
                <a:gd name="T23" fmla="*/ 1 h 1"/>
                <a:gd name="T24" fmla="*/ 1 w 5"/>
                <a:gd name="T25" fmla="*/ 1 h 1"/>
                <a:gd name="T26" fmla="*/ 1 w 5"/>
                <a:gd name="T27" fmla="*/ 1 h 1"/>
                <a:gd name="T28" fmla="*/ 1 w 5"/>
                <a:gd name="T29" fmla="*/ 1 h 1"/>
                <a:gd name="T30" fmla="*/ 2 w 5"/>
                <a:gd name="T31" fmla="*/ 1 h 1"/>
                <a:gd name="T32" fmla="*/ 2 w 5"/>
                <a:gd name="T33" fmla="*/ 1 h 1"/>
                <a:gd name="T34" fmla="*/ 2 w 5"/>
                <a:gd name="T35" fmla="*/ 1 h 1"/>
                <a:gd name="T36" fmla="*/ 2 w 5"/>
                <a:gd name="T37" fmla="*/ 1 h 1"/>
                <a:gd name="T38" fmla="*/ 2 w 5"/>
                <a:gd name="T39" fmla="*/ 1 h 1"/>
                <a:gd name="T40" fmla="*/ 2 w 5"/>
                <a:gd name="T41" fmla="*/ 1 h 1"/>
                <a:gd name="T42" fmla="*/ 2 w 5"/>
                <a:gd name="T43" fmla="*/ 1 h 1"/>
                <a:gd name="T44" fmla="*/ 2 w 5"/>
                <a:gd name="T45" fmla="*/ 1 h 1"/>
                <a:gd name="T46" fmla="*/ 2 w 5"/>
                <a:gd name="T47" fmla="*/ 0 h 1"/>
                <a:gd name="T48" fmla="*/ 2 w 5"/>
                <a:gd name="T49" fmla="*/ 0 h 1"/>
                <a:gd name="T50" fmla="*/ 2 w 5"/>
                <a:gd name="T51" fmla="*/ 0 h 1"/>
                <a:gd name="T52" fmla="*/ 2 w 5"/>
                <a:gd name="T53" fmla="*/ 0 h 1"/>
                <a:gd name="T54" fmla="*/ 3 w 5"/>
                <a:gd name="T55" fmla="*/ 0 h 1"/>
                <a:gd name="T56" fmla="*/ 3 w 5"/>
                <a:gd name="T57" fmla="*/ 0 h 1"/>
                <a:gd name="T58" fmla="*/ 3 w 5"/>
                <a:gd name="T59" fmla="*/ 0 h 1"/>
                <a:gd name="T60" fmla="*/ 3 w 5"/>
                <a:gd name="T61" fmla="*/ 0 h 1"/>
                <a:gd name="T62" fmla="*/ 3 w 5"/>
                <a:gd name="T63" fmla="*/ 0 h 1"/>
                <a:gd name="T64" fmla="*/ 3 w 5"/>
                <a:gd name="T65" fmla="*/ 0 h 1"/>
                <a:gd name="T66" fmla="*/ 3 w 5"/>
                <a:gd name="T67" fmla="*/ 0 h 1"/>
                <a:gd name="T68" fmla="*/ 3 w 5"/>
                <a:gd name="T69" fmla="*/ 0 h 1"/>
                <a:gd name="T70" fmla="*/ 3 w 5"/>
                <a:gd name="T71" fmla="*/ 0 h 1"/>
                <a:gd name="T72" fmla="*/ 4 w 5"/>
                <a:gd name="T73" fmla="*/ 0 h 1"/>
                <a:gd name="T74" fmla="*/ 4 w 5"/>
                <a:gd name="T75" fmla="*/ 0 h 1"/>
                <a:gd name="T76" fmla="*/ 4 w 5"/>
                <a:gd name="T77" fmla="*/ 0 h 1"/>
                <a:gd name="T78" fmla="*/ 4 w 5"/>
                <a:gd name="T79" fmla="*/ 0 h 1"/>
                <a:gd name="T80" fmla="*/ 4 w 5"/>
                <a:gd name="T81" fmla="*/ 0 h 1"/>
                <a:gd name="T82" fmla="*/ 4 w 5"/>
                <a:gd name="T83" fmla="*/ 0 h 1"/>
                <a:gd name="T84" fmla="*/ 4 w 5"/>
                <a:gd name="T85" fmla="*/ 0 h 1"/>
                <a:gd name="T86" fmla="*/ 4 w 5"/>
                <a:gd name="T87" fmla="*/ 0 h 1"/>
                <a:gd name="T88" fmla="*/ 4 w 5"/>
                <a:gd name="T89" fmla="*/ 0 h 1"/>
                <a:gd name="T90" fmla="*/ 4 w 5"/>
                <a:gd name="T91" fmla="*/ 0 h 1"/>
                <a:gd name="T92" fmla="*/ 4 w 5"/>
                <a:gd name="T93" fmla="*/ 0 h 1"/>
                <a:gd name="T94" fmla="*/ 4 w 5"/>
                <a:gd name="T95" fmla="*/ 0 h 1"/>
                <a:gd name="T96" fmla="*/ 4 w 5"/>
                <a:gd name="T97" fmla="*/ 0 h 1"/>
                <a:gd name="T98" fmla="*/ 5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8" name="Freeform 163"/>
            <p:cNvSpPr>
              <a:spLocks/>
            </p:cNvSpPr>
            <p:nvPr/>
          </p:nvSpPr>
          <p:spPr bwMode="auto">
            <a:xfrm>
              <a:off x="2776021" y="-3553231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0 w 4"/>
                <a:gd name="T17" fmla="*/ 1 h 1"/>
                <a:gd name="T18" fmla="*/ 0 w 4"/>
                <a:gd name="T19" fmla="*/ 1 h 1"/>
                <a:gd name="T20" fmla="*/ 0 w 4"/>
                <a:gd name="T21" fmla="*/ 1 h 1"/>
                <a:gd name="T22" fmla="*/ 0 w 4"/>
                <a:gd name="T23" fmla="*/ 1 h 1"/>
                <a:gd name="T24" fmla="*/ 0 w 4"/>
                <a:gd name="T25" fmla="*/ 1 h 1"/>
                <a:gd name="T26" fmla="*/ 1 w 4"/>
                <a:gd name="T27" fmla="*/ 0 h 1"/>
                <a:gd name="T28" fmla="*/ 1 w 4"/>
                <a:gd name="T29" fmla="*/ 0 h 1"/>
                <a:gd name="T30" fmla="*/ 1 w 4"/>
                <a:gd name="T31" fmla="*/ 0 h 1"/>
                <a:gd name="T32" fmla="*/ 1 w 4"/>
                <a:gd name="T33" fmla="*/ 0 h 1"/>
                <a:gd name="T34" fmla="*/ 1 w 4"/>
                <a:gd name="T35" fmla="*/ 0 h 1"/>
                <a:gd name="T36" fmla="*/ 1 w 4"/>
                <a:gd name="T37" fmla="*/ 0 h 1"/>
                <a:gd name="T38" fmla="*/ 1 w 4"/>
                <a:gd name="T39" fmla="*/ 0 h 1"/>
                <a:gd name="T40" fmla="*/ 1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2 w 4"/>
                <a:gd name="T65" fmla="*/ 0 h 1"/>
                <a:gd name="T66" fmla="*/ 2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3 w 4"/>
                <a:gd name="T85" fmla="*/ 0 h 1"/>
                <a:gd name="T86" fmla="*/ 3 w 4"/>
                <a:gd name="T87" fmla="*/ 0 h 1"/>
                <a:gd name="T88" fmla="*/ 3 w 4"/>
                <a:gd name="T89" fmla="*/ 0 h 1"/>
                <a:gd name="T90" fmla="*/ 3 w 4"/>
                <a:gd name="T91" fmla="*/ 0 h 1"/>
                <a:gd name="T92" fmla="*/ 3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9" name="Freeform 164"/>
            <p:cNvSpPr>
              <a:spLocks/>
            </p:cNvSpPr>
            <p:nvPr/>
          </p:nvSpPr>
          <p:spPr bwMode="auto">
            <a:xfrm>
              <a:off x="2781186" y="-3555813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1 h 2"/>
                <a:gd name="T10" fmla="*/ 0 w 4"/>
                <a:gd name="T11" fmla="*/ 1 h 2"/>
                <a:gd name="T12" fmla="*/ 1 w 4"/>
                <a:gd name="T13" fmla="*/ 1 h 2"/>
                <a:gd name="T14" fmla="*/ 1 w 4"/>
                <a:gd name="T15" fmla="*/ 1 h 2"/>
                <a:gd name="T16" fmla="*/ 1 w 4"/>
                <a:gd name="T17" fmla="*/ 1 h 2"/>
                <a:gd name="T18" fmla="*/ 1 w 4"/>
                <a:gd name="T19" fmla="*/ 1 h 2"/>
                <a:gd name="T20" fmla="*/ 1 w 4"/>
                <a:gd name="T21" fmla="*/ 1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0 h 2"/>
                <a:gd name="T62" fmla="*/ 2 w 4"/>
                <a:gd name="T63" fmla="*/ 0 h 2"/>
                <a:gd name="T64" fmla="*/ 3 w 4"/>
                <a:gd name="T65" fmla="*/ 0 h 2"/>
                <a:gd name="T66" fmla="*/ 3 w 4"/>
                <a:gd name="T67" fmla="*/ 0 h 2"/>
                <a:gd name="T68" fmla="*/ 3 w 4"/>
                <a:gd name="T69" fmla="*/ 0 h 2"/>
                <a:gd name="T70" fmla="*/ 3 w 4"/>
                <a:gd name="T71" fmla="*/ 0 h 2"/>
                <a:gd name="T72" fmla="*/ 3 w 4"/>
                <a:gd name="T73" fmla="*/ 0 h 2"/>
                <a:gd name="T74" fmla="*/ 3 w 4"/>
                <a:gd name="T75" fmla="*/ 0 h 2"/>
                <a:gd name="T76" fmla="*/ 3 w 4"/>
                <a:gd name="T77" fmla="*/ 0 h 2"/>
                <a:gd name="T78" fmla="*/ 3 w 4"/>
                <a:gd name="T79" fmla="*/ 0 h 2"/>
                <a:gd name="T80" fmla="*/ 4 w 4"/>
                <a:gd name="T81" fmla="*/ 0 h 2"/>
                <a:gd name="T82" fmla="*/ 4 w 4"/>
                <a:gd name="T83" fmla="*/ 0 h 2"/>
                <a:gd name="T84" fmla="*/ 4 w 4"/>
                <a:gd name="T85" fmla="*/ 0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0" name="Freeform 165"/>
            <p:cNvSpPr>
              <a:spLocks/>
            </p:cNvSpPr>
            <p:nvPr/>
          </p:nvSpPr>
          <p:spPr bwMode="auto">
            <a:xfrm>
              <a:off x="2786351" y="-3557104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1 w 4"/>
                <a:gd name="T9" fmla="*/ 1 h 1"/>
                <a:gd name="T10" fmla="*/ 1 w 4"/>
                <a:gd name="T11" fmla="*/ 1 h 1"/>
                <a:gd name="T12" fmla="*/ 1 w 4"/>
                <a:gd name="T13" fmla="*/ 1 h 1"/>
                <a:gd name="T14" fmla="*/ 1 w 4"/>
                <a:gd name="T15" fmla="*/ 1 h 1"/>
                <a:gd name="T16" fmla="*/ 1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2 w 4"/>
                <a:gd name="T35" fmla="*/ 1 h 1"/>
                <a:gd name="T36" fmla="*/ 2 w 4"/>
                <a:gd name="T37" fmla="*/ 1 h 1"/>
                <a:gd name="T38" fmla="*/ 2 w 4"/>
                <a:gd name="T39" fmla="*/ 0 h 1"/>
                <a:gd name="T40" fmla="*/ 2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3 w 4"/>
                <a:gd name="T53" fmla="*/ 0 h 1"/>
                <a:gd name="T54" fmla="*/ 3 w 4"/>
                <a:gd name="T55" fmla="*/ 0 h 1"/>
                <a:gd name="T56" fmla="*/ 3 w 4"/>
                <a:gd name="T57" fmla="*/ 0 h 1"/>
                <a:gd name="T58" fmla="*/ 3 w 4"/>
                <a:gd name="T59" fmla="*/ 0 h 1"/>
                <a:gd name="T60" fmla="*/ 3 w 4"/>
                <a:gd name="T61" fmla="*/ 0 h 1"/>
                <a:gd name="T62" fmla="*/ 3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4 w 4"/>
                <a:gd name="T77" fmla="*/ 0 h 1"/>
                <a:gd name="T78" fmla="*/ 4 w 4"/>
                <a:gd name="T79" fmla="*/ 0 h 1"/>
                <a:gd name="T80" fmla="*/ 4 w 4"/>
                <a:gd name="T81" fmla="*/ 0 h 1"/>
                <a:gd name="T82" fmla="*/ 4 w 4"/>
                <a:gd name="T83" fmla="*/ 0 h 1"/>
                <a:gd name="T84" fmla="*/ 4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1" name="Freeform 166"/>
            <p:cNvSpPr>
              <a:spLocks/>
            </p:cNvSpPr>
            <p:nvPr/>
          </p:nvSpPr>
          <p:spPr bwMode="auto">
            <a:xfrm>
              <a:off x="2791516" y="-3559687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2 h 2"/>
                <a:gd name="T4" fmla="*/ 1 w 5"/>
                <a:gd name="T5" fmla="*/ 2 h 2"/>
                <a:gd name="T6" fmla="*/ 1 w 5"/>
                <a:gd name="T7" fmla="*/ 2 h 2"/>
                <a:gd name="T8" fmla="*/ 1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1 w 5"/>
                <a:gd name="T19" fmla="*/ 1 h 2"/>
                <a:gd name="T20" fmla="*/ 1 w 5"/>
                <a:gd name="T21" fmla="*/ 1 h 2"/>
                <a:gd name="T22" fmla="*/ 2 w 5"/>
                <a:gd name="T23" fmla="*/ 1 h 2"/>
                <a:gd name="T24" fmla="*/ 2 w 5"/>
                <a:gd name="T25" fmla="*/ 1 h 2"/>
                <a:gd name="T26" fmla="*/ 2 w 5"/>
                <a:gd name="T27" fmla="*/ 1 h 2"/>
                <a:gd name="T28" fmla="*/ 2 w 5"/>
                <a:gd name="T29" fmla="*/ 1 h 2"/>
                <a:gd name="T30" fmla="*/ 2 w 5"/>
                <a:gd name="T31" fmla="*/ 1 h 2"/>
                <a:gd name="T32" fmla="*/ 2 w 5"/>
                <a:gd name="T33" fmla="*/ 1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2 w 5"/>
                <a:gd name="T45" fmla="*/ 1 h 2"/>
                <a:gd name="T46" fmla="*/ 2 w 5"/>
                <a:gd name="T47" fmla="*/ 1 h 2"/>
                <a:gd name="T48" fmla="*/ 3 w 5"/>
                <a:gd name="T49" fmla="*/ 1 h 2"/>
                <a:gd name="T50" fmla="*/ 3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0 h 2"/>
                <a:gd name="T70" fmla="*/ 3 w 5"/>
                <a:gd name="T71" fmla="*/ 0 h 2"/>
                <a:gd name="T72" fmla="*/ 4 w 5"/>
                <a:gd name="T73" fmla="*/ 0 h 2"/>
                <a:gd name="T74" fmla="*/ 4 w 5"/>
                <a:gd name="T75" fmla="*/ 0 h 2"/>
                <a:gd name="T76" fmla="*/ 4 w 5"/>
                <a:gd name="T77" fmla="*/ 0 h 2"/>
                <a:gd name="T78" fmla="*/ 4 w 5"/>
                <a:gd name="T79" fmla="*/ 0 h 2"/>
                <a:gd name="T80" fmla="*/ 4 w 5"/>
                <a:gd name="T81" fmla="*/ 0 h 2"/>
                <a:gd name="T82" fmla="*/ 4 w 5"/>
                <a:gd name="T83" fmla="*/ 0 h 2"/>
                <a:gd name="T84" fmla="*/ 4 w 5"/>
                <a:gd name="T85" fmla="*/ 0 h 2"/>
                <a:gd name="T86" fmla="*/ 4 w 5"/>
                <a:gd name="T87" fmla="*/ 0 h 2"/>
                <a:gd name="T88" fmla="*/ 4 w 5"/>
                <a:gd name="T89" fmla="*/ 0 h 2"/>
                <a:gd name="T90" fmla="*/ 5 w 5"/>
                <a:gd name="T91" fmla="*/ 0 h 2"/>
                <a:gd name="T92" fmla="*/ 5 w 5"/>
                <a:gd name="T93" fmla="*/ 0 h 2"/>
                <a:gd name="T94" fmla="*/ 5 w 5"/>
                <a:gd name="T95" fmla="*/ 0 h 2"/>
                <a:gd name="T96" fmla="*/ 5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2" name="Freeform 167"/>
            <p:cNvSpPr>
              <a:spLocks/>
            </p:cNvSpPr>
            <p:nvPr/>
          </p:nvSpPr>
          <p:spPr bwMode="auto">
            <a:xfrm>
              <a:off x="2797972" y="-3560979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0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1 w 4"/>
                <a:gd name="T41" fmla="*/ 1 h 1"/>
                <a:gd name="T42" fmla="*/ 1 w 4"/>
                <a:gd name="T43" fmla="*/ 1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3 w 4"/>
                <a:gd name="T61" fmla="*/ 0 h 1"/>
                <a:gd name="T62" fmla="*/ 3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3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3" name="Freeform 168"/>
            <p:cNvSpPr>
              <a:spLocks/>
            </p:cNvSpPr>
            <p:nvPr/>
          </p:nvSpPr>
          <p:spPr bwMode="auto">
            <a:xfrm>
              <a:off x="2803136" y="-3563561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2 h 2"/>
                <a:gd name="T4" fmla="*/ 0 w 5"/>
                <a:gd name="T5" fmla="*/ 2 h 2"/>
                <a:gd name="T6" fmla="*/ 0 w 5"/>
                <a:gd name="T7" fmla="*/ 2 h 2"/>
                <a:gd name="T8" fmla="*/ 0 w 5"/>
                <a:gd name="T9" fmla="*/ 2 h 2"/>
                <a:gd name="T10" fmla="*/ 0 w 5"/>
                <a:gd name="T11" fmla="*/ 2 h 2"/>
                <a:gd name="T12" fmla="*/ 0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1 w 5"/>
                <a:gd name="T19" fmla="*/ 2 h 2"/>
                <a:gd name="T20" fmla="*/ 1 w 5"/>
                <a:gd name="T21" fmla="*/ 1 h 2"/>
                <a:gd name="T22" fmla="*/ 1 w 5"/>
                <a:gd name="T23" fmla="*/ 1 h 2"/>
                <a:gd name="T24" fmla="*/ 1 w 5"/>
                <a:gd name="T25" fmla="*/ 1 h 2"/>
                <a:gd name="T26" fmla="*/ 1 w 5"/>
                <a:gd name="T27" fmla="*/ 1 h 2"/>
                <a:gd name="T28" fmla="*/ 1 w 5"/>
                <a:gd name="T29" fmla="*/ 1 h 2"/>
                <a:gd name="T30" fmla="*/ 2 w 5"/>
                <a:gd name="T31" fmla="*/ 1 h 2"/>
                <a:gd name="T32" fmla="*/ 2 w 5"/>
                <a:gd name="T33" fmla="*/ 1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2 w 5"/>
                <a:gd name="T45" fmla="*/ 1 h 2"/>
                <a:gd name="T46" fmla="*/ 2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2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3 w 5"/>
                <a:gd name="T71" fmla="*/ 0 h 2"/>
                <a:gd name="T72" fmla="*/ 3 w 5"/>
                <a:gd name="T73" fmla="*/ 0 h 2"/>
                <a:gd name="T74" fmla="*/ 3 w 5"/>
                <a:gd name="T75" fmla="*/ 0 h 2"/>
                <a:gd name="T76" fmla="*/ 3 w 5"/>
                <a:gd name="T77" fmla="*/ 0 h 2"/>
                <a:gd name="T78" fmla="*/ 3 w 5"/>
                <a:gd name="T79" fmla="*/ 0 h 2"/>
                <a:gd name="T80" fmla="*/ 3 w 5"/>
                <a:gd name="T81" fmla="*/ 0 h 2"/>
                <a:gd name="T82" fmla="*/ 4 w 5"/>
                <a:gd name="T83" fmla="*/ 0 h 2"/>
                <a:gd name="T84" fmla="*/ 4 w 5"/>
                <a:gd name="T85" fmla="*/ 0 h 2"/>
                <a:gd name="T86" fmla="*/ 4 w 5"/>
                <a:gd name="T87" fmla="*/ 0 h 2"/>
                <a:gd name="T88" fmla="*/ 4 w 5"/>
                <a:gd name="T89" fmla="*/ 0 h 2"/>
                <a:gd name="T90" fmla="*/ 4 w 5"/>
                <a:gd name="T91" fmla="*/ 0 h 2"/>
                <a:gd name="T92" fmla="*/ 4 w 5"/>
                <a:gd name="T93" fmla="*/ 0 h 2"/>
                <a:gd name="T94" fmla="*/ 4 w 5"/>
                <a:gd name="T95" fmla="*/ 0 h 2"/>
                <a:gd name="T96" fmla="*/ 4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4" name="Freeform 169"/>
            <p:cNvSpPr>
              <a:spLocks/>
            </p:cNvSpPr>
            <p:nvPr/>
          </p:nvSpPr>
          <p:spPr bwMode="auto">
            <a:xfrm>
              <a:off x="2809593" y="-3564852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0 w 4"/>
                <a:gd name="T17" fmla="*/ 1 h 1"/>
                <a:gd name="T18" fmla="*/ 0 w 4"/>
                <a:gd name="T19" fmla="*/ 1 h 1"/>
                <a:gd name="T20" fmla="*/ 0 w 4"/>
                <a:gd name="T21" fmla="*/ 1 h 1"/>
                <a:gd name="T22" fmla="*/ 0 w 4"/>
                <a:gd name="T23" fmla="*/ 1 h 1"/>
                <a:gd name="T24" fmla="*/ 0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1 w 4"/>
                <a:gd name="T41" fmla="*/ 1 h 1"/>
                <a:gd name="T42" fmla="*/ 1 w 4"/>
                <a:gd name="T43" fmla="*/ 1 h 1"/>
                <a:gd name="T44" fmla="*/ 1 w 4"/>
                <a:gd name="T45" fmla="*/ 0 h 1"/>
                <a:gd name="T46" fmla="*/ 1 w 4"/>
                <a:gd name="T47" fmla="*/ 0 h 1"/>
                <a:gd name="T48" fmla="*/ 1 w 4"/>
                <a:gd name="T49" fmla="*/ 0 h 1"/>
                <a:gd name="T50" fmla="*/ 1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2 w 4"/>
                <a:gd name="T65" fmla="*/ 0 h 1"/>
                <a:gd name="T66" fmla="*/ 2 w 4"/>
                <a:gd name="T67" fmla="*/ 0 h 1"/>
                <a:gd name="T68" fmla="*/ 2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3 w 4"/>
                <a:gd name="T85" fmla="*/ 0 h 1"/>
                <a:gd name="T86" fmla="*/ 3 w 4"/>
                <a:gd name="T87" fmla="*/ 0 h 1"/>
                <a:gd name="T88" fmla="*/ 3 w 4"/>
                <a:gd name="T89" fmla="*/ 0 h 1"/>
                <a:gd name="T90" fmla="*/ 3 w 4"/>
                <a:gd name="T91" fmla="*/ 0 h 1"/>
                <a:gd name="T92" fmla="*/ 3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5" name="Freeform 170"/>
            <p:cNvSpPr>
              <a:spLocks/>
            </p:cNvSpPr>
            <p:nvPr/>
          </p:nvSpPr>
          <p:spPr bwMode="auto">
            <a:xfrm>
              <a:off x="2814758" y="-3567434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0 w 4"/>
                <a:gd name="T19" fmla="*/ 1 h 2"/>
                <a:gd name="T20" fmla="*/ 0 w 4"/>
                <a:gd name="T21" fmla="*/ 1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3 w 4"/>
                <a:gd name="T67" fmla="*/ 0 h 2"/>
                <a:gd name="T68" fmla="*/ 3 w 4"/>
                <a:gd name="T69" fmla="*/ 0 h 2"/>
                <a:gd name="T70" fmla="*/ 3 w 4"/>
                <a:gd name="T71" fmla="*/ 0 h 2"/>
                <a:gd name="T72" fmla="*/ 3 w 4"/>
                <a:gd name="T73" fmla="*/ 0 h 2"/>
                <a:gd name="T74" fmla="*/ 3 w 4"/>
                <a:gd name="T75" fmla="*/ 0 h 2"/>
                <a:gd name="T76" fmla="*/ 3 w 4"/>
                <a:gd name="T77" fmla="*/ 0 h 2"/>
                <a:gd name="T78" fmla="*/ 3 w 4"/>
                <a:gd name="T79" fmla="*/ 0 h 2"/>
                <a:gd name="T80" fmla="*/ 3 w 4"/>
                <a:gd name="T81" fmla="*/ 0 h 2"/>
                <a:gd name="T82" fmla="*/ 3 w 4"/>
                <a:gd name="T83" fmla="*/ 0 h 2"/>
                <a:gd name="T84" fmla="*/ 3 w 4"/>
                <a:gd name="T85" fmla="*/ 0 h 2"/>
                <a:gd name="T86" fmla="*/ 3 w 4"/>
                <a:gd name="T87" fmla="*/ 0 h 2"/>
                <a:gd name="T88" fmla="*/ 3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6" name="Freeform 171"/>
            <p:cNvSpPr>
              <a:spLocks/>
            </p:cNvSpPr>
            <p:nvPr/>
          </p:nvSpPr>
          <p:spPr bwMode="auto">
            <a:xfrm>
              <a:off x="2819923" y="-3568727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1 w 4"/>
                <a:gd name="T11" fmla="*/ 1 h 1"/>
                <a:gd name="T12" fmla="*/ 1 w 4"/>
                <a:gd name="T13" fmla="*/ 1 h 1"/>
                <a:gd name="T14" fmla="*/ 1 w 4"/>
                <a:gd name="T15" fmla="*/ 1 h 1"/>
                <a:gd name="T16" fmla="*/ 1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2 w 4"/>
                <a:gd name="T37" fmla="*/ 1 h 1"/>
                <a:gd name="T38" fmla="*/ 2 w 4"/>
                <a:gd name="T39" fmla="*/ 0 h 1"/>
                <a:gd name="T40" fmla="*/ 2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3 w 4"/>
                <a:gd name="T61" fmla="*/ 0 h 1"/>
                <a:gd name="T62" fmla="*/ 3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4 w 4"/>
                <a:gd name="T79" fmla="*/ 0 h 1"/>
                <a:gd name="T80" fmla="*/ 4 w 4"/>
                <a:gd name="T81" fmla="*/ 0 h 1"/>
                <a:gd name="T82" fmla="*/ 4 w 4"/>
                <a:gd name="T83" fmla="*/ 0 h 1"/>
                <a:gd name="T84" fmla="*/ 4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7" name="Freeform 172"/>
            <p:cNvSpPr>
              <a:spLocks/>
            </p:cNvSpPr>
            <p:nvPr/>
          </p:nvSpPr>
          <p:spPr bwMode="auto">
            <a:xfrm>
              <a:off x="2825088" y="-3571309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1 w 4"/>
                <a:gd name="T7" fmla="*/ 2 h 2"/>
                <a:gd name="T8" fmla="*/ 1 w 4"/>
                <a:gd name="T9" fmla="*/ 2 h 2"/>
                <a:gd name="T10" fmla="*/ 1 w 4"/>
                <a:gd name="T11" fmla="*/ 1 h 2"/>
                <a:gd name="T12" fmla="*/ 1 w 4"/>
                <a:gd name="T13" fmla="*/ 1 h 2"/>
                <a:gd name="T14" fmla="*/ 1 w 4"/>
                <a:gd name="T15" fmla="*/ 1 h 2"/>
                <a:gd name="T16" fmla="*/ 1 w 4"/>
                <a:gd name="T17" fmla="*/ 1 h 2"/>
                <a:gd name="T18" fmla="*/ 1 w 4"/>
                <a:gd name="T19" fmla="*/ 1 h 2"/>
                <a:gd name="T20" fmla="*/ 1 w 4"/>
                <a:gd name="T21" fmla="*/ 1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2 w 4"/>
                <a:gd name="T33" fmla="*/ 1 h 2"/>
                <a:gd name="T34" fmla="*/ 2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3 w 4"/>
                <a:gd name="T49" fmla="*/ 1 h 2"/>
                <a:gd name="T50" fmla="*/ 3 w 4"/>
                <a:gd name="T51" fmla="*/ 1 h 2"/>
                <a:gd name="T52" fmla="*/ 3 w 4"/>
                <a:gd name="T53" fmla="*/ 1 h 2"/>
                <a:gd name="T54" fmla="*/ 3 w 4"/>
                <a:gd name="T55" fmla="*/ 1 h 2"/>
                <a:gd name="T56" fmla="*/ 3 w 4"/>
                <a:gd name="T57" fmla="*/ 0 h 2"/>
                <a:gd name="T58" fmla="*/ 3 w 4"/>
                <a:gd name="T59" fmla="*/ 0 h 2"/>
                <a:gd name="T60" fmla="*/ 3 w 4"/>
                <a:gd name="T61" fmla="*/ 0 h 2"/>
                <a:gd name="T62" fmla="*/ 3 w 4"/>
                <a:gd name="T63" fmla="*/ 0 h 2"/>
                <a:gd name="T64" fmla="*/ 3 w 4"/>
                <a:gd name="T65" fmla="*/ 0 h 2"/>
                <a:gd name="T66" fmla="*/ 3 w 4"/>
                <a:gd name="T67" fmla="*/ 0 h 2"/>
                <a:gd name="T68" fmla="*/ 3 w 4"/>
                <a:gd name="T69" fmla="*/ 0 h 2"/>
                <a:gd name="T70" fmla="*/ 3 w 4"/>
                <a:gd name="T71" fmla="*/ 0 h 2"/>
                <a:gd name="T72" fmla="*/ 3 w 4"/>
                <a:gd name="T73" fmla="*/ 0 h 2"/>
                <a:gd name="T74" fmla="*/ 4 w 4"/>
                <a:gd name="T75" fmla="*/ 0 h 2"/>
                <a:gd name="T76" fmla="*/ 4 w 4"/>
                <a:gd name="T77" fmla="*/ 0 h 2"/>
                <a:gd name="T78" fmla="*/ 4 w 4"/>
                <a:gd name="T79" fmla="*/ 0 h 2"/>
                <a:gd name="T80" fmla="*/ 4 w 4"/>
                <a:gd name="T81" fmla="*/ 0 h 2"/>
                <a:gd name="T82" fmla="*/ 4 w 4"/>
                <a:gd name="T83" fmla="*/ 0 h 2"/>
                <a:gd name="T84" fmla="*/ 4 w 4"/>
                <a:gd name="T85" fmla="*/ 0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8" name="Freeform 173"/>
            <p:cNvSpPr>
              <a:spLocks/>
            </p:cNvSpPr>
            <p:nvPr/>
          </p:nvSpPr>
          <p:spPr bwMode="auto">
            <a:xfrm>
              <a:off x="2830252" y="-3573891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1 w 5"/>
                <a:gd name="T3" fmla="*/ 2 h 2"/>
                <a:gd name="T4" fmla="*/ 1 w 5"/>
                <a:gd name="T5" fmla="*/ 2 h 2"/>
                <a:gd name="T6" fmla="*/ 1 w 5"/>
                <a:gd name="T7" fmla="*/ 2 h 2"/>
                <a:gd name="T8" fmla="*/ 1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2 w 5"/>
                <a:gd name="T19" fmla="*/ 2 h 2"/>
                <a:gd name="T20" fmla="*/ 2 w 5"/>
                <a:gd name="T21" fmla="*/ 2 h 2"/>
                <a:gd name="T22" fmla="*/ 2 w 5"/>
                <a:gd name="T23" fmla="*/ 2 h 2"/>
                <a:gd name="T24" fmla="*/ 2 w 5"/>
                <a:gd name="T25" fmla="*/ 2 h 2"/>
                <a:gd name="T26" fmla="*/ 2 w 5"/>
                <a:gd name="T27" fmla="*/ 1 h 2"/>
                <a:gd name="T28" fmla="*/ 2 w 5"/>
                <a:gd name="T29" fmla="*/ 1 h 2"/>
                <a:gd name="T30" fmla="*/ 2 w 5"/>
                <a:gd name="T31" fmla="*/ 1 h 2"/>
                <a:gd name="T32" fmla="*/ 2 w 5"/>
                <a:gd name="T33" fmla="*/ 1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3 w 5"/>
                <a:gd name="T45" fmla="*/ 1 h 2"/>
                <a:gd name="T46" fmla="*/ 3 w 5"/>
                <a:gd name="T47" fmla="*/ 1 h 2"/>
                <a:gd name="T48" fmla="*/ 3 w 5"/>
                <a:gd name="T49" fmla="*/ 1 h 2"/>
                <a:gd name="T50" fmla="*/ 3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4 w 5"/>
                <a:gd name="T71" fmla="*/ 1 h 2"/>
                <a:gd name="T72" fmla="*/ 4 w 5"/>
                <a:gd name="T73" fmla="*/ 1 h 2"/>
                <a:gd name="T74" fmla="*/ 4 w 5"/>
                <a:gd name="T75" fmla="*/ 1 h 2"/>
                <a:gd name="T76" fmla="*/ 4 w 5"/>
                <a:gd name="T77" fmla="*/ 1 h 2"/>
                <a:gd name="T78" fmla="*/ 4 w 5"/>
                <a:gd name="T79" fmla="*/ 1 h 2"/>
                <a:gd name="T80" fmla="*/ 4 w 5"/>
                <a:gd name="T81" fmla="*/ 1 h 2"/>
                <a:gd name="T82" fmla="*/ 4 w 5"/>
                <a:gd name="T83" fmla="*/ 1 h 2"/>
                <a:gd name="T84" fmla="*/ 4 w 5"/>
                <a:gd name="T85" fmla="*/ 1 h 2"/>
                <a:gd name="T86" fmla="*/ 5 w 5"/>
                <a:gd name="T87" fmla="*/ 1 h 2"/>
                <a:gd name="T88" fmla="*/ 5 w 5"/>
                <a:gd name="T89" fmla="*/ 1 h 2"/>
                <a:gd name="T90" fmla="*/ 5 w 5"/>
                <a:gd name="T91" fmla="*/ 1 h 2"/>
                <a:gd name="T92" fmla="*/ 5 w 5"/>
                <a:gd name="T93" fmla="*/ 1 h 2"/>
                <a:gd name="T94" fmla="*/ 5 w 5"/>
                <a:gd name="T95" fmla="*/ 0 h 2"/>
                <a:gd name="T96" fmla="*/ 5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9" name="Freeform 174"/>
            <p:cNvSpPr>
              <a:spLocks/>
            </p:cNvSpPr>
            <p:nvPr/>
          </p:nvSpPr>
          <p:spPr bwMode="auto">
            <a:xfrm>
              <a:off x="2836708" y="-3575183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1 w 4"/>
                <a:gd name="T15" fmla="*/ 1 h 1"/>
                <a:gd name="T16" fmla="*/ 1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2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3 w 4"/>
                <a:gd name="T59" fmla="*/ 0 h 1"/>
                <a:gd name="T60" fmla="*/ 3 w 4"/>
                <a:gd name="T61" fmla="*/ 0 h 1"/>
                <a:gd name="T62" fmla="*/ 3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4 w 4"/>
                <a:gd name="T83" fmla="*/ 0 h 1"/>
                <a:gd name="T84" fmla="*/ 4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0" name="Freeform 175"/>
            <p:cNvSpPr>
              <a:spLocks/>
            </p:cNvSpPr>
            <p:nvPr/>
          </p:nvSpPr>
          <p:spPr bwMode="auto">
            <a:xfrm>
              <a:off x="2841873" y="-3577765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2 h 2"/>
                <a:gd name="T4" fmla="*/ 0 w 5"/>
                <a:gd name="T5" fmla="*/ 2 h 2"/>
                <a:gd name="T6" fmla="*/ 0 w 5"/>
                <a:gd name="T7" fmla="*/ 2 h 2"/>
                <a:gd name="T8" fmla="*/ 0 w 5"/>
                <a:gd name="T9" fmla="*/ 2 h 2"/>
                <a:gd name="T10" fmla="*/ 1 w 5"/>
                <a:gd name="T11" fmla="*/ 1 h 2"/>
                <a:gd name="T12" fmla="*/ 1 w 5"/>
                <a:gd name="T13" fmla="*/ 1 h 2"/>
                <a:gd name="T14" fmla="*/ 1 w 5"/>
                <a:gd name="T15" fmla="*/ 1 h 2"/>
                <a:gd name="T16" fmla="*/ 1 w 5"/>
                <a:gd name="T17" fmla="*/ 1 h 2"/>
                <a:gd name="T18" fmla="*/ 1 w 5"/>
                <a:gd name="T19" fmla="*/ 1 h 2"/>
                <a:gd name="T20" fmla="*/ 1 w 5"/>
                <a:gd name="T21" fmla="*/ 1 h 2"/>
                <a:gd name="T22" fmla="*/ 1 w 5"/>
                <a:gd name="T23" fmla="*/ 1 h 2"/>
                <a:gd name="T24" fmla="*/ 1 w 5"/>
                <a:gd name="T25" fmla="*/ 1 h 2"/>
                <a:gd name="T26" fmla="*/ 1 w 5"/>
                <a:gd name="T27" fmla="*/ 1 h 2"/>
                <a:gd name="T28" fmla="*/ 2 w 5"/>
                <a:gd name="T29" fmla="*/ 1 h 2"/>
                <a:gd name="T30" fmla="*/ 2 w 5"/>
                <a:gd name="T31" fmla="*/ 1 h 2"/>
                <a:gd name="T32" fmla="*/ 2 w 5"/>
                <a:gd name="T33" fmla="*/ 1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2 w 5"/>
                <a:gd name="T45" fmla="*/ 1 h 2"/>
                <a:gd name="T46" fmla="*/ 2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3 w 5"/>
                <a:gd name="T71" fmla="*/ 1 h 2"/>
                <a:gd name="T72" fmla="*/ 3 w 5"/>
                <a:gd name="T73" fmla="*/ 1 h 2"/>
                <a:gd name="T74" fmla="*/ 3 w 5"/>
                <a:gd name="T75" fmla="*/ 0 h 2"/>
                <a:gd name="T76" fmla="*/ 3 w 5"/>
                <a:gd name="T77" fmla="*/ 0 h 2"/>
                <a:gd name="T78" fmla="*/ 4 w 5"/>
                <a:gd name="T79" fmla="*/ 0 h 2"/>
                <a:gd name="T80" fmla="*/ 4 w 5"/>
                <a:gd name="T81" fmla="*/ 0 h 2"/>
                <a:gd name="T82" fmla="*/ 4 w 5"/>
                <a:gd name="T83" fmla="*/ 0 h 2"/>
                <a:gd name="T84" fmla="*/ 4 w 5"/>
                <a:gd name="T85" fmla="*/ 0 h 2"/>
                <a:gd name="T86" fmla="*/ 4 w 5"/>
                <a:gd name="T87" fmla="*/ 0 h 2"/>
                <a:gd name="T88" fmla="*/ 4 w 5"/>
                <a:gd name="T89" fmla="*/ 0 h 2"/>
                <a:gd name="T90" fmla="*/ 4 w 5"/>
                <a:gd name="T91" fmla="*/ 0 h 2"/>
                <a:gd name="T92" fmla="*/ 4 w 5"/>
                <a:gd name="T93" fmla="*/ 0 h 2"/>
                <a:gd name="T94" fmla="*/ 4 w 5"/>
                <a:gd name="T95" fmla="*/ 0 h 2"/>
                <a:gd name="T96" fmla="*/ 5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1" name="Freeform 176"/>
            <p:cNvSpPr>
              <a:spLocks/>
            </p:cNvSpPr>
            <p:nvPr/>
          </p:nvSpPr>
          <p:spPr bwMode="auto">
            <a:xfrm>
              <a:off x="2848330" y="-3580348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0 w 4"/>
                <a:gd name="T19" fmla="*/ 2 h 2"/>
                <a:gd name="T20" fmla="*/ 0 w 4"/>
                <a:gd name="T21" fmla="*/ 1 h 2"/>
                <a:gd name="T22" fmla="*/ 0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1 h 2"/>
                <a:gd name="T40" fmla="*/ 1 w 4"/>
                <a:gd name="T41" fmla="*/ 1 h 2"/>
                <a:gd name="T42" fmla="*/ 1 w 4"/>
                <a:gd name="T43" fmla="*/ 1 h 2"/>
                <a:gd name="T44" fmla="*/ 1 w 4"/>
                <a:gd name="T45" fmla="*/ 1 h 2"/>
                <a:gd name="T46" fmla="*/ 1 w 4"/>
                <a:gd name="T47" fmla="*/ 1 h 2"/>
                <a:gd name="T48" fmla="*/ 1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1 h 2"/>
                <a:gd name="T84" fmla="*/ 3 w 4"/>
                <a:gd name="T85" fmla="*/ 0 h 2"/>
                <a:gd name="T86" fmla="*/ 3 w 4"/>
                <a:gd name="T87" fmla="*/ 0 h 2"/>
                <a:gd name="T88" fmla="*/ 3 w 4"/>
                <a:gd name="T89" fmla="*/ 0 h 2"/>
                <a:gd name="T90" fmla="*/ 3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2" name="Freeform 177"/>
            <p:cNvSpPr>
              <a:spLocks/>
            </p:cNvSpPr>
            <p:nvPr/>
          </p:nvSpPr>
          <p:spPr bwMode="auto">
            <a:xfrm>
              <a:off x="2853495" y="-3582930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0 w 4"/>
                <a:gd name="T19" fmla="*/ 2 h 2"/>
                <a:gd name="T20" fmla="*/ 1 w 4"/>
                <a:gd name="T21" fmla="*/ 2 h 2"/>
                <a:gd name="T22" fmla="*/ 1 w 4"/>
                <a:gd name="T23" fmla="*/ 2 h 2"/>
                <a:gd name="T24" fmla="*/ 1 w 4"/>
                <a:gd name="T25" fmla="*/ 2 h 2"/>
                <a:gd name="T26" fmla="*/ 1 w 4"/>
                <a:gd name="T27" fmla="*/ 2 h 2"/>
                <a:gd name="T28" fmla="*/ 1 w 4"/>
                <a:gd name="T29" fmla="*/ 2 h 2"/>
                <a:gd name="T30" fmla="*/ 1 w 4"/>
                <a:gd name="T31" fmla="*/ 2 h 2"/>
                <a:gd name="T32" fmla="*/ 1 w 4"/>
                <a:gd name="T33" fmla="*/ 2 h 2"/>
                <a:gd name="T34" fmla="*/ 1 w 4"/>
                <a:gd name="T35" fmla="*/ 2 h 2"/>
                <a:gd name="T36" fmla="*/ 2 w 4"/>
                <a:gd name="T37" fmla="*/ 2 h 2"/>
                <a:gd name="T38" fmla="*/ 2 w 4"/>
                <a:gd name="T39" fmla="*/ 2 h 2"/>
                <a:gd name="T40" fmla="*/ 2 w 4"/>
                <a:gd name="T41" fmla="*/ 2 h 2"/>
                <a:gd name="T42" fmla="*/ 2 w 4"/>
                <a:gd name="T43" fmla="*/ 2 h 2"/>
                <a:gd name="T44" fmla="*/ 2 w 4"/>
                <a:gd name="T45" fmla="*/ 2 h 2"/>
                <a:gd name="T46" fmla="*/ 2 w 4"/>
                <a:gd name="T47" fmla="*/ 2 h 2"/>
                <a:gd name="T48" fmla="*/ 2 w 4"/>
                <a:gd name="T49" fmla="*/ 2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1 h 2"/>
                <a:gd name="T84" fmla="*/ 3 w 4"/>
                <a:gd name="T85" fmla="*/ 1 h 2"/>
                <a:gd name="T86" fmla="*/ 3 w 4"/>
                <a:gd name="T87" fmla="*/ 1 h 2"/>
                <a:gd name="T88" fmla="*/ 4 w 4"/>
                <a:gd name="T89" fmla="*/ 1 h 2"/>
                <a:gd name="T90" fmla="*/ 4 w 4"/>
                <a:gd name="T91" fmla="*/ 1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3" name="Freeform 178"/>
            <p:cNvSpPr>
              <a:spLocks/>
            </p:cNvSpPr>
            <p:nvPr/>
          </p:nvSpPr>
          <p:spPr bwMode="auto">
            <a:xfrm>
              <a:off x="2858659" y="-3584222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1 w 4"/>
                <a:gd name="T7" fmla="*/ 1 h 1"/>
                <a:gd name="T8" fmla="*/ 1 w 4"/>
                <a:gd name="T9" fmla="*/ 1 h 1"/>
                <a:gd name="T10" fmla="*/ 1 w 4"/>
                <a:gd name="T11" fmla="*/ 1 h 1"/>
                <a:gd name="T12" fmla="*/ 1 w 4"/>
                <a:gd name="T13" fmla="*/ 1 h 1"/>
                <a:gd name="T14" fmla="*/ 1 w 4"/>
                <a:gd name="T15" fmla="*/ 1 h 1"/>
                <a:gd name="T16" fmla="*/ 1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2 w 4"/>
                <a:gd name="T33" fmla="*/ 1 h 1"/>
                <a:gd name="T34" fmla="*/ 2 w 4"/>
                <a:gd name="T35" fmla="*/ 1 h 1"/>
                <a:gd name="T36" fmla="*/ 2 w 4"/>
                <a:gd name="T37" fmla="*/ 1 h 1"/>
                <a:gd name="T38" fmla="*/ 2 w 4"/>
                <a:gd name="T39" fmla="*/ 1 h 1"/>
                <a:gd name="T40" fmla="*/ 2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1 h 1"/>
                <a:gd name="T48" fmla="*/ 2 w 4"/>
                <a:gd name="T49" fmla="*/ 1 h 1"/>
                <a:gd name="T50" fmla="*/ 2 w 4"/>
                <a:gd name="T51" fmla="*/ 1 h 1"/>
                <a:gd name="T52" fmla="*/ 2 w 4"/>
                <a:gd name="T53" fmla="*/ 1 h 1"/>
                <a:gd name="T54" fmla="*/ 2 w 4"/>
                <a:gd name="T55" fmla="*/ 1 h 1"/>
                <a:gd name="T56" fmla="*/ 2 w 4"/>
                <a:gd name="T57" fmla="*/ 0 h 1"/>
                <a:gd name="T58" fmla="*/ 3 w 4"/>
                <a:gd name="T59" fmla="*/ 0 h 1"/>
                <a:gd name="T60" fmla="*/ 3 w 4"/>
                <a:gd name="T61" fmla="*/ 0 h 1"/>
                <a:gd name="T62" fmla="*/ 3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4 w 4"/>
                <a:gd name="T77" fmla="*/ 0 h 1"/>
                <a:gd name="T78" fmla="*/ 4 w 4"/>
                <a:gd name="T79" fmla="*/ 0 h 1"/>
                <a:gd name="T80" fmla="*/ 4 w 4"/>
                <a:gd name="T81" fmla="*/ 0 h 1"/>
                <a:gd name="T82" fmla="*/ 4 w 4"/>
                <a:gd name="T83" fmla="*/ 0 h 1"/>
                <a:gd name="T84" fmla="*/ 4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4" name="Freeform 179"/>
            <p:cNvSpPr>
              <a:spLocks/>
            </p:cNvSpPr>
            <p:nvPr/>
          </p:nvSpPr>
          <p:spPr bwMode="auto">
            <a:xfrm>
              <a:off x="2863824" y="-3586805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1 w 5"/>
                <a:gd name="T3" fmla="*/ 2 h 2"/>
                <a:gd name="T4" fmla="*/ 1 w 5"/>
                <a:gd name="T5" fmla="*/ 2 h 2"/>
                <a:gd name="T6" fmla="*/ 1 w 5"/>
                <a:gd name="T7" fmla="*/ 2 h 2"/>
                <a:gd name="T8" fmla="*/ 1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1 w 5"/>
                <a:gd name="T19" fmla="*/ 2 h 2"/>
                <a:gd name="T20" fmla="*/ 1 w 5"/>
                <a:gd name="T21" fmla="*/ 1 h 2"/>
                <a:gd name="T22" fmla="*/ 1 w 5"/>
                <a:gd name="T23" fmla="*/ 1 h 2"/>
                <a:gd name="T24" fmla="*/ 1 w 5"/>
                <a:gd name="T25" fmla="*/ 1 h 2"/>
                <a:gd name="T26" fmla="*/ 1 w 5"/>
                <a:gd name="T27" fmla="*/ 1 h 2"/>
                <a:gd name="T28" fmla="*/ 2 w 5"/>
                <a:gd name="T29" fmla="*/ 1 h 2"/>
                <a:gd name="T30" fmla="*/ 2 w 5"/>
                <a:gd name="T31" fmla="*/ 1 h 2"/>
                <a:gd name="T32" fmla="*/ 2 w 5"/>
                <a:gd name="T33" fmla="*/ 1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2 w 5"/>
                <a:gd name="T45" fmla="*/ 1 h 2"/>
                <a:gd name="T46" fmla="*/ 3 w 5"/>
                <a:gd name="T47" fmla="*/ 1 h 2"/>
                <a:gd name="T48" fmla="*/ 3 w 5"/>
                <a:gd name="T49" fmla="*/ 1 h 2"/>
                <a:gd name="T50" fmla="*/ 3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0 h 2"/>
                <a:gd name="T64" fmla="*/ 3 w 5"/>
                <a:gd name="T65" fmla="*/ 0 h 2"/>
                <a:gd name="T66" fmla="*/ 3 w 5"/>
                <a:gd name="T67" fmla="*/ 0 h 2"/>
                <a:gd name="T68" fmla="*/ 3 w 5"/>
                <a:gd name="T69" fmla="*/ 0 h 2"/>
                <a:gd name="T70" fmla="*/ 4 w 5"/>
                <a:gd name="T71" fmla="*/ 0 h 2"/>
                <a:gd name="T72" fmla="*/ 4 w 5"/>
                <a:gd name="T73" fmla="*/ 0 h 2"/>
                <a:gd name="T74" fmla="*/ 4 w 5"/>
                <a:gd name="T75" fmla="*/ 0 h 2"/>
                <a:gd name="T76" fmla="*/ 4 w 5"/>
                <a:gd name="T77" fmla="*/ 0 h 2"/>
                <a:gd name="T78" fmla="*/ 4 w 5"/>
                <a:gd name="T79" fmla="*/ 0 h 2"/>
                <a:gd name="T80" fmla="*/ 4 w 5"/>
                <a:gd name="T81" fmla="*/ 0 h 2"/>
                <a:gd name="T82" fmla="*/ 4 w 5"/>
                <a:gd name="T83" fmla="*/ 0 h 2"/>
                <a:gd name="T84" fmla="*/ 4 w 5"/>
                <a:gd name="T85" fmla="*/ 0 h 2"/>
                <a:gd name="T86" fmla="*/ 4 w 5"/>
                <a:gd name="T87" fmla="*/ 0 h 2"/>
                <a:gd name="T88" fmla="*/ 4 w 5"/>
                <a:gd name="T89" fmla="*/ 0 h 2"/>
                <a:gd name="T90" fmla="*/ 4 w 5"/>
                <a:gd name="T91" fmla="*/ 0 h 2"/>
                <a:gd name="T92" fmla="*/ 4 w 5"/>
                <a:gd name="T93" fmla="*/ 0 h 2"/>
                <a:gd name="T94" fmla="*/ 4 w 5"/>
                <a:gd name="T95" fmla="*/ 0 h 2"/>
                <a:gd name="T96" fmla="*/ 5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5" name="Freeform 180"/>
            <p:cNvSpPr>
              <a:spLocks/>
            </p:cNvSpPr>
            <p:nvPr/>
          </p:nvSpPr>
          <p:spPr bwMode="auto">
            <a:xfrm>
              <a:off x="2870280" y="-3589387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1 w 4"/>
                <a:gd name="T17" fmla="*/ 2 h 2"/>
                <a:gd name="T18" fmla="*/ 1 w 4"/>
                <a:gd name="T19" fmla="*/ 2 h 2"/>
                <a:gd name="T20" fmla="*/ 1 w 4"/>
                <a:gd name="T21" fmla="*/ 2 h 2"/>
                <a:gd name="T22" fmla="*/ 1 w 4"/>
                <a:gd name="T23" fmla="*/ 2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1 h 2"/>
                <a:gd name="T40" fmla="*/ 1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1 h 2"/>
                <a:gd name="T84" fmla="*/ 4 w 4"/>
                <a:gd name="T85" fmla="*/ 0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6" name="Freeform 181"/>
            <p:cNvSpPr>
              <a:spLocks/>
            </p:cNvSpPr>
            <p:nvPr/>
          </p:nvSpPr>
          <p:spPr bwMode="auto">
            <a:xfrm>
              <a:off x="2875445" y="-3591970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1 w 4"/>
                <a:gd name="T13" fmla="*/ 2 h 2"/>
                <a:gd name="T14" fmla="*/ 1 w 4"/>
                <a:gd name="T15" fmla="*/ 2 h 2"/>
                <a:gd name="T16" fmla="*/ 1 w 4"/>
                <a:gd name="T17" fmla="*/ 2 h 2"/>
                <a:gd name="T18" fmla="*/ 1 w 4"/>
                <a:gd name="T19" fmla="*/ 2 h 2"/>
                <a:gd name="T20" fmla="*/ 1 w 4"/>
                <a:gd name="T21" fmla="*/ 2 h 2"/>
                <a:gd name="T22" fmla="*/ 1 w 4"/>
                <a:gd name="T23" fmla="*/ 2 h 2"/>
                <a:gd name="T24" fmla="*/ 1 w 4"/>
                <a:gd name="T25" fmla="*/ 2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3 w 4"/>
                <a:gd name="T55" fmla="*/ 1 h 2"/>
                <a:gd name="T56" fmla="*/ 3 w 4"/>
                <a:gd name="T57" fmla="*/ 1 h 2"/>
                <a:gd name="T58" fmla="*/ 3 w 4"/>
                <a:gd name="T59" fmla="*/ 1 h 2"/>
                <a:gd name="T60" fmla="*/ 3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4 w 4"/>
                <a:gd name="T81" fmla="*/ 1 h 2"/>
                <a:gd name="T82" fmla="*/ 4 w 4"/>
                <a:gd name="T83" fmla="*/ 1 h 2"/>
                <a:gd name="T84" fmla="*/ 4 w 4"/>
                <a:gd name="T85" fmla="*/ 1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7" name="Freeform 182"/>
            <p:cNvSpPr>
              <a:spLocks/>
            </p:cNvSpPr>
            <p:nvPr/>
          </p:nvSpPr>
          <p:spPr bwMode="auto">
            <a:xfrm>
              <a:off x="2880610" y="-3594552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2 h 2"/>
                <a:gd name="T4" fmla="*/ 0 w 5"/>
                <a:gd name="T5" fmla="*/ 2 h 2"/>
                <a:gd name="T6" fmla="*/ 0 w 5"/>
                <a:gd name="T7" fmla="*/ 2 h 2"/>
                <a:gd name="T8" fmla="*/ 1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1 w 5"/>
                <a:gd name="T19" fmla="*/ 2 h 2"/>
                <a:gd name="T20" fmla="*/ 1 w 5"/>
                <a:gd name="T21" fmla="*/ 2 h 2"/>
                <a:gd name="T22" fmla="*/ 1 w 5"/>
                <a:gd name="T23" fmla="*/ 2 h 2"/>
                <a:gd name="T24" fmla="*/ 2 w 5"/>
                <a:gd name="T25" fmla="*/ 2 h 2"/>
                <a:gd name="T26" fmla="*/ 2 w 5"/>
                <a:gd name="T27" fmla="*/ 2 h 2"/>
                <a:gd name="T28" fmla="*/ 2 w 5"/>
                <a:gd name="T29" fmla="*/ 2 h 2"/>
                <a:gd name="T30" fmla="*/ 2 w 5"/>
                <a:gd name="T31" fmla="*/ 2 h 2"/>
                <a:gd name="T32" fmla="*/ 2 w 5"/>
                <a:gd name="T33" fmla="*/ 2 h 2"/>
                <a:gd name="T34" fmla="*/ 2 w 5"/>
                <a:gd name="T35" fmla="*/ 2 h 2"/>
                <a:gd name="T36" fmla="*/ 2 w 5"/>
                <a:gd name="T37" fmla="*/ 2 h 2"/>
                <a:gd name="T38" fmla="*/ 2 w 5"/>
                <a:gd name="T39" fmla="*/ 2 h 2"/>
                <a:gd name="T40" fmla="*/ 2 w 5"/>
                <a:gd name="T41" fmla="*/ 2 h 2"/>
                <a:gd name="T42" fmla="*/ 2 w 5"/>
                <a:gd name="T43" fmla="*/ 2 h 2"/>
                <a:gd name="T44" fmla="*/ 2 w 5"/>
                <a:gd name="T45" fmla="*/ 2 h 2"/>
                <a:gd name="T46" fmla="*/ 2 w 5"/>
                <a:gd name="T47" fmla="*/ 1 h 2"/>
                <a:gd name="T48" fmla="*/ 2 w 5"/>
                <a:gd name="T49" fmla="*/ 1 h 2"/>
                <a:gd name="T50" fmla="*/ 3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3 w 5"/>
                <a:gd name="T71" fmla="*/ 1 h 2"/>
                <a:gd name="T72" fmla="*/ 3 w 5"/>
                <a:gd name="T73" fmla="*/ 1 h 2"/>
                <a:gd name="T74" fmla="*/ 3 w 5"/>
                <a:gd name="T75" fmla="*/ 1 h 2"/>
                <a:gd name="T76" fmla="*/ 4 w 5"/>
                <a:gd name="T77" fmla="*/ 1 h 2"/>
                <a:gd name="T78" fmla="*/ 4 w 5"/>
                <a:gd name="T79" fmla="*/ 1 h 2"/>
                <a:gd name="T80" fmla="*/ 4 w 5"/>
                <a:gd name="T81" fmla="*/ 1 h 2"/>
                <a:gd name="T82" fmla="*/ 4 w 5"/>
                <a:gd name="T83" fmla="*/ 1 h 2"/>
                <a:gd name="T84" fmla="*/ 4 w 5"/>
                <a:gd name="T85" fmla="*/ 0 h 2"/>
                <a:gd name="T86" fmla="*/ 4 w 5"/>
                <a:gd name="T87" fmla="*/ 0 h 2"/>
                <a:gd name="T88" fmla="*/ 4 w 5"/>
                <a:gd name="T89" fmla="*/ 0 h 2"/>
                <a:gd name="T90" fmla="*/ 4 w 5"/>
                <a:gd name="T91" fmla="*/ 0 h 2"/>
                <a:gd name="T92" fmla="*/ 5 w 5"/>
                <a:gd name="T93" fmla="*/ 0 h 2"/>
                <a:gd name="T94" fmla="*/ 5 w 5"/>
                <a:gd name="T95" fmla="*/ 0 h 2"/>
                <a:gd name="T96" fmla="*/ 5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8" name="Freeform 183"/>
            <p:cNvSpPr>
              <a:spLocks/>
            </p:cNvSpPr>
            <p:nvPr/>
          </p:nvSpPr>
          <p:spPr bwMode="auto">
            <a:xfrm>
              <a:off x="2887066" y="-3595844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0 w 4"/>
                <a:gd name="T17" fmla="*/ 1 h 1"/>
                <a:gd name="T18" fmla="*/ 0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1 w 4"/>
                <a:gd name="T41" fmla="*/ 1 h 1"/>
                <a:gd name="T42" fmla="*/ 1 w 4"/>
                <a:gd name="T43" fmla="*/ 1 h 1"/>
                <a:gd name="T44" fmla="*/ 1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3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3 w 4"/>
                <a:gd name="T85" fmla="*/ 0 h 1"/>
                <a:gd name="T86" fmla="*/ 3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9" name="Freeform 184"/>
            <p:cNvSpPr>
              <a:spLocks/>
            </p:cNvSpPr>
            <p:nvPr/>
          </p:nvSpPr>
          <p:spPr bwMode="auto">
            <a:xfrm>
              <a:off x="2892231" y="-3599717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0 w 4"/>
                <a:gd name="T5" fmla="*/ 2 h 3"/>
                <a:gd name="T6" fmla="*/ 0 w 4"/>
                <a:gd name="T7" fmla="*/ 2 h 3"/>
                <a:gd name="T8" fmla="*/ 0 w 4"/>
                <a:gd name="T9" fmla="*/ 2 h 3"/>
                <a:gd name="T10" fmla="*/ 0 w 4"/>
                <a:gd name="T11" fmla="*/ 2 h 3"/>
                <a:gd name="T12" fmla="*/ 0 w 4"/>
                <a:gd name="T13" fmla="*/ 2 h 3"/>
                <a:gd name="T14" fmla="*/ 0 w 4"/>
                <a:gd name="T15" fmla="*/ 2 h 3"/>
                <a:gd name="T16" fmla="*/ 1 w 4"/>
                <a:gd name="T17" fmla="*/ 2 h 3"/>
                <a:gd name="T18" fmla="*/ 1 w 4"/>
                <a:gd name="T19" fmla="*/ 2 h 3"/>
                <a:gd name="T20" fmla="*/ 1 w 4"/>
                <a:gd name="T21" fmla="*/ 2 h 3"/>
                <a:gd name="T22" fmla="*/ 1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2 w 4"/>
                <a:gd name="T35" fmla="*/ 2 h 3"/>
                <a:gd name="T36" fmla="*/ 2 w 4"/>
                <a:gd name="T37" fmla="*/ 2 h 3"/>
                <a:gd name="T38" fmla="*/ 2 w 4"/>
                <a:gd name="T39" fmla="*/ 2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3 w 4"/>
                <a:gd name="T61" fmla="*/ 1 h 3"/>
                <a:gd name="T62" fmla="*/ 3 w 4"/>
                <a:gd name="T63" fmla="*/ 1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3 w 4"/>
                <a:gd name="T81" fmla="*/ 1 h 3"/>
                <a:gd name="T82" fmla="*/ 3 w 4"/>
                <a:gd name="T83" fmla="*/ 1 h 3"/>
                <a:gd name="T84" fmla="*/ 4 w 4"/>
                <a:gd name="T85" fmla="*/ 1 h 3"/>
                <a:gd name="T86" fmla="*/ 4 w 4"/>
                <a:gd name="T87" fmla="*/ 1 h 3"/>
                <a:gd name="T88" fmla="*/ 4 w 4"/>
                <a:gd name="T89" fmla="*/ 1 h 3"/>
                <a:gd name="T90" fmla="*/ 4 w 4"/>
                <a:gd name="T91" fmla="*/ 1 h 3"/>
                <a:gd name="T92" fmla="*/ 4 w 4"/>
                <a:gd name="T93" fmla="*/ 1 h 3"/>
                <a:gd name="T94" fmla="*/ 4 w 4"/>
                <a:gd name="T95" fmla="*/ 1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0" name="Freeform 185"/>
            <p:cNvSpPr>
              <a:spLocks/>
            </p:cNvSpPr>
            <p:nvPr/>
          </p:nvSpPr>
          <p:spPr bwMode="auto">
            <a:xfrm>
              <a:off x="2897396" y="-3602300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2 h 2"/>
                <a:gd name="T4" fmla="*/ 1 w 5"/>
                <a:gd name="T5" fmla="*/ 2 h 2"/>
                <a:gd name="T6" fmla="*/ 1 w 5"/>
                <a:gd name="T7" fmla="*/ 2 h 2"/>
                <a:gd name="T8" fmla="*/ 1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1 w 5"/>
                <a:gd name="T19" fmla="*/ 2 h 2"/>
                <a:gd name="T20" fmla="*/ 1 w 5"/>
                <a:gd name="T21" fmla="*/ 2 h 2"/>
                <a:gd name="T22" fmla="*/ 1 w 5"/>
                <a:gd name="T23" fmla="*/ 2 h 2"/>
                <a:gd name="T24" fmla="*/ 1 w 5"/>
                <a:gd name="T25" fmla="*/ 2 h 2"/>
                <a:gd name="T26" fmla="*/ 1 w 5"/>
                <a:gd name="T27" fmla="*/ 2 h 2"/>
                <a:gd name="T28" fmla="*/ 1 w 5"/>
                <a:gd name="T29" fmla="*/ 2 h 2"/>
                <a:gd name="T30" fmla="*/ 2 w 5"/>
                <a:gd name="T31" fmla="*/ 2 h 2"/>
                <a:gd name="T32" fmla="*/ 2 w 5"/>
                <a:gd name="T33" fmla="*/ 2 h 2"/>
                <a:gd name="T34" fmla="*/ 2 w 5"/>
                <a:gd name="T35" fmla="*/ 2 h 2"/>
                <a:gd name="T36" fmla="*/ 2 w 5"/>
                <a:gd name="T37" fmla="*/ 2 h 2"/>
                <a:gd name="T38" fmla="*/ 2 w 5"/>
                <a:gd name="T39" fmla="*/ 2 h 2"/>
                <a:gd name="T40" fmla="*/ 2 w 5"/>
                <a:gd name="T41" fmla="*/ 2 h 2"/>
                <a:gd name="T42" fmla="*/ 2 w 5"/>
                <a:gd name="T43" fmla="*/ 2 h 2"/>
                <a:gd name="T44" fmla="*/ 2 w 5"/>
                <a:gd name="T45" fmla="*/ 2 h 2"/>
                <a:gd name="T46" fmla="*/ 2 w 5"/>
                <a:gd name="T47" fmla="*/ 2 h 2"/>
                <a:gd name="T48" fmla="*/ 2 w 5"/>
                <a:gd name="T49" fmla="*/ 2 h 2"/>
                <a:gd name="T50" fmla="*/ 2 w 5"/>
                <a:gd name="T51" fmla="*/ 2 h 2"/>
                <a:gd name="T52" fmla="*/ 2 w 5"/>
                <a:gd name="T53" fmla="*/ 2 h 2"/>
                <a:gd name="T54" fmla="*/ 2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3 w 5"/>
                <a:gd name="T71" fmla="*/ 1 h 2"/>
                <a:gd name="T72" fmla="*/ 4 w 5"/>
                <a:gd name="T73" fmla="*/ 1 h 2"/>
                <a:gd name="T74" fmla="*/ 4 w 5"/>
                <a:gd name="T75" fmla="*/ 1 h 2"/>
                <a:gd name="T76" fmla="*/ 4 w 5"/>
                <a:gd name="T77" fmla="*/ 1 h 2"/>
                <a:gd name="T78" fmla="*/ 4 w 5"/>
                <a:gd name="T79" fmla="*/ 1 h 2"/>
                <a:gd name="T80" fmla="*/ 4 w 5"/>
                <a:gd name="T81" fmla="*/ 1 h 2"/>
                <a:gd name="T82" fmla="*/ 4 w 5"/>
                <a:gd name="T83" fmla="*/ 1 h 2"/>
                <a:gd name="T84" fmla="*/ 4 w 5"/>
                <a:gd name="T85" fmla="*/ 1 h 2"/>
                <a:gd name="T86" fmla="*/ 4 w 5"/>
                <a:gd name="T87" fmla="*/ 1 h 2"/>
                <a:gd name="T88" fmla="*/ 4 w 5"/>
                <a:gd name="T89" fmla="*/ 1 h 2"/>
                <a:gd name="T90" fmla="*/ 4 w 5"/>
                <a:gd name="T91" fmla="*/ 0 h 2"/>
                <a:gd name="T92" fmla="*/ 4 w 5"/>
                <a:gd name="T93" fmla="*/ 0 h 2"/>
                <a:gd name="T94" fmla="*/ 4 w 5"/>
                <a:gd name="T95" fmla="*/ 0 h 2"/>
                <a:gd name="T96" fmla="*/ 4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1" name="Freeform 186"/>
            <p:cNvSpPr>
              <a:spLocks/>
            </p:cNvSpPr>
            <p:nvPr/>
          </p:nvSpPr>
          <p:spPr bwMode="auto">
            <a:xfrm>
              <a:off x="2903852" y="-3603592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0 w 4"/>
                <a:gd name="T15" fmla="*/ 1 h 1"/>
                <a:gd name="T16" fmla="*/ 0 w 4"/>
                <a:gd name="T17" fmla="*/ 1 h 1"/>
                <a:gd name="T18" fmla="*/ 0 w 4"/>
                <a:gd name="T19" fmla="*/ 1 h 1"/>
                <a:gd name="T20" fmla="*/ 0 w 4"/>
                <a:gd name="T21" fmla="*/ 1 h 1"/>
                <a:gd name="T22" fmla="*/ 0 w 4"/>
                <a:gd name="T23" fmla="*/ 1 h 1"/>
                <a:gd name="T24" fmla="*/ 0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1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1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2 w 4"/>
                <a:gd name="T65" fmla="*/ 0 h 1"/>
                <a:gd name="T66" fmla="*/ 2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3 w 4"/>
                <a:gd name="T83" fmla="*/ 0 h 1"/>
                <a:gd name="T84" fmla="*/ 3 w 4"/>
                <a:gd name="T85" fmla="*/ 0 h 1"/>
                <a:gd name="T86" fmla="*/ 3 w 4"/>
                <a:gd name="T87" fmla="*/ 0 h 1"/>
                <a:gd name="T88" fmla="*/ 3 w 4"/>
                <a:gd name="T89" fmla="*/ 0 h 1"/>
                <a:gd name="T90" fmla="*/ 3 w 4"/>
                <a:gd name="T91" fmla="*/ 0 h 1"/>
                <a:gd name="T92" fmla="*/ 3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2" name="Freeform 187"/>
            <p:cNvSpPr>
              <a:spLocks/>
            </p:cNvSpPr>
            <p:nvPr/>
          </p:nvSpPr>
          <p:spPr bwMode="auto">
            <a:xfrm>
              <a:off x="2909017" y="-3607465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2 h 3"/>
                <a:gd name="T6" fmla="*/ 0 w 4"/>
                <a:gd name="T7" fmla="*/ 2 h 3"/>
                <a:gd name="T8" fmla="*/ 0 w 4"/>
                <a:gd name="T9" fmla="*/ 2 h 3"/>
                <a:gd name="T10" fmla="*/ 0 w 4"/>
                <a:gd name="T11" fmla="*/ 2 h 3"/>
                <a:gd name="T12" fmla="*/ 1 w 4"/>
                <a:gd name="T13" fmla="*/ 2 h 3"/>
                <a:gd name="T14" fmla="*/ 1 w 4"/>
                <a:gd name="T15" fmla="*/ 2 h 3"/>
                <a:gd name="T16" fmla="*/ 1 w 4"/>
                <a:gd name="T17" fmla="*/ 2 h 3"/>
                <a:gd name="T18" fmla="*/ 1 w 4"/>
                <a:gd name="T19" fmla="*/ 2 h 3"/>
                <a:gd name="T20" fmla="*/ 1 w 4"/>
                <a:gd name="T21" fmla="*/ 2 h 3"/>
                <a:gd name="T22" fmla="*/ 1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1 w 4"/>
                <a:gd name="T37" fmla="*/ 2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3 w 4"/>
                <a:gd name="T81" fmla="*/ 1 h 3"/>
                <a:gd name="T82" fmla="*/ 4 w 4"/>
                <a:gd name="T83" fmla="*/ 1 h 3"/>
                <a:gd name="T84" fmla="*/ 4 w 4"/>
                <a:gd name="T85" fmla="*/ 1 h 3"/>
                <a:gd name="T86" fmla="*/ 4 w 4"/>
                <a:gd name="T87" fmla="*/ 1 h 3"/>
                <a:gd name="T88" fmla="*/ 4 w 4"/>
                <a:gd name="T89" fmla="*/ 1 h 3"/>
                <a:gd name="T90" fmla="*/ 4 w 4"/>
                <a:gd name="T91" fmla="*/ 1 h 3"/>
                <a:gd name="T92" fmla="*/ 4 w 4"/>
                <a:gd name="T93" fmla="*/ 0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3" name="Freeform 188"/>
            <p:cNvSpPr>
              <a:spLocks/>
            </p:cNvSpPr>
            <p:nvPr/>
          </p:nvSpPr>
          <p:spPr bwMode="auto">
            <a:xfrm>
              <a:off x="2914182" y="-3610048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1 w 4"/>
                <a:gd name="T9" fmla="*/ 2 h 2"/>
                <a:gd name="T10" fmla="*/ 1 w 4"/>
                <a:gd name="T11" fmla="*/ 2 h 2"/>
                <a:gd name="T12" fmla="*/ 1 w 4"/>
                <a:gd name="T13" fmla="*/ 2 h 2"/>
                <a:gd name="T14" fmla="*/ 1 w 4"/>
                <a:gd name="T15" fmla="*/ 2 h 2"/>
                <a:gd name="T16" fmla="*/ 1 w 4"/>
                <a:gd name="T17" fmla="*/ 2 h 2"/>
                <a:gd name="T18" fmla="*/ 1 w 4"/>
                <a:gd name="T19" fmla="*/ 2 h 2"/>
                <a:gd name="T20" fmla="*/ 1 w 4"/>
                <a:gd name="T21" fmla="*/ 2 h 2"/>
                <a:gd name="T22" fmla="*/ 1 w 4"/>
                <a:gd name="T23" fmla="*/ 2 h 2"/>
                <a:gd name="T24" fmla="*/ 1 w 4"/>
                <a:gd name="T25" fmla="*/ 2 h 2"/>
                <a:gd name="T26" fmla="*/ 1 w 4"/>
                <a:gd name="T27" fmla="*/ 2 h 2"/>
                <a:gd name="T28" fmla="*/ 1 w 4"/>
                <a:gd name="T29" fmla="*/ 2 h 2"/>
                <a:gd name="T30" fmla="*/ 1 w 4"/>
                <a:gd name="T31" fmla="*/ 2 h 2"/>
                <a:gd name="T32" fmla="*/ 1 w 4"/>
                <a:gd name="T33" fmla="*/ 2 h 2"/>
                <a:gd name="T34" fmla="*/ 2 w 4"/>
                <a:gd name="T35" fmla="*/ 2 h 2"/>
                <a:gd name="T36" fmla="*/ 2 w 4"/>
                <a:gd name="T37" fmla="*/ 2 h 2"/>
                <a:gd name="T38" fmla="*/ 2 w 4"/>
                <a:gd name="T39" fmla="*/ 2 h 2"/>
                <a:gd name="T40" fmla="*/ 2 w 4"/>
                <a:gd name="T41" fmla="*/ 2 h 2"/>
                <a:gd name="T42" fmla="*/ 2 w 4"/>
                <a:gd name="T43" fmla="*/ 2 h 2"/>
                <a:gd name="T44" fmla="*/ 2 w 4"/>
                <a:gd name="T45" fmla="*/ 2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3 w 4"/>
                <a:gd name="T53" fmla="*/ 1 h 2"/>
                <a:gd name="T54" fmla="*/ 3 w 4"/>
                <a:gd name="T55" fmla="*/ 1 h 2"/>
                <a:gd name="T56" fmla="*/ 3 w 4"/>
                <a:gd name="T57" fmla="*/ 1 h 2"/>
                <a:gd name="T58" fmla="*/ 3 w 4"/>
                <a:gd name="T59" fmla="*/ 1 h 2"/>
                <a:gd name="T60" fmla="*/ 3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4 w 4"/>
                <a:gd name="T77" fmla="*/ 1 h 2"/>
                <a:gd name="T78" fmla="*/ 4 w 4"/>
                <a:gd name="T79" fmla="*/ 1 h 2"/>
                <a:gd name="T80" fmla="*/ 4 w 4"/>
                <a:gd name="T81" fmla="*/ 0 h 2"/>
                <a:gd name="T82" fmla="*/ 4 w 4"/>
                <a:gd name="T83" fmla="*/ 0 h 2"/>
                <a:gd name="T84" fmla="*/ 4 w 4"/>
                <a:gd name="T85" fmla="*/ 0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4" name="Freeform 189"/>
            <p:cNvSpPr>
              <a:spLocks/>
            </p:cNvSpPr>
            <p:nvPr/>
          </p:nvSpPr>
          <p:spPr bwMode="auto">
            <a:xfrm>
              <a:off x="2919346" y="-3612631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2 h 2"/>
                <a:gd name="T4" fmla="*/ 1 w 5"/>
                <a:gd name="T5" fmla="*/ 2 h 2"/>
                <a:gd name="T6" fmla="*/ 1 w 5"/>
                <a:gd name="T7" fmla="*/ 2 h 2"/>
                <a:gd name="T8" fmla="*/ 1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1 w 5"/>
                <a:gd name="T19" fmla="*/ 2 h 2"/>
                <a:gd name="T20" fmla="*/ 1 w 5"/>
                <a:gd name="T21" fmla="*/ 2 h 2"/>
                <a:gd name="T22" fmla="*/ 2 w 5"/>
                <a:gd name="T23" fmla="*/ 2 h 2"/>
                <a:gd name="T24" fmla="*/ 2 w 5"/>
                <a:gd name="T25" fmla="*/ 2 h 2"/>
                <a:gd name="T26" fmla="*/ 2 w 5"/>
                <a:gd name="T27" fmla="*/ 2 h 2"/>
                <a:gd name="T28" fmla="*/ 2 w 5"/>
                <a:gd name="T29" fmla="*/ 2 h 2"/>
                <a:gd name="T30" fmla="*/ 2 w 5"/>
                <a:gd name="T31" fmla="*/ 2 h 2"/>
                <a:gd name="T32" fmla="*/ 2 w 5"/>
                <a:gd name="T33" fmla="*/ 2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2 w 5"/>
                <a:gd name="T45" fmla="*/ 1 h 2"/>
                <a:gd name="T46" fmla="*/ 2 w 5"/>
                <a:gd name="T47" fmla="*/ 1 h 2"/>
                <a:gd name="T48" fmla="*/ 3 w 5"/>
                <a:gd name="T49" fmla="*/ 1 h 2"/>
                <a:gd name="T50" fmla="*/ 3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3 w 5"/>
                <a:gd name="T71" fmla="*/ 1 h 2"/>
                <a:gd name="T72" fmla="*/ 4 w 5"/>
                <a:gd name="T73" fmla="*/ 1 h 2"/>
                <a:gd name="T74" fmla="*/ 4 w 5"/>
                <a:gd name="T75" fmla="*/ 1 h 2"/>
                <a:gd name="T76" fmla="*/ 4 w 5"/>
                <a:gd name="T77" fmla="*/ 1 h 2"/>
                <a:gd name="T78" fmla="*/ 4 w 5"/>
                <a:gd name="T79" fmla="*/ 1 h 2"/>
                <a:gd name="T80" fmla="*/ 4 w 5"/>
                <a:gd name="T81" fmla="*/ 1 h 2"/>
                <a:gd name="T82" fmla="*/ 4 w 5"/>
                <a:gd name="T83" fmla="*/ 1 h 2"/>
                <a:gd name="T84" fmla="*/ 4 w 5"/>
                <a:gd name="T85" fmla="*/ 1 h 2"/>
                <a:gd name="T86" fmla="*/ 4 w 5"/>
                <a:gd name="T87" fmla="*/ 0 h 2"/>
                <a:gd name="T88" fmla="*/ 4 w 5"/>
                <a:gd name="T89" fmla="*/ 0 h 2"/>
                <a:gd name="T90" fmla="*/ 5 w 5"/>
                <a:gd name="T91" fmla="*/ 0 h 2"/>
                <a:gd name="T92" fmla="*/ 5 w 5"/>
                <a:gd name="T93" fmla="*/ 0 h 2"/>
                <a:gd name="T94" fmla="*/ 5 w 5"/>
                <a:gd name="T95" fmla="*/ 0 h 2"/>
                <a:gd name="T96" fmla="*/ 5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5" name="Freeform 190"/>
            <p:cNvSpPr>
              <a:spLocks/>
            </p:cNvSpPr>
            <p:nvPr/>
          </p:nvSpPr>
          <p:spPr bwMode="auto">
            <a:xfrm>
              <a:off x="2925803" y="-3615213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1 w 4"/>
                <a:gd name="T19" fmla="*/ 2 h 2"/>
                <a:gd name="T20" fmla="*/ 1 w 4"/>
                <a:gd name="T21" fmla="*/ 2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1 h 2"/>
                <a:gd name="T40" fmla="*/ 1 w 4"/>
                <a:gd name="T41" fmla="*/ 1 h 2"/>
                <a:gd name="T42" fmla="*/ 1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3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0 h 2"/>
                <a:gd name="T74" fmla="*/ 3 w 4"/>
                <a:gd name="T75" fmla="*/ 0 h 2"/>
                <a:gd name="T76" fmla="*/ 3 w 4"/>
                <a:gd name="T77" fmla="*/ 0 h 2"/>
                <a:gd name="T78" fmla="*/ 3 w 4"/>
                <a:gd name="T79" fmla="*/ 0 h 2"/>
                <a:gd name="T80" fmla="*/ 3 w 4"/>
                <a:gd name="T81" fmla="*/ 0 h 2"/>
                <a:gd name="T82" fmla="*/ 3 w 4"/>
                <a:gd name="T83" fmla="*/ 0 h 2"/>
                <a:gd name="T84" fmla="*/ 3 w 4"/>
                <a:gd name="T85" fmla="*/ 0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6" name="Freeform 191"/>
            <p:cNvSpPr>
              <a:spLocks/>
            </p:cNvSpPr>
            <p:nvPr/>
          </p:nvSpPr>
          <p:spPr bwMode="auto">
            <a:xfrm>
              <a:off x="2930968" y="-3617796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2 h 2"/>
                <a:gd name="T4" fmla="*/ 0 w 5"/>
                <a:gd name="T5" fmla="*/ 2 h 2"/>
                <a:gd name="T6" fmla="*/ 0 w 5"/>
                <a:gd name="T7" fmla="*/ 2 h 2"/>
                <a:gd name="T8" fmla="*/ 0 w 5"/>
                <a:gd name="T9" fmla="*/ 2 h 2"/>
                <a:gd name="T10" fmla="*/ 0 w 5"/>
                <a:gd name="T11" fmla="*/ 2 h 2"/>
                <a:gd name="T12" fmla="*/ 0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1 w 5"/>
                <a:gd name="T19" fmla="*/ 2 h 2"/>
                <a:gd name="T20" fmla="*/ 1 w 5"/>
                <a:gd name="T21" fmla="*/ 2 h 2"/>
                <a:gd name="T22" fmla="*/ 1 w 5"/>
                <a:gd name="T23" fmla="*/ 2 h 2"/>
                <a:gd name="T24" fmla="*/ 1 w 5"/>
                <a:gd name="T25" fmla="*/ 1 h 2"/>
                <a:gd name="T26" fmla="*/ 1 w 5"/>
                <a:gd name="T27" fmla="*/ 1 h 2"/>
                <a:gd name="T28" fmla="*/ 1 w 5"/>
                <a:gd name="T29" fmla="*/ 1 h 2"/>
                <a:gd name="T30" fmla="*/ 2 w 5"/>
                <a:gd name="T31" fmla="*/ 1 h 2"/>
                <a:gd name="T32" fmla="*/ 2 w 5"/>
                <a:gd name="T33" fmla="*/ 1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2 w 5"/>
                <a:gd name="T45" fmla="*/ 1 h 2"/>
                <a:gd name="T46" fmla="*/ 2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2 w 5"/>
                <a:gd name="T55" fmla="*/ 1 h 2"/>
                <a:gd name="T56" fmla="*/ 3 w 5"/>
                <a:gd name="T57" fmla="*/ 1 h 2"/>
                <a:gd name="T58" fmla="*/ 3 w 5"/>
                <a:gd name="T59" fmla="*/ 0 h 2"/>
                <a:gd name="T60" fmla="*/ 3 w 5"/>
                <a:gd name="T61" fmla="*/ 0 h 2"/>
                <a:gd name="T62" fmla="*/ 3 w 5"/>
                <a:gd name="T63" fmla="*/ 0 h 2"/>
                <a:gd name="T64" fmla="*/ 3 w 5"/>
                <a:gd name="T65" fmla="*/ 0 h 2"/>
                <a:gd name="T66" fmla="*/ 3 w 5"/>
                <a:gd name="T67" fmla="*/ 0 h 2"/>
                <a:gd name="T68" fmla="*/ 3 w 5"/>
                <a:gd name="T69" fmla="*/ 0 h 2"/>
                <a:gd name="T70" fmla="*/ 3 w 5"/>
                <a:gd name="T71" fmla="*/ 0 h 2"/>
                <a:gd name="T72" fmla="*/ 3 w 5"/>
                <a:gd name="T73" fmla="*/ 0 h 2"/>
                <a:gd name="T74" fmla="*/ 3 w 5"/>
                <a:gd name="T75" fmla="*/ 0 h 2"/>
                <a:gd name="T76" fmla="*/ 3 w 5"/>
                <a:gd name="T77" fmla="*/ 0 h 2"/>
                <a:gd name="T78" fmla="*/ 3 w 5"/>
                <a:gd name="T79" fmla="*/ 0 h 2"/>
                <a:gd name="T80" fmla="*/ 3 w 5"/>
                <a:gd name="T81" fmla="*/ 0 h 2"/>
                <a:gd name="T82" fmla="*/ 4 w 5"/>
                <a:gd name="T83" fmla="*/ 0 h 2"/>
                <a:gd name="T84" fmla="*/ 4 w 5"/>
                <a:gd name="T85" fmla="*/ 0 h 2"/>
                <a:gd name="T86" fmla="*/ 4 w 5"/>
                <a:gd name="T87" fmla="*/ 0 h 2"/>
                <a:gd name="T88" fmla="*/ 4 w 5"/>
                <a:gd name="T89" fmla="*/ 0 h 2"/>
                <a:gd name="T90" fmla="*/ 4 w 5"/>
                <a:gd name="T91" fmla="*/ 0 h 2"/>
                <a:gd name="T92" fmla="*/ 4 w 5"/>
                <a:gd name="T93" fmla="*/ 0 h 2"/>
                <a:gd name="T94" fmla="*/ 4 w 5"/>
                <a:gd name="T95" fmla="*/ 0 h 2"/>
                <a:gd name="T96" fmla="*/ 4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7" name="Freeform 192"/>
            <p:cNvSpPr>
              <a:spLocks/>
            </p:cNvSpPr>
            <p:nvPr/>
          </p:nvSpPr>
          <p:spPr bwMode="auto">
            <a:xfrm>
              <a:off x="2937424" y="-3621669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3 h 3"/>
                <a:gd name="T6" fmla="*/ 0 w 4"/>
                <a:gd name="T7" fmla="*/ 3 h 3"/>
                <a:gd name="T8" fmla="*/ 0 w 4"/>
                <a:gd name="T9" fmla="*/ 2 h 3"/>
                <a:gd name="T10" fmla="*/ 0 w 4"/>
                <a:gd name="T11" fmla="*/ 2 h 3"/>
                <a:gd name="T12" fmla="*/ 0 w 4"/>
                <a:gd name="T13" fmla="*/ 2 h 3"/>
                <a:gd name="T14" fmla="*/ 0 w 4"/>
                <a:gd name="T15" fmla="*/ 2 h 3"/>
                <a:gd name="T16" fmla="*/ 0 w 4"/>
                <a:gd name="T17" fmla="*/ 2 h 3"/>
                <a:gd name="T18" fmla="*/ 0 w 4"/>
                <a:gd name="T19" fmla="*/ 2 h 3"/>
                <a:gd name="T20" fmla="*/ 0 w 4"/>
                <a:gd name="T21" fmla="*/ 2 h 3"/>
                <a:gd name="T22" fmla="*/ 0 w 4"/>
                <a:gd name="T23" fmla="*/ 2 h 3"/>
                <a:gd name="T24" fmla="*/ 0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1 w 4"/>
                <a:gd name="T37" fmla="*/ 2 h 3"/>
                <a:gd name="T38" fmla="*/ 1 w 4"/>
                <a:gd name="T39" fmla="*/ 2 h 3"/>
                <a:gd name="T40" fmla="*/ 1 w 4"/>
                <a:gd name="T41" fmla="*/ 2 h 3"/>
                <a:gd name="T42" fmla="*/ 1 w 4"/>
                <a:gd name="T43" fmla="*/ 2 h 3"/>
                <a:gd name="T44" fmla="*/ 1 w 4"/>
                <a:gd name="T45" fmla="*/ 2 h 3"/>
                <a:gd name="T46" fmla="*/ 1 w 4"/>
                <a:gd name="T47" fmla="*/ 2 h 3"/>
                <a:gd name="T48" fmla="*/ 1 w 4"/>
                <a:gd name="T49" fmla="*/ 2 h 3"/>
                <a:gd name="T50" fmla="*/ 1 w 4"/>
                <a:gd name="T51" fmla="*/ 2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2 w 4"/>
                <a:gd name="T67" fmla="*/ 1 h 3"/>
                <a:gd name="T68" fmla="*/ 2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3 w 4"/>
                <a:gd name="T81" fmla="*/ 1 h 3"/>
                <a:gd name="T82" fmla="*/ 3 w 4"/>
                <a:gd name="T83" fmla="*/ 1 h 3"/>
                <a:gd name="T84" fmla="*/ 3 w 4"/>
                <a:gd name="T85" fmla="*/ 1 h 3"/>
                <a:gd name="T86" fmla="*/ 3 w 4"/>
                <a:gd name="T87" fmla="*/ 1 h 3"/>
                <a:gd name="T88" fmla="*/ 3 w 4"/>
                <a:gd name="T89" fmla="*/ 1 h 3"/>
                <a:gd name="T90" fmla="*/ 3 w 4"/>
                <a:gd name="T91" fmla="*/ 0 h 3"/>
                <a:gd name="T92" fmla="*/ 3 w 4"/>
                <a:gd name="T93" fmla="*/ 0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8" name="Freeform 193"/>
            <p:cNvSpPr>
              <a:spLocks/>
            </p:cNvSpPr>
            <p:nvPr/>
          </p:nvSpPr>
          <p:spPr bwMode="auto">
            <a:xfrm>
              <a:off x="2942588" y="-3624252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0 w 4"/>
                <a:gd name="T19" fmla="*/ 2 h 2"/>
                <a:gd name="T20" fmla="*/ 0 w 4"/>
                <a:gd name="T21" fmla="*/ 2 h 2"/>
                <a:gd name="T22" fmla="*/ 1 w 4"/>
                <a:gd name="T23" fmla="*/ 2 h 2"/>
                <a:gd name="T24" fmla="*/ 1 w 4"/>
                <a:gd name="T25" fmla="*/ 2 h 2"/>
                <a:gd name="T26" fmla="*/ 1 w 4"/>
                <a:gd name="T27" fmla="*/ 2 h 2"/>
                <a:gd name="T28" fmla="*/ 1 w 4"/>
                <a:gd name="T29" fmla="*/ 2 h 2"/>
                <a:gd name="T30" fmla="*/ 1 w 4"/>
                <a:gd name="T31" fmla="*/ 2 h 2"/>
                <a:gd name="T32" fmla="*/ 1 w 4"/>
                <a:gd name="T33" fmla="*/ 2 h 2"/>
                <a:gd name="T34" fmla="*/ 1 w 4"/>
                <a:gd name="T35" fmla="*/ 2 h 2"/>
                <a:gd name="T36" fmla="*/ 1 w 4"/>
                <a:gd name="T37" fmla="*/ 2 h 2"/>
                <a:gd name="T38" fmla="*/ 1 w 4"/>
                <a:gd name="T39" fmla="*/ 2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1 h 2"/>
                <a:gd name="T84" fmla="*/ 3 w 4"/>
                <a:gd name="T85" fmla="*/ 1 h 2"/>
                <a:gd name="T86" fmla="*/ 3 w 4"/>
                <a:gd name="T87" fmla="*/ 0 h 2"/>
                <a:gd name="T88" fmla="*/ 3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9" name="Freeform 194"/>
            <p:cNvSpPr>
              <a:spLocks/>
            </p:cNvSpPr>
            <p:nvPr/>
          </p:nvSpPr>
          <p:spPr bwMode="auto">
            <a:xfrm>
              <a:off x="2947753" y="-3626835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1 w 4"/>
                <a:gd name="T11" fmla="*/ 2 h 2"/>
                <a:gd name="T12" fmla="*/ 1 w 4"/>
                <a:gd name="T13" fmla="*/ 2 h 2"/>
                <a:gd name="T14" fmla="*/ 1 w 4"/>
                <a:gd name="T15" fmla="*/ 2 h 2"/>
                <a:gd name="T16" fmla="*/ 1 w 4"/>
                <a:gd name="T17" fmla="*/ 2 h 2"/>
                <a:gd name="T18" fmla="*/ 1 w 4"/>
                <a:gd name="T19" fmla="*/ 2 h 2"/>
                <a:gd name="T20" fmla="*/ 1 w 4"/>
                <a:gd name="T21" fmla="*/ 1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0 h 2"/>
                <a:gd name="T68" fmla="*/ 3 w 4"/>
                <a:gd name="T69" fmla="*/ 0 h 2"/>
                <a:gd name="T70" fmla="*/ 3 w 4"/>
                <a:gd name="T71" fmla="*/ 0 h 2"/>
                <a:gd name="T72" fmla="*/ 3 w 4"/>
                <a:gd name="T73" fmla="*/ 0 h 2"/>
                <a:gd name="T74" fmla="*/ 3 w 4"/>
                <a:gd name="T75" fmla="*/ 0 h 2"/>
                <a:gd name="T76" fmla="*/ 3 w 4"/>
                <a:gd name="T77" fmla="*/ 0 h 2"/>
                <a:gd name="T78" fmla="*/ 4 w 4"/>
                <a:gd name="T79" fmla="*/ 0 h 2"/>
                <a:gd name="T80" fmla="*/ 4 w 4"/>
                <a:gd name="T81" fmla="*/ 0 h 2"/>
                <a:gd name="T82" fmla="*/ 4 w 4"/>
                <a:gd name="T83" fmla="*/ 0 h 2"/>
                <a:gd name="T84" fmla="*/ 4 w 4"/>
                <a:gd name="T85" fmla="*/ 0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0" name="Freeform 195"/>
            <p:cNvSpPr>
              <a:spLocks/>
            </p:cNvSpPr>
            <p:nvPr/>
          </p:nvSpPr>
          <p:spPr bwMode="auto">
            <a:xfrm>
              <a:off x="2952918" y="-3630709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3 h 3"/>
                <a:gd name="T6" fmla="*/ 1 w 4"/>
                <a:gd name="T7" fmla="*/ 3 h 3"/>
                <a:gd name="T8" fmla="*/ 1 w 4"/>
                <a:gd name="T9" fmla="*/ 3 h 3"/>
                <a:gd name="T10" fmla="*/ 1 w 4"/>
                <a:gd name="T11" fmla="*/ 3 h 3"/>
                <a:gd name="T12" fmla="*/ 1 w 4"/>
                <a:gd name="T13" fmla="*/ 3 h 3"/>
                <a:gd name="T14" fmla="*/ 1 w 4"/>
                <a:gd name="T15" fmla="*/ 3 h 3"/>
                <a:gd name="T16" fmla="*/ 1 w 4"/>
                <a:gd name="T17" fmla="*/ 2 h 3"/>
                <a:gd name="T18" fmla="*/ 1 w 4"/>
                <a:gd name="T19" fmla="*/ 2 h 3"/>
                <a:gd name="T20" fmla="*/ 1 w 4"/>
                <a:gd name="T21" fmla="*/ 2 h 3"/>
                <a:gd name="T22" fmla="*/ 1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2 w 4"/>
                <a:gd name="T33" fmla="*/ 2 h 3"/>
                <a:gd name="T34" fmla="*/ 2 w 4"/>
                <a:gd name="T35" fmla="*/ 2 h 3"/>
                <a:gd name="T36" fmla="*/ 2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1 h 3"/>
                <a:gd name="T48" fmla="*/ 3 w 4"/>
                <a:gd name="T49" fmla="*/ 1 h 3"/>
                <a:gd name="T50" fmla="*/ 3 w 4"/>
                <a:gd name="T51" fmla="*/ 1 h 3"/>
                <a:gd name="T52" fmla="*/ 3 w 4"/>
                <a:gd name="T53" fmla="*/ 1 h 3"/>
                <a:gd name="T54" fmla="*/ 3 w 4"/>
                <a:gd name="T55" fmla="*/ 1 h 3"/>
                <a:gd name="T56" fmla="*/ 3 w 4"/>
                <a:gd name="T57" fmla="*/ 1 h 3"/>
                <a:gd name="T58" fmla="*/ 3 w 4"/>
                <a:gd name="T59" fmla="*/ 1 h 3"/>
                <a:gd name="T60" fmla="*/ 3 w 4"/>
                <a:gd name="T61" fmla="*/ 1 h 3"/>
                <a:gd name="T62" fmla="*/ 3 w 4"/>
                <a:gd name="T63" fmla="*/ 1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4 w 4"/>
                <a:gd name="T75" fmla="*/ 1 h 3"/>
                <a:gd name="T76" fmla="*/ 4 w 4"/>
                <a:gd name="T77" fmla="*/ 1 h 3"/>
                <a:gd name="T78" fmla="*/ 4 w 4"/>
                <a:gd name="T79" fmla="*/ 1 h 3"/>
                <a:gd name="T80" fmla="*/ 4 w 4"/>
                <a:gd name="T81" fmla="*/ 1 h 3"/>
                <a:gd name="T82" fmla="*/ 4 w 4"/>
                <a:gd name="T83" fmla="*/ 1 h 3"/>
                <a:gd name="T84" fmla="*/ 4 w 4"/>
                <a:gd name="T85" fmla="*/ 1 h 3"/>
                <a:gd name="T86" fmla="*/ 4 w 4"/>
                <a:gd name="T87" fmla="*/ 1 h 3"/>
                <a:gd name="T88" fmla="*/ 4 w 4"/>
                <a:gd name="T89" fmla="*/ 1 h 3"/>
                <a:gd name="T90" fmla="*/ 4 w 4"/>
                <a:gd name="T91" fmla="*/ 1 h 3"/>
                <a:gd name="T92" fmla="*/ 4 w 4"/>
                <a:gd name="T93" fmla="*/ 0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1" name="Freeform 196"/>
            <p:cNvSpPr>
              <a:spLocks/>
            </p:cNvSpPr>
            <p:nvPr/>
          </p:nvSpPr>
          <p:spPr bwMode="auto">
            <a:xfrm>
              <a:off x="2958083" y="-3633292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1 w 5"/>
                <a:gd name="T3" fmla="*/ 2 h 2"/>
                <a:gd name="T4" fmla="*/ 1 w 5"/>
                <a:gd name="T5" fmla="*/ 2 h 2"/>
                <a:gd name="T6" fmla="*/ 1 w 5"/>
                <a:gd name="T7" fmla="*/ 2 h 2"/>
                <a:gd name="T8" fmla="*/ 1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2 w 5"/>
                <a:gd name="T19" fmla="*/ 2 h 2"/>
                <a:gd name="T20" fmla="*/ 2 w 5"/>
                <a:gd name="T21" fmla="*/ 2 h 2"/>
                <a:gd name="T22" fmla="*/ 2 w 5"/>
                <a:gd name="T23" fmla="*/ 2 h 2"/>
                <a:gd name="T24" fmla="*/ 2 w 5"/>
                <a:gd name="T25" fmla="*/ 2 h 2"/>
                <a:gd name="T26" fmla="*/ 2 w 5"/>
                <a:gd name="T27" fmla="*/ 2 h 2"/>
                <a:gd name="T28" fmla="*/ 2 w 5"/>
                <a:gd name="T29" fmla="*/ 2 h 2"/>
                <a:gd name="T30" fmla="*/ 2 w 5"/>
                <a:gd name="T31" fmla="*/ 2 h 2"/>
                <a:gd name="T32" fmla="*/ 2 w 5"/>
                <a:gd name="T33" fmla="*/ 2 h 2"/>
                <a:gd name="T34" fmla="*/ 2 w 5"/>
                <a:gd name="T35" fmla="*/ 2 h 2"/>
                <a:gd name="T36" fmla="*/ 2 w 5"/>
                <a:gd name="T37" fmla="*/ 2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3 w 5"/>
                <a:gd name="T45" fmla="*/ 1 h 2"/>
                <a:gd name="T46" fmla="*/ 3 w 5"/>
                <a:gd name="T47" fmla="*/ 1 h 2"/>
                <a:gd name="T48" fmla="*/ 3 w 5"/>
                <a:gd name="T49" fmla="*/ 1 h 2"/>
                <a:gd name="T50" fmla="*/ 3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0 h 2"/>
                <a:gd name="T70" fmla="*/ 4 w 5"/>
                <a:gd name="T71" fmla="*/ 0 h 2"/>
                <a:gd name="T72" fmla="*/ 4 w 5"/>
                <a:gd name="T73" fmla="*/ 0 h 2"/>
                <a:gd name="T74" fmla="*/ 4 w 5"/>
                <a:gd name="T75" fmla="*/ 0 h 2"/>
                <a:gd name="T76" fmla="*/ 4 w 5"/>
                <a:gd name="T77" fmla="*/ 0 h 2"/>
                <a:gd name="T78" fmla="*/ 4 w 5"/>
                <a:gd name="T79" fmla="*/ 0 h 2"/>
                <a:gd name="T80" fmla="*/ 4 w 5"/>
                <a:gd name="T81" fmla="*/ 0 h 2"/>
                <a:gd name="T82" fmla="*/ 4 w 5"/>
                <a:gd name="T83" fmla="*/ 0 h 2"/>
                <a:gd name="T84" fmla="*/ 4 w 5"/>
                <a:gd name="T85" fmla="*/ 0 h 2"/>
                <a:gd name="T86" fmla="*/ 4 w 5"/>
                <a:gd name="T87" fmla="*/ 0 h 2"/>
                <a:gd name="T88" fmla="*/ 5 w 5"/>
                <a:gd name="T89" fmla="*/ 0 h 2"/>
                <a:gd name="T90" fmla="*/ 5 w 5"/>
                <a:gd name="T91" fmla="*/ 0 h 2"/>
                <a:gd name="T92" fmla="*/ 5 w 5"/>
                <a:gd name="T93" fmla="*/ 0 h 2"/>
                <a:gd name="T94" fmla="*/ 5 w 5"/>
                <a:gd name="T95" fmla="*/ 0 h 2"/>
                <a:gd name="T96" fmla="*/ 5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2" name="Freeform 197"/>
            <p:cNvSpPr>
              <a:spLocks/>
            </p:cNvSpPr>
            <p:nvPr/>
          </p:nvSpPr>
          <p:spPr bwMode="auto">
            <a:xfrm>
              <a:off x="2964540" y="-3637165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3 h 3"/>
                <a:gd name="T6" fmla="*/ 0 w 4"/>
                <a:gd name="T7" fmla="*/ 3 h 3"/>
                <a:gd name="T8" fmla="*/ 0 w 4"/>
                <a:gd name="T9" fmla="*/ 3 h 3"/>
                <a:gd name="T10" fmla="*/ 0 w 4"/>
                <a:gd name="T11" fmla="*/ 3 h 3"/>
                <a:gd name="T12" fmla="*/ 0 w 4"/>
                <a:gd name="T13" fmla="*/ 3 h 3"/>
                <a:gd name="T14" fmla="*/ 1 w 4"/>
                <a:gd name="T15" fmla="*/ 2 h 3"/>
                <a:gd name="T16" fmla="*/ 1 w 4"/>
                <a:gd name="T17" fmla="*/ 2 h 3"/>
                <a:gd name="T18" fmla="*/ 1 w 4"/>
                <a:gd name="T19" fmla="*/ 2 h 3"/>
                <a:gd name="T20" fmla="*/ 1 w 4"/>
                <a:gd name="T21" fmla="*/ 2 h 3"/>
                <a:gd name="T22" fmla="*/ 1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1 w 4"/>
                <a:gd name="T37" fmla="*/ 2 h 3"/>
                <a:gd name="T38" fmla="*/ 1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3 w 4"/>
                <a:gd name="T59" fmla="*/ 1 h 3"/>
                <a:gd name="T60" fmla="*/ 3 w 4"/>
                <a:gd name="T61" fmla="*/ 1 h 3"/>
                <a:gd name="T62" fmla="*/ 3 w 4"/>
                <a:gd name="T63" fmla="*/ 1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3 w 4"/>
                <a:gd name="T81" fmla="*/ 1 h 3"/>
                <a:gd name="T82" fmla="*/ 4 w 4"/>
                <a:gd name="T83" fmla="*/ 1 h 3"/>
                <a:gd name="T84" fmla="*/ 4 w 4"/>
                <a:gd name="T85" fmla="*/ 1 h 3"/>
                <a:gd name="T86" fmla="*/ 4 w 4"/>
                <a:gd name="T87" fmla="*/ 1 h 3"/>
                <a:gd name="T88" fmla="*/ 4 w 4"/>
                <a:gd name="T89" fmla="*/ 0 h 3"/>
                <a:gd name="T90" fmla="*/ 4 w 4"/>
                <a:gd name="T91" fmla="*/ 0 h 3"/>
                <a:gd name="T92" fmla="*/ 4 w 4"/>
                <a:gd name="T93" fmla="*/ 0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3" name="Freeform 198"/>
            <p:cNvSpPr>
              <a:spLocks/>
            </p:cNvSpPr>
            <p:nvPr/>
          </p:nvSpPr>
          <p:spPr bwMode="auto">
            <a:xfrm>
              <a:off x="2969704" y="-3639748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2 h 2"/>
                <a:gd name="T4" fmla="*/ 0 w 5"/>
                <a:gd name="T5" fmla="*/ 2 h 2"/>
                <a:gd name="T6" fmla="*/ 0 w 5"/>
                <a:gd name="T7" fmla="*/ 2 h 2"/>
                <a:gd name="T8" fmla="*/ 0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1 w 5"/>
                <a:gd name="T19" fmla="*/ 2 h 2"/>
                <a:gd name="T20" fmla="*/ 1 w 5"/>
                <a:gd name="T21" fmla="*/ 2 h 2"/>
                <a:gd name="T22" fmla="*/ 1 w 5"/>
                <a:gd name="T23" fmla="*/ 2 h 2"/>
                <a:gd name="T24" fmla="*/ 1 w 5"/>
                <a:gd name="T25" fmla="*/ 2 h 2"/>
                <a:gd name="T26" fmla="*/ 1 w 5"/>
                <a:gd name="T27" fmla="*/ 2 h 2"/>
                <a:gd name="T28" fmla="*/ 2 w 5"/>
                <a:gd name="T29" fmla="*/ 2 h 2"/>
                <a:gd name="T30" fmla="*/ 2 w 5"/>
                <a:gd name="T31" fmla="*/ 2 h 2"/>
                <a:gd name="T32" fmla="*/ 2 w 5"/>
                <a:gd name="T33" fmla="*/ 1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2 w 5"/>
                <a:gd name="T45" fmla="*/ 1 h 2"/>
                <a:gd name="T46" fmla="*/ 2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3 w 5"/>
                <a:gd name="T71" fmla="*/ 1 h 2"/>
                <a:gd name="T72" fmla="*/ 3 w 5"/>
                <a:gd name="T73" fmla="*/ 1 h 2"/>
                <a:gd name="T74" fmla="*/ 3 w 5"/>
                <a:gd name="T75" fmla="*/ 1 h 2"/>
                <a:gd name="T76" fmla="*/ 3 w 5"/>
                <a:gd name="T77" fmla="*/ 0 h 2"/>
                <a:gd name="T78" fmla="*/ 4 w 5"/>
                <a:gd name="T79" fmla="*/ 0 h 2"/>
                <a:gd name="T80" fmla="*/ 4 w 5"/>
                <a:gd name="T81" fmla="*/ 0 h 2"/>
                <a:gd name="T82" fmla="*/ 4 w 5"/>
                <a:gd name="T83" fmla="*/ 0 h 2"/>
                <a:gd name="T84" fmla="*/ 4 w 5"/>
                <a:gd name="T85" fmla="*/ 0 h 2"/>
                <a:gd name="T86" fmla="*/ 4 w 5"/>
                <a:gd name="T87" fmla="*/ 0 h 2"/>
                <a:gd name="T88" fmla="*/ 4 w 5"/>
                <a:gd name="T89" fmla="*/ 0 h 2"/>
                <a:gd name="T90" fmla="*/ 4 w 5"/>
                <a:gd name="T91" fmla="*/ 0 h 2"/>
                <a:gd name="T92" fmla="*/ 4 w 5"/>
                <a:gd name="T93" fmla="*/ 0 h 2"/>
                <a:gd name="T94" fmla="*/ 4 w 5"/>
                <a:gd name="T95" fmla="*/ 0 h 2"/>
                <a:gd name="T96" fmla="*/ 5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4" name="Freeform 199"/>
            <p:cNvSpPr>
              <a:spLocks/>
            </p:cNvSpPr>
            <p:nvPr/>
          </p:nvSpPr>
          <p:spPr bwMode="auto">
            <a:xfrm>
              <a:off x="2976160" y="-3643622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3 h 3"/>
                <a:gd name="T6" fmla="*/ 0 w 4"/>
                <a:gd name="T7" fmla="*/ 2 h 3"/>
                <a:gd name="T8" fmla="*/ 0 w 4"/>
                <a:gd name="T9" fmla="*/ 2 h 3"/>
                <a:gd name="T10" fmla="*/ 0 w 4"/>
                <a:gd name="T11" fmla="*/ 2 h 3"/>
                <a:gd name="T12" fmla="*/ 0 w 4"/>
                <a:gd name="T13" fmla="*/ 2 h 3"/>
                <a:gd name="T14" fmla="*/ 0 w 4"/>
                <a:gd name="T15" fmla="*/ 2 h 3"/>
                <a:gd name="T16" fmla="*/ 0 w 4"/>
                <a:gd name="T17" fmla="*/ 2 h 3"/>
                <a:gd name="T18" fmla="*/ 0 w 4"/>
                <a:gd name="T19" fmla="*/ 2 h 3"/>
                <a:gd name="T20" fmla="*/ 0 w 4"/>
                <a:gd name="T21" fmla="*/ 2 h 3"/>
                <a:gd name="T22" fmla="*/ 0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1 w 4"/>
                <a:gd name="T37" fmla="*/ 2 h 3"/>
                <a:gd name="T38" fmla="*/ 1 w 4"/>
                <a:gd name="T39" fmla="*/ 2 h 3"/>
                <a:gd name="T40" fmla="*/ 1 w 4"/>
                <a:gd name="T41" fmla="*/ 2 h 3"/>
                <a:gd name="T42" fmla="*/ 1 w 4"/>
                <a:gd name="T43" fmla="*/ 2 h 3"/>
                <a:gd name="T44" fmla="*/ 1 w 4"/>
                <a:gd name="T45" fmla="*/ 2 h 3"/>
                <a:gd name="T46" fmla="*/ 1 w 4"/>
                <a:gd name="T47" fmla="*/ 2 h 3"/>
                <a:gd name="T48" fmla="*/ 1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3 w 4"/>
                <a:gd name="T81" fmla="*/ 1 h 3"/>
                <a:gd name="T82" fmla="*/ 3 w 4"/>
                <a:gd name="T83" fmla="*/ 1 h 3"/>
                <a:gd name="T84" fmla="*/ 3 w 4"/>
                <a:gd name="T85" fmla="*/ 1 h 3"/>
                <a:gd name="T86" fmla="*/ 3 w 4"/>
                <a:gd name="T87" fmla="*/ 1 h 3"/>
                <a:gd name="T88" fmla="*/ 3 w 4"/>
                <a:gd name="T89" fmla="*/ 1 h 3"/>
                <a:gd name="T90" fmla="*/ 3 w 4"/>
                <a:gd name="T91" fmla="*/ 1 h 3"/>
                <a:gd name="T92" fmla="*/ 3 w 4"/>
                <a:gd name="T93" fmla="*/ 0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5" name="Freeform 200"/>
            <p:cNvSpPr>
              <a:spLocks/>
            </p:cNvSpPr>
            <p:nvPr/>
          </p:nvSpPr>
          <p:spPr bwMode="auto">
            <a:xfrm>
              <a:off x="2981325" y="-3646205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0 w 4"/>
                <a:gd name="T19" fmla="*/ 2 h 2"/>
                <a:gd name="T20" fmla="*/ 0 w 4"/>
                <a:gd name="T21" fmla="*/ 2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0 h 2"/>
                <a:gd name="T66" fmla="*/ 3 w 4"/>
                <a:gd name="T67" fmla="*/ 0 h 2"/>
                <a:gd name="T68" fmla="*/ 3 w 4"/>
                <a:gd name="T69" fmla="*/ 0 h 2"/>
                <a:gd name="T70" fmla="*/ 3 w 4"/>
                <a:gd name="T71" fmla="*/ 0 h 2"/>
                <a:gd name="T72" fmla="*/ 3 w 4"/>
                <a:gd name="T73" fmla="*/ 0 h 2"/>
                <a:gd name="T74" fmla="*/ 3 w 4"/>
                <a:gd name="T75" fmla="*/ 0 h 2"/>
                <a:gd name="T76" fmla="*/ 3 w 4"/>
                <a:gd name="T77" fmla="*/ 0 h 2"/>
                <a:gd name="T78" fmla="*/ 3 w 4"/>
                <a:gd name="T79" fmla="*/ 0 h 2"/>
                <a:gd name="T80" fmla="*/ 3 w 4"/>
                <a:gd name="T81" fmla="*/ 0 h 2"/>
                <a:gd name="T82" fmla="*/ 3 w 4"/>
                <a:gd name="T83" fmla="*/ 0 h 2"/>
                <a:gd name="T84" fmla="*/ 3 w 4"/>
                <a:gd name="T85" fmla="*/ 0 h 2"/>
                <a:gd name="T86" fmla="*/ 3 w 4"/>
                <a:gd name="T87" fmla="*/ 0 h 2"/>
                <a:gd name="T88" fmla="*/ 3 w 4"/>
                <a:gd name="T89" fmla="*/ 0 h 2"/>
                <a:gd name="T90" fmla="*/ 3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6" name="Freeform 201"/>
            <p:cNvSpPr>
              <a:spLocks/>
            </p:cNvSpPr>
            <p:nvPr/>
          </p:nvSpPr>
          <p:spPr bwMode="auto">
            <a:xfrm>
              <a:off x="2986490" y="-3650078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3 h 3"/>
                <a:gd name="T6" fmla="*/ 0 w 4"/>
                <a:gd name="T7" fmla="*/ 3 h 3"/>
                <a:gd name="T8" fmla="*/ 0 w 4"/>
                <a:gd name="T9" fmla="*/ 2 h 3"/>
                <a:gd name="T10" fmla="*/ 0 w 4"/>
                <a:gd name="T11" fmla="*/ 2 h 3"/>
                <a:gd name="T12" fmla="*/ 1 w 4"/>
                <a:gd name="T13" fmla="*/ 2 h 3"/>
                <a:gd name="T14" fmla="*/ 1 w 4"/>
                <a:gd name="T15" fmla="*/ 2 h 3"/>
                <a:gd name="T16" fmla="*/ 1 w 4"/>
                <a:gd name="T17" fmla="*/ 2 h 3"/>
                <a:gd name="T18" fmla="*/ 1 w 4"/>
                <a:gd name="T19" fmla="*/ 2 h 3"/>
                <a:gd name="T20" fmla="*/ 1 w 4"/>
                <a:gd name="T21" fmla="*/ 2 h 3"/>
                <a:gd name="T22" fmla="*/ 1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1 w 4"/>
                <a:gd name="T37" fmla="*/ 2 h 3"/>
                <a:gd name="T38" fmla="*/ 1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3 w 4"/>
                <a:gd name="T81" fmla="*/ 0 h 3"/>
                <a:gd name="T82" fmla="*/ 3 w 4"/>
                <a:gd name="T83" fmla="*/ 0 h 3"/>
                <a:gd name="T84" fmla="*/ 4 w 4"/>
                <a:gd name="T85" fmla="*/ 0 h 3"/>
                <a:gd name="T86" fmla="*/ 4 w 4"/>
                <a:gd name="T87" fmla="*/ 0 h 3"/>
                <a:gd name="T88" fmla="*/ 4 w 4"/>
                <a:gd name="T89" fmla="*/ 0 h 3"/>
                <a:gd name="T90" fmla="*/ 4 w 4"/>
                <a:gd name="T91" fmla="*/ 0 h 3"/>
                <a:gd name="T92" fmla="*/ 4 w 4"/>
                <a:gd name="T93" fmla="*/ 0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7" name="Freeform 202"/>
            <p:cNvSpPr>
              <a:spLocks/>
            </p:cNvSpPr>
            <p:nvPr/>
          </p:nvSpPr>
          <p:spPr bwMode="auto">
            <a:xfrm>
              <a:off x="2991655" y="-3653953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3 h 3"/>
                <a:gd name="T6" fmla="*/ 0 w 4"/>
                <a:gd name="T7" fmla="*/ 3 h 3"/>
                <a:gd name="T8" fmla="*/ 0 w 4"/>
                <a:gd name="T9" fmla="*/ 3 h 3"/>
                <a:gd name="T10" fmla="*/ 0 w 4"/>
                <a:gd name="T11" fmla="*/ 3 h 3"/>
                <a:gd name="T12" fmla="*/ 0 w 4"/>
                <a:gd name="T13" fmla="*/ 3 h 3"/>
                <a:gd name="T14" fmla="*/ 1 w 4"/>
                <a:gd name="T15" fmla="*/ 3 h 3"/>
                <a:gd name="T16" fmla="*/ 1 w 4"/>
                <a:gd name="T17" fmla="*/ 3 h 3"/>
                <a:gd name="T18" fmla="*/ 1 w 4"/>
                <a:gd name="T19" fmla="*/ 3 h 3"/>
                <a:gd name="T20" fmla="*/ 1 w 4"/>
                <a:gd name="T21" fmla="*/ 3 h 3"/>
                <a:gd name="T22" fmla="*/ 1 w 4"/>
                <a:gd name="T23" fmla="*/ 3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1 w 4"/>
                <a:gd name="T37" fmla="*/ 2 h 3"/>
                <a:gd name="T38" fmla="*/ 1 w 4"/>
                <a:gd name="T39" fmla="*/ 2 h 3"/>
                <a:gd name="T40" fmla="*/ 1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3 w 4"/>
                <a:gd name="T61" fmla="*/ 1 h 3"/>
                <a:gd name="T62" fmla="*/ 3 w 4"/>
                <a:gd name="T63" fmla="*/ 1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3 w 4"/>
                <a:gd name="T81" fmla="*/ 1 h 3"/>
                <a:gd name="T82" fmla="*/ 3 w 4"/>
                <a:gd name="T83" fmla="*/ 1 h 3"/>
                <a:gd name="T84" fmla="*/ 3 w 4"/>
                <a:gd name="T85" fmla="*/ 1 h 3"/>
                <a:gd name="T86" fmla="*/ 3 w 4"/>
                <a:gd name="T87" fmla="*/ 1 h 3"/>
                <a:gd name="T88" fmla="*/ 4 w 4"/>
                <a:gd name="T89" fmla="*/ 1 h 3"/>
                <a:gd name="T90" fmla="*/ 4 w 4"/>
                <a:gd name="T91" fmla="*/ 1 h 3"/>
                <a:gd name="T92" fmla="*/ 4 w 4"/>
                <a:gd name="T93" fmla="*/ 1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8" name="Freeform 203"/>
            <p:cNvSpPr>
              <a:spLocks/>
            </p:cNvSpPr>
            <p:nvPr/>
          </p:nvSpPr>
          <p:spPr bwMode="auto">
            <a:xfrm>
              <a:off x="2996820" y="-3656536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1 w 4"/>
                <a:gd name="T19" fmla="*/ 2 h 2"/>
                <a:gd name="T20" fmla="*/ 1 w 4"/>
                <a:gd name="T21" fmla="*/ 2 h 2"/>
                <a:gd name="T22" fmla="*/ 1 w 4"/>
                <a:gd name="T23" fmla="*/ 2 h 2"/>
                <a:gd name="T24" fmla="*/ 1 w 4"/>
                <a:gd name="T25" fmla="*/ 2 h 2"/>
                <a:gd name="T26" fmla="*/ 1 w 4"/>
                <a:gd name="T27" fmla="*/ 2 h 2"/>
                <a:gd name="T28" fmla="*/ 1 w 4"/>
                <a:gd name="T29" fmla="*/ 2 h 2"/>
                <a:gd name="T30" fmla="*/ 1 w 4"/>
                <a:gd name="T31" fmla="*/ 2 h 2"/>
                <a:gd name="T32" fmla="*/ 1 w 4"/>
                <a:gd name="T33" fmla="*/ 2 h 2"/>
                <a:gd name="T34" fmla="*/ 1 w 4"/>
                <a:gd name="T35" fmla="*/ 2 h 2"/>
                <a:gd name="T36" fmla="*/ 1 w 4"/>
                <a:gd name="T37" fmla="*/ 2 h 2"/>
                <a:gd name="T38" fmla="*/ 2 w 4"/>
                <a:gd name="T39" fmla="*/ 2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3 w 4"/>
                <a:gd name="T67" fmla="*/ 1 h 2"/>
                <a:gd name="T68" fmla="*/ 3 w 4"/>
                <a:gd name="T69" fmla="*/ 0 h 2"/>
                <a:gd name="T70" fmla="*/ 3 w 4"/>
                <a:gd name="T71" fmla="*/ 0 h 2"/>
                <a:gd name="T72" fmla="*/ 3 w 4"/>
                <a:gd name="T73" fmla="*/ 0 h 2"/>
                <a:gd name="T74" fmla="*/ 3 w 4"/>
                <a:gd name="T75" fmla="*/ 0 h 2"/>
                <a:gd name="T76" fmla="*/ 3 w 4"/>
                <a:gd name="T77" fmla="*/ 0 h 2"/>
                <a:gd name="T78" fmla="*/ 3 w 4"/>
                <a:gd name="T79" fmla="*/ 0 h 2"/>
                <a:gd name="T80" fmla="*/ 3 w 4"/>
                <a:gd name="T81" fmla="*/ 0 h 2"/>
                <a:gd name="T82" fmla="*/ 3 w 4"/>
                <a:gd name="T83" fmla="*/ 0 h 2"/>
                <a:gd name="T84" fmla="*/ 3 w 4"/>
                <a:gd name="T85" fmla="*/ 0 h 2"/>
                <a:gd name="T86" fmla="*/ 3 w 4"/>
                <a:gd name="T87" fmla="*/ 0 h 2"/>
                <a:gd name="T88" fmla="*/ 3 w 4"/>
                <a:gd name="T89" fmla="*/ 0 h 2"/>
                <a:gd name="T90" fmla="*/ 3 w 4"/>
                <a:gd name="T91" fmla="*/ 0 h 2"/>
                <a:gd name="T92" fmla="*/ 3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9" name="Freeform 204"/>
            <p:cNvSpPr>
              <a:spLocks/>
            </p:cNvSpPr>
            <p:nvPr/>
          </p:nvSpPr>
          <p:spPr bwMode="auto">
            <a:xfrm>
              <a:off x="3001985" y="-3660409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3 h 3"/>
                <a:gd name="T6" fmla="*/ 0 w 4"/>
                <a:gd name="T7" fmla="*/ 3 h 3"/>
                <a:gd name="T8" fmla="*/ 0 w 4"/>
                <a:gd name="T9" fmla="*/ 3 h 3"/>
                <a:gd name="T10" fmla="*/ 0 w 4"/>
                <a:gd name="T11" fmla="*/ 3 h 3"/>
                <a:gd name="T12" fmla="*/ 0 w 4"/>
                <a:gd name="T13" fmla="*/ 2 h 3"/>
                <a:gd name="T14" fmla="*/ 0 w 4"/>
                <a:gd name="T15" fmla="*/ 2 h 3"/>
                <a:gd name="T16" fmla="*/ 1 w 4"/>
                <a:gd name="T17" fmla="*/ 2 h 3"/>
                <a:gd name="T18" fmla="*/ 1 w 4"/>
                <a:gd name="T19" fmla="*/ 2 h 3"/>
                <a:gd name="T20" fmla="*/ 1 w 4"/>
                <a:gd name="T21" fmla="*/ 2 h 3"/>
                <a:gd name="T22" fmla="*/ 1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1 w 4"/>
                <a:gd name="T37" fmla="*/ 2 h 3"/>
                <a:gd name="T38" fmla="*/ 1 w 4"/>
                <a:gd name="T39" fmla="*/ 2 h 3"/>
                <a:gd name="T40" fmla="*/ 1 w 4"/>
                <a:gd name="T41" fmla="*/ 2 h 3"/>
                <a:gd name="T42" fmla="*/ 1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2 w 4"/>
                <a:gd name="T67" fmla="*/ 1 h 3"/>
                <a:gd name="T68" fmla="*/ 2 w 4"/>
                <a:gd name="T69" fmla="*/ 1 h 3"/>
                <a:gd name="T70" fmla="*/ 2 w 4"/>
                <a:gd name="T71" fmla="*/ 1 h 3"/>
                <a:gd name="T72" fmla="*/ 2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3 w 4"/>
                <a:gd name="T81" fmla="*/ 1 h 3"/>
                <a:gd name="T82" fmla="*/ 3 w 4"/>
                <a:gd name="T83" fmla="*/ 1 h 3"/>
                <a:gd name="T84" fmla="*/ 3 w 4"/>
                <a:gd name="T85" fmla="*/ 0 h 3"/>
                <a:gd name="T86" fmla="*/ 3 w 4"/>
                <a:gd name="T87" fmla="*/ 0 h 3"/>
                <a:gd name="T88" fmla="*/ 3 w 4"/>
                <a:gd name="T89" fmla="*/ 0 h 3"/>
                <a:gd name="T90" fmla="*/ 3 w 4"/>
                <a:gd name="T91" fmla="*/ 0 h 3"/>
                <a:gd name="T92" fmla="*/ 3 w 4"/>
                <a:gd name="T93" fmla="*/ 0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0" name="Freeform 205"/>
            <p:cNvSpPr>
              <a:spLocks/>
            </p:cNvSpPr>
            <p:nvPr/>
          </p:nvSpPr>
          <p:spPr bwMode="auto">
            <a:xfrm>
              <a:off x="3007150" y="-3664283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w 3"/>
                <a:gd name="T21" fmla="*/ 3 h 3"/>
                <a:gd name="T22" fmla="*/ 0 w 3"/>
                <a:gd name="T23" fmla="*/ 3 h 3"/>
                <a:gd name="T24" fmla="*/ 1 w 3"/>
                <a:gd name="T25" fmla="*/ 3 h 3"/>
                <a:gd name="T26" fmla="*/ 1 w 3"/>
                <a:gd name="T27" fmla="*/ 3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2 w 3"/>
                <a:gd name="T71" fmla="*/ 1 h 3"/>
                <a:gd name="T72" fmla="*/ 2 w 3"/>
                <a:gd name="T73" fmla="*/ 1 h 3"/>
                <a:gd name="T74" fmla="*/ 3 w 3"/>
                <a:gd name="T75" fmla="*/ 1 h 3"/>
                <a:gd name="T76" fmla="*/ 3 w 3"/>
                <a:gd name="T77" fmla="*/ 1 h 3"/>
                <a:gd name="T78" fmla="*/ 3 w 3"/>
                <a:gd name="T79" fmla="*/ 1 h 3"/>
                <a:gd name="T80" fmla="*/ 3 w 3"/>
                <a:gd name="T81" fmla="*/ 1 h 3"/>
                <a:gd name="T82" fmla="*/ 3 w 3"/>
                <a:gd name="T83" fmla="*/ 1 h 3"/>
                <a:gd name="T84" fmla="*/ 3 w 3"/>
                <a:gd name="T85" fmla="*/ 1 h 3"/>
                <a:gd name="T86" fmla="*/ 3 w 3"/>
                <a:gd name="T87" fmla="*/ 1 h 3"/>
                <a:gd name="T88" fmla="*/ 3 w 3"/>
                <a:gd name="T89" fmla="*/ 1 h 3"/>
                <a:gd name="T90" fmla="*/ 3 w 3"/>
                <a:gd name="T91" fmla="*/ 1 h 3"/>
                <a:gd name="T92" fmla="*/ 3 w 3"/>
                <a:gd name="T93" fmla="*/ 1 h 3"/>
                <a:gd name="T94" fmla="*/ 3 w 3"/>
                <a:gd name="T95" fmla="*/ 1 h 3"/>
                <a:gd name="T96" fmla="*/ 3 w 3"/>
                <a:gd name="T97" fmla="*/ 1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1" name="Freeform 207"/>
            <p:cNvSpPr>
              <a:spLocks/>
            </p:cNvSpPr>
            <p:nvPr/>
          </p:nvSpPr>
          <p:spPr bwMode="auto">
            <a:xfrm>
              <a:off x="3011024" y="-3666865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1 w 4"/>
                <a:gd name="T7" fmla="*/ 2 h 2"/>
                <a:gd name="T8" fmla="*/ 1 w 4"/>
                <a:gd name="T9" fmla="*/ 2 h 2"/>
                <a:gd name="T10" fmla="*/ 1 w 4"/>
                <a:gd name="T11" fmla="*/ 2 h 2"/>
                <a:gd name="T12" fmla="*/ 1 w 4"/>
                <a:gd name="T13" fmla="*/ 2 h 2"/>
                <a:gd name="T14" fmla="*/ 1 w 4"/>
                <a:gd name="T15" fmla="*/ 2 h 2"/>
                <a:gd name="T16" fmla="*/ 1 w 4"/>
                <a:gd name="T17" fmla="*/ 2 h 2"/>
                <a:gd name="T18" fmla="*/ 1 w 4"/>
                <a:gd name="T19" fmla="*/ 2 h 2"/>
                <a:gd name="T20" fmla="*/ 1 w 4"/>
                <a:gd name="T21" fmla="*/ 2 h 2"/>
                <a:gd name="T22" fmla="*/ 1 w 4"/>
                <a:gd name="T23" fmla="*/ 2 h 2"/>
                <a:gd name="T24" fmla="*/ 1 w 4"/>
                <a:gd name="T25" fmla="*/ 2 h 2"/>
                <a:gd name="T26" fmla="*/ 1 w 4"/>
                <a:gd name="T27" fmla="*/ 2 h 2"/>
                <a:gd name="T28" fmla="*/ 1 w 4"/>
                <a:gd name="T29" fmla="*/ 2 h 2"/>
                <a:gd name="T30" fmla="*/ 1 w 4"/>
                <a:gd name="T31" fmla="*/ 2 h 2"/>
                <a:gd name="T32" fmla="*/ 1 w 4"/>
                <a:gd name="T33" fmla="*/ 2 h 2"/>
                <a:gd name="T34" fmla="*/ 1 w 4"/>
                <a:gd name="T35" fmla="*/ 2 h 2"/>
                <a:gd name="T36" fmla="*/ 2 w 4"/>
                <a:gd name="T37" fmla="*/ 2 h 2"/>
                <a:gd name="T38" fmla="*/ 2 w 4"/>
                <a:gd name="T39" fmla="*/ 2 h 2"/>
                <a:gd name="T40" fmla="*/ 2 w 4"/>
                <a:gd name="T41" fmla="*/ 2 h 2"/>
                <a:gd name="T42" fmla="*/ 2 w 4"/>
                <a:gd name="T43" fmla="*/ 2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3 w 4"/>
                <a:gd name="T59" fmla="*/ 1 h 2"/>
                <a:gd name="T60" fmla="*/ 3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1 h 2"/>
                <a:gd name="T84" fmla="*/ 3 w 4"/>
                <a:gd name="T85" fmla="*/ 1 h 2"/>
                <a:gd name="T86" fmla="*/ 3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2" name="Freeform 208"/>
            <p:cNvSpPr>
              <a:spLocks/>
            </p:cNvSpPr>
            <p:nvPr/>
          </p:nvSpPr>
          <p:spPr bwMode="auto">
            <a:xfrm>
              <a:off x="3016189" y="-3669448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1 h 2"/>
                <a:gd name="T18" fmla="*/ 0 w 3"/>
                <a:gd name="T19" fmla="*/ 1 h 2"/>
                <a:gd name="T20" fmla="*/ 1 w 3"/>
                <a:gd name="T21" fmla="*/ 1 h 2"/>
                <a:gd name="T22" fmla="*/ 1 w 3"/>
                <a:gd name="T23" fmla="*/ 1 h 2"/>
                <a:gd name="T24" fmla="*/ 1 w 3"/>
                <a:gd name="T25" fmla="*/ 1 h 2"/>
                <a:gd name="T26" fmla="*/ 1 w 3"/>
                <a:gd name="T27" fmla="*/ 1 h 2"/>
                <a:gd name="T28" fmla="*/ 1 w 3"/>
                <a:gd name="T29" fmla="*/ 1 h 2"/>
                <a:gd name="T30" fmla="*/ 1 w 3"/>
                <a:gd name="T31" fmla="*/ 1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0 h 2"/>
                <a:gd name="T60" fmla="*/ 2 w 3"/>
                <a:gd name="T61" fmla="*/ 0 h 2"/>
                <a:gd name="T62" fmla="*/ 2 w 3"/>
                <a:gd name="T63" fmla="*/ 0 h 2"/>
                <a:gd name="T64" fmla="*/ 2 w 3"/>
                <a:gd name="T65" fmla="*/ 0 h 2"/>
                <a:gd name="T66" fmla="*/ 2 w 3"/>
                <a:gd name="T67" fmla="*/ 0 h 2"/>
                <a:gd name="T68" fmla="*/ 2 w 3"/>
                <a:gd name="T69" fmla="*/ 0 h 2"/>
                <a:gd name="T70" fmla="*/ 2 w 3"/>
                <a:gd name="T71" fmla="*/ 0 h 2"/>
                <a:gd name="T72" fmla="*/ 3 w 3"/>
                <a:gd name="T73" fmla="*/ 0 h 2"/>
                <a:gd name="T74" fmla="*/ 3 w 3"/>
                <a:gd name="T75" fmla="*/ 0 h 2"/>
                <a:gd name="T76" fmla="*/ 3 w 3"/>
                <a:gd name="T77" fmla="*/ 0 h 2"/>
                <a:gd name="T78" fmla="*/ 3 w 3"/>
                <a:gd name="T79" fmla="*/ 0 h 2"/>
                <a:gd name="T80" fmla="*/ 3 w 3"/>
                <a:gd name="T81" fmla="*/ 0 h 2"/>
                <a:gd name="T82" fmla="*/ 3 w 3"/>
                <a:gd name="T83" fmla="*/ 0 h 2"/>
                <a:gd name="T84" fmla="*/ 3 w 3"/>
                <a:gd name="T85" fmla="*/ 0 h 2"/>
                <a:gd name="T86" fmla="*/ 3 w 3"/>
                <a:gd name="T87" fmla="*/ 0 h 2"/>
                <a:gd name="T88" fmla="*/ 3 w 3"/>
                <a:gd name="T89" fmla="*/ 0 h 2"/>
                <a:gd name="T90" fmla="*/ 3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3" name="Freeform 209"/>
            <p:cNvSpPr>
              <a:spLocks/>
            </p:cNvSpPr>
            <p:nvPr/>
          </p:nvSpPr>
          <p:spPr bwMode="auto">
            <a:xfrm>
              <a:off x="3020062" y="-3673322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2 h 3"/>
                <a:gd name="T6" fmla="*/ 1 w 4"/>
                <a:gd name="T7" fmla="*/ 2 h 3"/>
                <a:gd name="T8" fmla="*/ 1 w 4"/>
                <a:gd name="T9" fmla="*/ 2 h 3"/>
                <a:gd name="T10" fmla="*/ 1 w 4"/>
                <a:gd name="T11" fmla="*/ 2 h 3"/>
                <a:gd name="T12" fmla="*/ 1 w 4"/>
                <a:gd name="T13" fmla="*/ 2 h 3"/>
                <a:gd name="T14" fmla="*/ 1 w 4"/>
                <a:gd name="T15" fmla="*/ 2 h 3"/>
                <a:gd name="T16" fmla="*/ 1 w 4"/>
                <a:gd name="T17" fmla="*/ 2 h 3"/>
                <a:gd name="T18" fmla="*/ 1 w 4"/>
                <a:gd name="T19" fmla="*/ 2 h 3"/>
                <a:gd name="T20" fmla="*/ 1 w 4"/>
                <a:gd name="T21" fmla="*/ 2 h 3"/>
                <a:gd name="T22" fmla="*/ 1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2 w 4"/>
                <a:gd name="T29" fmla="*/ 2 h 3"/>
                <a:gd name="T30" fmla="*/ 2 w 4"/>
                <a:gd name="T31" fmla="*/ 2 h 3"/>
                <a:gd name="T32" fmla="*/ 2 w 4"/>
                <a:gd name="T33" fmla="*/ 1 h 3"/>
                <a:gd name="T34" fmla="*/ 2 w 4"/>
                <a:gd name="T35" fmla="*/ 1 h 3"/>
                <a:gd name="T36" fmla="*/ 2 w 4"/>
                <a:gd name="T37" fmla="*/ 1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3 w 4"/>
                <a:gd name="T61" fmla="*/ 1 h 3"/>
                <a:gd name="T62" fmla="*/ 3 w 4"/>
                <a:gd name="T63" fmla="*/ 1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0 h 3"/>
                <a:gd name="T76" fmla="*/ 3 w 4"/>
                <a:gd name="T77" fmla="*/ 0 h 3"/>
                <a:gd name="T78" fmla="*/ 3 w 4"/>
                <a:gd name="T79" fmla="*/ 0 h 3"/>
                <a:gd name="T80" fmla="*/ 3 w 4"/>
                <a:gd name="T81" fmla="*/ 0 h 3"/>
                <a:gd name="T82" fmla="*/ 3 w 4"/>
                <a:gd name="T83" fmla="*/ 0 h 3"/>
                <a:gd name="T84" fmla="*/ 3 w 4"/>
                <a:gd name="T85" fmla="*/ 0 h 3"/>
                <a:gd name="T86" fmla="*/ 3 w 4"/>
                <a:gd name="T87" fmla="*/ 0 h 3"/>
                <a:gd name="T88" fmla="*/ 3 w 4"/>
                <a:gd name="T89" fmla="*/ 0 h 3"/>
                <a:gd name="T90" fmla="*/ 3 w 4"/>
                <a:gd name="T91" fmla="*/ 0 h 3"/>
                <a:gd name="T92" fmla="*/ 4 w 4"/>
                <a:gd name="T93" fmla="*/ 0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4" name="Freeform 210"/>
            <p:cNvSpPr>
              <a:spLocks/>
            </p:cNvSpPr>
            <p:nvPr/>
          </p:nvSpPr>
          <p:spPr bwMode="auto">
            <a:xfrm>
              <a:off x="3025227" y="-3677195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1 w 3"/>
                <a:gd name="T15" fmla="*/ 3 h 3"/>
                <a:gd name="T16" fmla="*/ 1 w 3"/>
                <a:gd name="T17" fmla="*/ 3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1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3 w 3"/>
                <a:gd name="T81" fmla="*/ 1 h 3"/>
                <a:gd name="T82" fmla="*/ 3 w 3"/>
                <a:gd name="T83" fmla="*/ 1 h 3"/>
                <a:gd name="T84" fmla="*/ 3 w 3"/>
                <a:gd name="T85" fmla="*/ 1 h 3"/>
                <a:gd name="T86" fmla="*/ 3 w 3"/>
                <a:gd name="T87" fmla="*/ 1 h 3"/>
                <a:gd name="T88" fmla="*/ 3 w 3"/>
                <a:gd name="T89" fmla="*/ 1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5" name="Freeform 211"/>
            <p:cNvSpPr>
              <a:spLocks/>
            </p:cNvSpPr>
            <p:nvPr/>
          </p:nvSpPr>
          <p:spPr bwMode="auto">
            <a:xfrm>
              <a:off x="3029101" y="-3679778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1 w 4"/>
                <a:gd name="T5" fmla="*/ 2 h 2"/>
                <a:gd name="T6" fmla="*/ 1 w 4"/>
                <a:gd name="T7" fmla="*/ 2 h 2"/>
                <a:gd name="T8" fmla="*/ 1 w 4"/>
                <a:gd name="T9" fmla="*/ 2 h 2"/>
                <a:gd name="T10" fmla="*/ 1 w 4"/>
                <a:gd name="T11" fmla="*/ 2 h 2"/>
                <a:gd name="T12" fmla="*/ 1 w 4"/>
                <a:gd name="T13" fmla="*/ 2 h 2"/>
                <a:gd name="T14" fmla="*/ 1 w 4"/>
                <a:gd name="T15" fmla="*/ 2 h 2"/>
                <a:gd name="T16" fmla="*/ 1 w 4"/>
                <a:gd name="T17" fmla="*/ 2 h 2"/>
                <a:gd name="T18" fmla="*/ 1 w 4"/>
                <a:gd name="T19" fmla="*/ 2 h 2"/>
                <a:gd name="T20" fmla="*/ 1 w 4"/>
                <a:gd name="T21" fmla="*/ 2 h 2"/>
                <a:gd name="T22" fmla="*/ 1 w 4"/>
                <a:gd name="T23" fmla="*/ 2 h 2"/>
                <a:gd name="T24" fmla="*/ 1 w 4"/>
                <a:gd name="T25" fmla="*/ 2 h 2"/>
                <a:gd name="T26" fmla="*/ 1 w 4"/>
                <a:gd name="T27" fmla="*/ 2 h 2"/>
                <a:gd name="T28" fmla="*/ 1 w 4"/>
                <a:gd name="T29" fmla="*/ 2 h 2"/>
                <a:gd name="T30" fmla="*/ 1 w 4"/>
                <a:gd name="T31" fmla="*/ 2 h 2"/>
                <a:gd name="T32" fmla="*/ 1 w 4"/>
                <a:gd name="T33" fmla="*/ 2 h 2"/>
                <a:gd name="T34" fmla="*/ 1 w 4"/>
                <a:gd name="T35" fmla="*/ 1 h 2"/>
                <a:gd name="T36" fmla="*/ 1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0 h 2"/>
                <a:gd name="T64" fmla="*/ 2 w 4"/>
                <a:gd name="T65" fmla="*/ 0 h 2"/>
                <a:gd name="T66" fmla="*/ 2 w 4"/>
                <a:gd name="T67" fmla="*/ 0 h 2"/>
                <a:gd name="T68" fmla="*/ 2 w 4"/>
                <a:gd name="T69" fmla="*/ 0 h 2"/>
                <a:gd name="T70" fmla="*/ 2 w 4"/>
                <a:gd name="T71" fmla="*/ 0 h 2"/>
                <a:gd name="T72" fmla="*/ 3 w 4"/>
                <a:gd name="T73" fmla="*/ 0 h 2"/>
                <a:gd name="T74" fmla="*/ 3 w 4"/>
                <a:gd name="T75" fmla="*/ 0 h 2"/>
                <a:gd name="T76" fmla="*/ 3 w 4"/>
                <a:gd name="T77" fmla="*/ 0 h 2"/>
                <a:gd name="T78" fmla="*/ 3 w 4"/>
                <a:gd name="T79" fmla="*/ 0 h 2"/>
                <a:gd name="T80" fmla="*/ 3 w 4"/>
                <a:gd name="T81" fmla="*/ 0 h 2"/>
                <a:gd name="T82" fmla="*/ 3 w 4"/>
                <a:gd name="T83" fmla="*/ 0 h 2"/>
                <a:gd name="T84" fmla="*/ 3 w 4"/>
                <a:gd name="T85" fmla="*/ 0 h 2"/>
                <a:gd name="T86" fmla="*/ 3 w 4"/>
                <a:gd name="T87" fmla="*/ 0 h 2"/>
                <a:gd name="T88" fmla="*/ 3 w 4"/>
                <a:gd name="T89" fmla="*/ 0 h 2"/>
                <a:gd name="T90" fmla="*/ 3 w 4"/>
                <a:gd name="T91" fmla="*/ 0 h 2"/>
                <a:gd name="T92" fmla="*/ 3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6" name="Freeform 212"/>
            <p:cNvSpPr>
              <a:spLocks/>
            </p:cNvSpPr>
            <p:nvPr/>
          </p:nvSpPr>
          <p:spPr bwMode="auto">
            <a:xfrm>
              <a:off x="3034266" y="-3683652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2 h 3"/>
                <a:gd name="T8" fmla="*/ 0 w 3"/>
                <a:gd name="T9" fmla="*/ 2 h 3"/>
                <a:gd name="T10" fmla="*/ 0 w 3"/>
                <a:gd name="T11" fmla="*/ 2 h 3"/>
                <a:gd name="T12" fmla="*/ 0 w 3"/>
                <a:gd name="T13" fmla="*/ 2 h 3"/>
                <a:gd name="T14" fmla="*/ 0 w 3"/>
                <a:gd name="T15" fmla="*/ 2 h 3"/>
                <a:gd name="T16" fmla="*/ 0 w 3"/>
                <a:gd name="T17" fmla="*/ 2 h 3"/>
                <a:gd name="T18" fmla="*/ 0 w 3"/>
                <a:gd name="T19" fmla="*/ 2 h 3"/>
                <a:gd name="T20" fmla="*/ 0 w 3"/>
                <a:gd name="T21" fmla="*/ 2 h 3"/>
                <a:gd name="T22" fmla="*/ 0 w 3"/>
                <a:gd name="T23" fmla="*/ 2 h 3"/>
                <a:gd name="T24" fmla="*/ 0 w 3"/>
                <a:gd name="T25" fmla="*/ 2 h 3"/>
                <a:gd name="T26" fmla="*/ 0 w 3"/>
                <a:gd name="T27" fmla="*/ 2 h 3"/>
                <a:gd name="T28" fmla="*/ 0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0 h 3"/>
                <a:gd name="T80" fmla="*/ 2 w 3"/>
                <a:gd name="T81" fmla="*/ 0 h 3"/>
                <a:gd name="T82" fmla="*/ 2 w 3"/>
                <a:gd name="T83" fmla="*/ 0 h 3"/>
                <a:gd name="T84" fmla="*/ 2 w 3"/>
                <a:gd name="T85" fmla="*/ 0 h 3"/>
                <a:gd name="T86" fmla="*/ 3 w 3"/>
                <a:gd name="T87" fmla="*/ 0 h 3"/>
                <a:gd name="T88" fmla="*/ 3 w 3"/>
                <a:gd name="T89" fmla="*/ 0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7" name="Freeform 213"/>
            <p:cNvSpPr>
              <a:spLocks/>
            </p:cNvSpPr>
            <p:nvPr/>
          </p:nvSpPr>
          <p:spPr bwMode="auto">
            <a:xfrm>
              <a:off x="3038139" y="-3687526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w 3"/>
                <a:gd name="T21" fmla="*/ 3 h 3"/>
                <a:gd name="T22" fmla="*/ 0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1 w 3"/>
                <a:gd name="T55" fmla="*/ 2 h 3"/>
                <a:gd name="T56" fmla="*/ 1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3 w 3"/>
                <a:gd name="T83" fmla="*/ 1 h 3"/>
                <a:gd name="T84" fmla="*/ 3 w 3"/>
                <a:gd name="T85" fmla="*/ 1 h 3"/>
                <a:gd name="T86" fmla="*/ 3 w 3"/>
                <a:gd name="T87" fmla="*/ 1 h 3"/>
                <a:gd name="T88" fmla="*/ 3 w 3"/>
                <a:gd name="T89" fmla="*/ 1 h 3"/>
                <a:gd name="T90" fmla="*/ 3 w 3"/>
                <a:gd name="T91" fmla="*/ 1 h 3"/>
                <a:gd name="T92" fmla="*/ 3 w 3"/>
                <a:gd name="T93" fmla="*/ 1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8" name="Freeform 214"/>
            <p:cNvSpPr>
              <a:spLocks/>
            </p:cNvSpPr>
            <p:nvPr/>
          </p:nvSpPr>
          <p:spPr bwMode="auto">
            <a:xfrm>
              <a:off x="3042013" y="-3690109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2 h 2"/>
                <a:gd name="T20" fmla="*/ 1 w 3"/>
                <a:gd name="T21" fmla="*/ 2 h 2"/>
                <a:gd name="T22" fmla="*/ 1 w 3"/>
                <a:gd name="T23" fmla="*/ 2 h 2"/>
                <a:gd name="T24" fmla="*/ 1 w 3"/>
                <a:gd name="T25" fmla="*/ 2 h 2"/>
                <a:gd name="T26" fmla="*/ 1 w 3"/>
                <a:gd name="T27" fmla="*/ 2 h 2"/>
                <a:gd name="T28" fmla="*/ 1 w 3"/>
                <a:gd name="T29" fmla="*/ 2 h 2"/>
                <a:gd name="T30" fmla="*/ 1 w 3"/>
                <a:gd name="T31" fmla="*/ 2 h 2"/>
                <a:gd name="T32" fmla="*/ 1 w 3"/>
                <a:gd name="T33" fmla="*/ 2 h 2"/>
                <a:gd name="T34" fmla="*/ 1 w 3"/>
                <a:gd name="T35" fmla="*/ 2 h 2"/>
                <a:gd name="T36" fmla="*/ 1 w 3"/>
                <a:gd name="T37" fmla="*/ 2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1 h 2"/>
                <a:gd name="T70" fmla="*/ 2 w 3"/>
                <a:gd name="T71" fmla="*/ 1 h 2"/>
                <a:gd name="T72" fmla="*/ 2 w 3"/>
                <a:gd name="T73" fmla="*/ 1 h 2"/>
                <a:gd name="T74" fmla="*/ 2 w 3"/>
                <a:gd name="T75" fmla="*/ 1 h 2"/>
                <a:gd name="T76" fmla="*/ 2 w 3"/>
                <a:gd name="T77" fmla="*/ 1 h 2"/>
                <a:gd name="T78" fmla="*/ 2 w 3"/>
                <a:gd name="T79" fmla="*/ 1 h 2"/>
                <a:gd name="T80" fmla="*/ 3 w 3"/>
                <a:gd name="T81" fmla="*/ 0 h 2"/>
                <a:gd name="T82" fmla="*/ 3 w 3"/>
                <a:gd name="T83" fmla="*/ 0 h 2"/>
                <a:gd name="T84" fmla="*/ 3 w 3"/>
                <a:gd name="T85" fmla="*/ 0 h 2"/>
                <a:gd name="T86" fmla="*/ 3 w 3"/>
                <a:gd name="T87" fmla="*/ 0 h 2"/>
                <a:gd name="T88" fmla="*/ 3 w 3"/>
                <a:gd name="T89" fmla="*/ 0 h 2"/>
                <a:gd name="T90" fmla="*/ 3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9" name="Freeform 215"/>
            <p:cNvSpPr>
              <a:spLocks/>
            </p:cNvSpPr>
            <p:nvPr/>
          </p:nvSpPr>
          <p:spPr bwMode="auto">
            <a:xfrm>
              <a:off x="3045887" y="-3693983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2 h 3"/>
                <a:gd name="T12" fmla="*/ 0 w 3"/>
                <a:gd name="T13" fmla="*/ 2 h 3"/>
                <a:gd name="T14" fmla="*/ 0 w 3"/>
                <a:gd name="T15" fmla="*/ 2 h 3"/>
                <a:gd name="T16" fmla="*/ 0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3 w 3"/>
                <a:gd name="T79" fmla="*/ 1 h 3"/>
                <a:gd name="T80" fmla="*/ 3 w 3"/>
                <a:gd name="T81" fmla="*/ 1 h 3"/>
                <a:gd name="T82" fmla="*/ 3 w 3"/>
                <a:gd name="T83" fmla="*/ 1 h 3"/>
                <a:gd name="T84" fmla="*/ 3 w 3"/>
                <a:gd name="T85" fmla="*/ 1 h 3"/>
                <a:gd name="T86" fmla="*/ 3 w 3"/>
                <a:gd name="T87" fmla="*/ 1 h 3"/>
                <a:gd name="T88" fmla="*/ 3 w 3"/>
                <a:gd name="T89" fmla="*/ 1 h 3"/>
                <a:gd name="T90" fmla="*/ 3 w 3"/>
                <a:gd name="T91" fmla="*/ 1 h 3"/>
                <a:gd name="T92" fmla="*/ 3 w 3"/>
                <a:gd name="T93" fmla="*/ 1 h 3"/>
                <a:gd name="T94" fmla="*/ 3 w 3"/>
                <a:gd name="T95" fmla="*/ 1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0" name="Freeform 216"/>
            <p:cNvSpPr>
              <a:spLocks/>
            </p:cNvSpPr>
            <p:nvPr/>
          </p:nvSpPr>
          <p:spPr bwMode="auto">
            <a:xfrm>
              <a:off x="3049761" y="-3696566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1 w 3"/>
                <a:gd name="T19" fmla="*/ 2 h 2"/>
                <a:gd name="T20" fmla="*/ 1 w 3"/>
                <a:gd name="T21" fmla="*/ 2 h 2"/>
                <a:gd name="T22" fmla="*/ 1 w 3"/>
                <a:gd name="T23" fmla="*/ 2 h 2"/>
                <a:gd name="T24" fmla="*/ 1 w 3"/>
                <a:gd name="T25" fmla="*/ 2 h 2"/>
                <a:gd name="T26" fmla="*/ 1 w 3"/>
                <a:gd name="T27" fmla="*/ 1 h 2"/>
                <a:gd name="T28" fmla="*/ 1 w 3"/>
                <a:gd name="T29" fmla="*/ 1 h 2"/>
                <a:gd name="T30" fmla="*/ 1 w 3"/>
                <a:gd name="T31" fmla="*/ 1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0 h 2"/>
                <a:gd name="T70" fmla="*/ 2 w 3"/>
                <a:gd name="T71" fmla="*/ 0 h 2"/>
                <a:gd name="T72" fmla="*/ 2 w 3"/>
                <a:gd name="T73" fmla="*/ 0 h 2"/>
                <a:gd name="T74" fmla="*/ 2 w 3"/>
                <a:gd name="T75" fmla="*/ 0 h 2"/>
                <a:gd name="T76" fmla="*/ 2 w 3"/>
                <a:gd name="T77" fmla="*/ 0 h 2"/>
                <a:gd name="T78" fmla="*/ 2 w 3"/>
                <a:gd name="T79" fmla="*/ 0 h 2"/>
                <a:gd name="T80" fmla="*/ 3 w 3"/>
                <a:gd name="T81" fmla="*/ 0 h 2"/>
                <a:gd name="T82" fmla="*/ 3 w 3"/>
                <a:gd name="T83" fmla="*/ 0 h 2"/>
                <a:gd name="T84" fmla="*/ 3 w 3"/>
                <a:gd name="T85" fmla="*/ 0 h 2"/>
                <a:gd name="T86" fmla="*/ 3 w 3"/>
                <a:gd name="T87" fmla="*/ 0 h 2"/>
                <a:gd name="T88" fmla="*/ 3 w 3"/>
                <a:gd name="T89" fmla="*/ 0 h 2"/>
                <a:gd name="T90" fmla="*/ 3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1" name="Freeform 217"/>
            <p:cNvSpPr>
              <a:spLocks/>
            </p:cNvSpPr>
            <p:nvPr/>
          </p:nvSpPr>
          <p:spPr bwMode="auto">
            <a:xfrm>
              <a:off x="3053634" y="-3700439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2 h 3"/>
                <a:gd name="T14" fmla="*/ 0 w 3"/>
                <a:gd name="T15" fmla="*/ 2 h 3"/>
                <a:gd name="T16" fmla="*/ 0 w 3"/>
                <a:gd name="T17" fmla="*/ 2 h 3"/>
                <a:gd name="T18" fmla="*/ 0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2 w 3"/>
                <a:gd name="T83" fmla="*/ 1 h 3"/>
                <a:gd name="T84" fmla="*/ 2 w 3"/>
                <a:gd name="T85" fmla="*/ 0 h 3"/>
                <a:gd name="T86" fmla="*/ 3 w 3"/>
                <a:gd name="T87" fmla="*/ 0 h 3"/>
                <a:gd name="T88" fmla="*/ 3 w 3"/>
                <a:gd name="T89" fmla="*/ 0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2" name="Freeform 218"/>
            <p:cNvSpPr>
              <a:spLocks/>
            </p:cNvSpPr>
            <p:nvPr/>
          </p:nvSpPr>
          <p:spPr bwMode="auto">
            <a:xfrm>
              <a:off x="3057508" y="-3703022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2 h 2"/>
                <a:gd name="T20" fmla="*/ 0 w 3"/>
                <a:gd name="T21" fmla="*/ 2 h 2"/>
                <a:gd name="T22" fmla="*/ 0 w 3"/>
                <a:gd name="T23" fmla="*/ 2 h 2"/>
                <a:gd name="T24" fmla="*/ 0 w 3"/>
                <a:gd name="T25" fmla="*/ 2 h 2"/>
                <a:gd name="T26" fmla="*/ 1 w 3"/>
                <a:gd name="T27" fmla="*/ 2 h 2"/>
                <a:gd name="T28" fmla="*/ 1 w 3"/>
                <a:gd name="T29" fmla="*/ 1 h 2"/>
                <a:gd name="T30" fmla="*/ 1 w 3"/>
                <a:gd name="T31" fmla="*/ 1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0 h 2"/>
                <a:gd name="T58" fmla="*/ 1 w 3"/>
                <a:gd name="T59" fmla="*/ 0 h 2"/>
                <a:gd name="T60" fmla="*/ 1 w 3"/>
                <a:gd name="T61" fmla="*/ 0 h 2"/>
                <a:gd name="T62" fmla="*/ 1 w 3"/>
                <a:gd name="T63" fmla="*/ 0 h 2"/>
                <a:gd name="T64" fmla="*/ 1 w 3"/>
                <a:gd name="T65" fmla="*/ 0 h 2"/>
                <a:gd name="T66" fmla="*/ 2 w 3"/>
                <a:gd name="T67" fmla="*/ 0 h 2"/>
                <a:gd name="T68" fmla="*/ 2 w 3"/>
                <a:gd name="T69" fmla="*/ 0 h 2"/>
                <a:gd name="T70" fmla="*/ 2 w 3"/>
                <a:gd name="T71" fmla="*/ 0 h 2"/>
                <a:gd name="T72" fmla="*/ 2 w 3"/>
                <a:gd name="T73" fmla="*/ 0 h 2"/>
                <a:gd name="T74" fmla="*/ 2 w 3"/>
                <a:gd name="T75" fmla="*/ 0 h 2"/>
                <a:gd name="T76" fmla="*/ 2 w 3"/>
                <a:gd name="T77" fmla="*/ 0 h 2"/>
                <a:gd name="T78" fmla="*/ 2 w 3"/>
                <a:gd name="T79" fmla="*/ 0 h 2"/>
                <a:gd name="T80" fmla="*/ 2 w 3"/>
                <a:gd name="T81" fmla="*/ 0 h 2"/>
                <a:gd name="T82" fmla="*/ 2 w 3"/>
                <a:gd name="T83" fmla="*/ 0 h 2"/>
                <a:gd name="T84" fmla="*/ 2 w 3"/>
                <a:gd name="T85" fmla="*/ 0 h 2"/>
                <a:gd name="T86" fmla="*/ 2 w 3"/>
                <a:gd name="T87" fmla="*/ 0 h 2"/>
                <a:gd name="T88" fmla="*/ 2 w 3"/>
                <a:gd name="T89" fmla="*/ 0 h 2"/>
                <a:gd name="T90" fmla="*/ 2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3" name="Freeform 219"/>
            <p:cNvSpPr>
              <a:spLocks/>
            </p:cNvSpPr>
            <p:nvPr/>
          </p:nvSpPr>
          <p:spPr bwMode="auto">
            <a:xfrm>
              <a:off x="3061382" y="-3706896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2 h 3"/>
                <a:gd name="T4" fmla="*/ 0 w 2"/>
                <a:gd name="T5" fmla="*/ 2 h 3"/>
                <a:gd name="T6" fmla="*/ 0 w 2"/>
                <a:gd name="T7" fmla="*/ 2 h 3"/>
                <a:gd name="T8" fmla="*/ 0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0 h 3"/>
                <a:gd name="T74" fmla="*/ 1 w 2"/>
                <a:gd name="T75" fmla="*/ 0 h 3"/>
                <a:gd name="T76" fmla="*/ 2 w 2"/>
                <a:gd name="T77" fmla="*/ 0 h 3"/>
                <a:gd name="T78" fmla="*/ 2 w 2"/>
                <a:gd name="T79" fmla="*/ 0 h 3"/>
                <a:gd name="T80" fmla="*/ 2 w 2"/>
                <a:gd name="T81" fmla="*/ 0 h 3"/>
                <a:gd name="T82" fmla="*/ 2 w 2"/>
                <a:gd name="T83" fmla="*/ 0 h 3"/>
                <a:gd name="T84" fmla="*/ 2 w 2"/>
                <a:gd name="T85" fmla="*/ 0 h 3"/>
                <a:gd name="T86" fmla="*/ 2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4" name="Freeform 220"/>
            <p:cNvSpPr>
              <a:spLocks/>
            </p:cNvSpPr>
            <p:nvPr/>
          </p:nvSpPr>
          <p:spPr bwMode="auto">
            <a:xfrm>
              <a:off x="3063964" y="-3710770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1 w 3"/>
                <a:gd name="T5" fmla="*/ 3 h 3"/>
                <a:gd name="T6" fmla="*/ 1 w 3"/>
                <a:gd name="T7" fmla="*/ 3 h 3"/>
                <a:gd name="T8" fmla="*/ 1 w 3"/>
                <a:gd name="T9" fmla="*/ 3 h 3"/>
                <a:gd name="T10" fmla="*/ 1 w 3"/>
                <a:gd name="T11" fmla="*/ 3 h 3"/>
                <a:gd name="T12" fmla="*/ 1 w 3"/>
                <a:gd name="T13" fmla="*/ 3 h 3"/>
                <a:gd name="T14" fmla="*/ 1 w 3"/>
                <a:gd name="T15" fmla="*/ 3 h 3"/>
                <a:gd name="T16" fmla="*/ 1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2 w 3"/>
                <a:gd name="T83" fmla="*/ 1 h 3"/>
                <a:gd name="T84" fmla="*/ 2 w 3"/>
                <a:gd name="T85" fmla="*/ 1 h 3"/>
                <a:gd name="T86" fmla="*/ 2 w 3"/>
                <a:gd name="T87" fmla="*/ 1 h 3"/>
                <a:gd name="T88" fmla="*/ 3 w 3"/>
                <a:gd name="T89" fmla="*/ 0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5" name="Freeform 221"/>
            <p:cNvSpPr>
              <a:spLocks/>
            </p:cNvSpPr>
            <p:nvPr/>
          </p:nvSpPr>
          <p:spPr bwMode="auto">
            <a:xfrm>
              <a:off x="3067838" y="-3713353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2 w 2"/>
                <a:gd name="T61" fmla="*/ 1 h 2"/>
                <a:gd name="T62" fmla="*/ 2 w 2"/>
                <a:gd name="T63" fmla="*/ 1 h 2"/>
                <a:gd name="T64" fmla="*/ 2 w 2"/>
                <a:gd name="T65" fmla="*/ 1 h 2"/>
                <a:gd name="T66" fmla="*/ 2 w 2"/>
                <a:gd name="T67" fmla="*/ 1 h 2"/>
                <a:gd name="T68" fmla="*/ 2 w 2"/>
                <a:gd name="T69" fmla="*/ 1 h 2"/>
                <a:gd name="T70" fmla="*/ 2 w 2"/>
                <a:gd name="T71" fmla="*/ 1 h 2"/>
                <a:gd name="T72" fmla="*/ 2 w 2"/>
                <a:gd name="T73" fmla="*/ 1 h 2"/>
                <a:gd name="T74" fmla="*/ 2 w 2"/>
                <a:gd name="T75" fmla="*/ 0 h 2"/>
                <a:gd name="T76" fmla="*/ 2 w 2"/>
                <a:gd name="T77" fmla="*/ 0 h 2"/>
                <a:gd name="T78" fmla="*/ 2 w 2"/>
                <a:gd name="T79" fmla="*/ 0 h 2"/>
                <a:gd name="T80" fmla="*/ 2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6" name="Freeform 222"/>
            <p:cNvSpPr>
              <a:spLocks/>
            </p:cNvSpPr>
            <p:nvPr/>
          </p:nvSpPr>
          <p:spPr bwMode="auto">
            <a:xfrm>
              <a:off x="3070420" y="-3717227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2 h 3"/>
                <a:gd name="T6" fmla="*/ 1 w 3"/>
                <a:gd name="T7" fmla="*/ 2 h 3"/>
                <a:gd name="T8" fmla="*/ 1 w 3"/>
                <a:gd name="T9" fmla="*/ 2 h 3"/>
                <a:gd name="T10" fmla="*/ 1 w 3"/>
                <a:gd name="T11" fmla="*/ 2 h 3"/>
                <a:gd name="T12" fmla="*/ 1 w 3"/>
                <a:gd name="T13" fmla="*/ 2 h 3"/>
                <a:gd name="T14" fmla="*/ 1 w 3"/>
                <a:gd name="T15" fmla="*/ 2 h 3"/>
                <a:gd name="T16" fmla="*/ 1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3 w 3"/>
                <a:gd name="T81" fmla="*/ 1 h 3"/>
                <a:gd name="T82" fmla="*/ 3 w 3"/>
                <a:gd name="T83" fmla="*/ 1 h 3"/>
                <a:gd name="T84" fmla="*/ 3 w 3"/>
                <a:gd name="T85" fmla="*/ 1 h 3"/>
                <a:gd name="T86" fmla="*/ 3 w 3"/>
                <a:gd name="T87" fmla="*/ 1 h 3"/>
                <a:gd name="T88" fmla="*/ 3 w 3"/>
                <a:gd name="T89" fmla="*/ 1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7" name="Freeform 223"/>
            <p:cNvSpPr>
              <a:spLocks/>
            </p:cNvSpPr>
            <p:nvPr/>
          </p:nvSpPr>
          <p:spPr bwMode="auto">
            <a:xfrm>
              <a:off x="3074294" y="-3719809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1 h 2"/>
                <a:gd name="T22" fmla="*/ 0 w 2"/>
                <a:gd name="T23" fmla="*/ 1 h 2"/>
                <a:gd name="T24" fmla="*/ 0 w 2"/>
                <a:gd name="T25" fmla="*/ 1 h 2"/>
                <a:gd name="T26" fmla="*/ 1 w 2"/>
                <a:gd name="T27" fmla="*/ 1 h 2"/>
                <a:gd name="T28" fmla="*/ 1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2 w 2"/>
                <a:gd name="T57" fmla="*/ 1 h 2"/>
                <a:gd name="T58" fmla="*/ 2 w 2"/>
                <a:gd name="T59" fmla="*/ 1 h 2"/>
                <a:gd name="T60" fmla="*/ 2 w 2"/>
                <a:gd name="T61" fmla="*/ 1 h 2"/>
                <a:gd name="T62" fmla="*/ 2 w 2"/>
                <a:gd name="T63" fmla="*/ 0 h 2"/>
                <a:gd name="T64" fmla="*/ 2 w 2"/>
                <a:gd name="T65" fmla="*/ 0 h 2"/>
                <a:gd name="T66" fmla="*/ 2 w 2"/>
                <a:gd name="T67" fmla="*/ 0 h 2"/>
                <a:gd name="T68" fmla="*/ 2 w 2"/>
                <a:gd name="T69" fmla="*/ 0 h 2"/>
                <a:gd name="T70" fmla="*/ 2 w 2"/>
                <a:gd name="T71" fmla="*/ 0 h 2"/>
                <a:gd name="T72" fmla="*/ 2 w 2"/>
                <a:gd name="T73" fmla="*/ 0 h 2"/>
                <a:gd name="T74" fmla="*/ 2 w 2"/>
                <a:gd name="T75" fmla="*/ 0 h 2"/>
                <a:gd name="T76" fmla="*/ 2 w 2"/>
                <a:gd name="T77" fmla="*/ 0 h 2"/>
                <a:gd name="T78" fmla="*/ 2 w 2"/>
                <a:gd name="T79" fmla="*/ 0 h 2"/>
                <a:gd name="T80" fmla="*/ 2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8" name="Freeform 224"/>
            <p:cNvSpPr>
              <a:spLocks/>
            </p:cNvSpPr>
            <p:nvPr/>
          </p:nvSpPr>
          <p:spPr bwMode="auto">
            <a:xfrm>
              <a:off x="3076876" y="-3723683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1 w 3"/>
                <a:gd name="T5" fmla="*/ 3 h 3"/>
                <a:gd name="T6" fmla="*/ 1 w 3"/>
                <a:gd name="T7" fmla="*/ 3 h 3"/>
                <a:gd name="T8" fmla="*/ 1 w 3"/>
                <a:gd name="T9" fmla="*/ 2 h 3"/>
                <a:gd name="T10" fmla="*/ 1 w 3"/>
                <a:gd name="T11" fmla="*/ 2 h 3"/>
                <a:gd name="T12" fmla="*/ 1 w 3"/>
                <a:gd name="T13" fmla="*/ 2 h 3"/>
                <a:gd name="T14" fmla="*/ 1 w 3"/>
                <a:gd name="T15" fmla="*/ 2 h 3"/>
                <a:gd name="T16" fmla="*/ 1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0 h 3"/>
                <a:gd name="T80" fmla="*/ 3 w 3"/>
                <a:gd name="T81" fmla="*/ 0 h 3"/>
                <a:gd name="T82" fmla="*/ 3 w 3"/>
                <a:gd name="T83" fmla="*/ 0 h 3"/>
                <a:gd name="T84" fmla="*/ 3 w 3"/>
                <a:gd name="T85" fmla="*/ 0 h 3"/>
                <a:gd name="T86" fmla="*/ 3 w 3"/>
                <a:gd name="T87" fmla="*/ 0 h 3"/>
                <a:gd name="T88" fmla="*/ 3 w 3"/>
                <a:gd name="T89" fmla="*/ 0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9" name="Freeform 225"/>
            <p:cNvSpPr>
              <a:spLocks/>
            </p:cNvSpPr>
            <p:nvPr/>
          </p:nvSpPr>
          <p:spPr bwMode="auto">
            <a:xfrm>
              <a:off x="3080750" y="-3727557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3 h 3"/>
                <a:gd name="T18" fmla="*/ 0 w 2"/>
                <a:gd name="T19" fmla="*/ 3 h 3"/>
                <a:gd name="T20" fmla="*/ 0 w 2"/>
                <a:gd name="T21" fmla="*/ 3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2 w 2"/>
                <a:gd name="T79" fmla="*/ 1 h 3"/>
                <a:gd name="T80" fmla="*/ 2 w 2"/>
                <a:gd name="T81" fmla="*/ 1 h 3"/>
                <a:gd name="T82" fmla="*/ 2 w 2"/>
                <a:gd name="T83" fmla="*/ 1 h 3"/>
                <a:gd name="T84" fmla="*/ 2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1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0" name="Freeform 226"/>
            <p:cNvSpPr>
              <a:spLocks/>
            </p:cNvSpPr>
            <p:nvPr/>
          </p:nvSpPr>
          <p:spPr bwMode="auto">
            <a:xfrm>
              <a:off x="3083333" y="-3730140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2 h 2"/>
                <a:gd name="T34" fmla="*/ 1 w 2"/>
                <a:gd name="T35" fmla="*/ 2 h 2"/>
                <a:gd name="T36" fmla="*/ 1 w 2"/>
                <a:gd name="T37" fmla="*/ 2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2 w 2"/>
                <a:gd name="T61" fmla="*/ 1 h 2"/>
                <a:gd name="T62" fmla="*/ 2 w 2"/>
                <a:gd name="T63" fmla="*/ 1 h 2"/>
                <a:gd name="T64" fmla="*/ 2 w 2"/>
                <a:gd name="T65" fmla="*/ 1 h 2"/>
                <a:gd name="T66" fmla="*/ 2 w 2"/>
                <a:gd name="T67" fmla="*/ 0 h 2"/>
                <a:gd name="T68" fmla="*/ 2 w 2"/>
                <a:gd name="T69" fmla="*/ 0 h 2"/>
                <a:gd name="T70" fmla="*/ 2 w 2"/>
                <a:gd name="T71" fmla="*/ 0 h 2"/>
                <a:gd name="T72" fmla="*/ 2 w 2"/>
                <a:gd name="T73" fmla="*/ 0 h 2"/>
                <a:gd name="T74" fmla="*/ 2 w 2"/>
                <a:gd name="T75" fmla="*/ 0 h 2"/>
                <a:gd name="T76" fmla="*/ 2 w 2"/>
                <a:gd name="T77" fmla="*/ 0 h 2"/>
                <a:gd name="T78" fmla="*/ 2 w 2"/>
                <a:gd name="T79" fmla="*/ 0 h 2"/>
                <a:gd name="T80" fmla="*/ 2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1" name="Freeform 227"/>
            <p:cNvSpPr>
              <a:spLocks/>
            </p:cNvSpPr>
            <p:nvPr/>
          </p:nvSpPr>
          <p:spPr bwMode="auto">
            <a:xfrm>
              <a:off x="3085915" y="-3734013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1 w 3"/>
                <a:gd name="T13" fmla="*/ 2 h 3"/>
                <a:gd name="T14" fmla="*/ 1 w 3"/>
                <a:gd name="T15" fmla="*/ 2 h 3"/>
                <a:gd name="T16" fmla="*/ 1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2 w 3"/>
                <a:gd name="T83" fmla="*/ 0 h 3"/>
                <a:gd name="T84" fmla="*/ 2 w 3"/>
                <a:gd name="T85" fmla="*/ 0 h 3"/>
                <a:gd name="T86" fmla="*/ 2 w 3"/>
                <a:gd name="T87" fmla="*/ 0 h 3"/>
                <a:gd name="T88" fmla="*/ 2 w 3"/>
                <a:gd name="T89" fmla="*/ 0 h 3"/>
                <a:gd name="T90" fmla="*/ 2 w 3"/>
                <a:gd name="T91" fmla="*/ 0 h 3"/>
                <a:gd name="T92" fmla="*/ 2 w 3"/>
                <a:gd name="T93" fmla="*/ 0 h 3"/>
                <a:gd name="T94" fmla="*/ 2 w 3"/>
                <a:gd name="T95" fmla="*/ 0 h 3"/>
                <a:gd name="T96" fmla="*/ 2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2" name="Freeform 228"/>
            <p:cNvSpPr>
              <a:spLocks/>
            </p:cNvSpPr>
            <p:nvPr/>
          </p:nvSpPr>
          <p:spPr bwMode="auto">
            <a:xfrm>
              <a:off x="3089788" y="-3737888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3 h 3"/>
                <a:gd name="T18" fmla="*/ 0 w 2"/>
                <a:gd name="T19" fmla="*/ 3 h 3"/>
                <a:gd name="T20" fmla="*/ 0 w 2"/>
                <a:gd name="T21" fmla="*/ 3 h 3"/>
                <a:gd name="T22" fmla="*/ 0 w 2"/>
                <a:gd name="T23" fmla="*/ 3 h 3"/>
                <a:gd name="T24" fmla="*/ 0 w 2"/>
                <a:gd name="T25" fmla="*/ 3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2 h 3"/>
                <a:gd name="T36" fmla="*/ 0 w 2"/>
                <a:gd name="T37" fmla="*/ 2 h 3"/>
                <a:gd name="T38" fmla="*/ 0 w 2"/>
                <a:gd name="T39" fmla="*/ 2 h 3"/>
                <a:gd name="T40" fmla="*/ 0 w 2"/>
                <a:gd name="T41" fmla="*/ 2 h 3"/>
                <a:gd name="T42" fmla="*/ 0 w 2"/>
                <a:gd name="T43" fmla="*/ 2 h 3"/>
                <a:gd name="T44" fmla="*/ 0 w 2"/>
                <a:gd name="T45" fmla="*/ 2 h 3"/>
                <a:gd name="T46" fmla="*/ 0 w 2"/>
                <a:gd name="T47" fmla="*/ 2 h 3"/>
                <a:gd name="T48" fmla="*/ 0 w 2"/>
                <a:gd name="T49" fmla="*/ 2 h 3"/>
                <a:gd name="T50" fmla="*/ 0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2 h 3"/>
                <a:gd name="T68" fmla="*/ 1 w 2"/>
                <a:gd name="T69" fmla="*/ 2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1 h 3"/>
                <a:gd name="T94" fmla="*/ 2 w 2"/>
                <a:gd name="T95" fmla="*/ 1 h 3"/>
                <a:gd name="T96" fmla="*/ 2 w 2"/>
                <a:gd name="T97" fmla="*/ 1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3" name="Freeform 229"/>
            <p:cNvSpPr>
              <a:spLocks/>
            </p:cNvSpPr>
            <p:nvPr/>
          </p:nvSpPr>
          <p:spPr bwMode="auto">
            <a:xfrm>
              <a:off x="3092371" y="-3740471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2 h 2"/>
                <a:gd name="T24" fmla="*/ 0 w 2"/>
                <a:gd name="T25" fmla="*/ 2 h 2"/>
                <a:gd name="T26" fmla="*/ 0 w 2"/>
                <a:gd name="T27" fmla="*/ 2 h 2"/>
                <a:gd name="T28" fmla="*/ 0 w 2"/>
                <a:gd name="T29" fmla="*/ 2 h 2"/>
                <a:gd name="T30" fmla="*/ 0 w 2"/>
                <a:gd name="T31" fmla="*/ 2 h 2"/>
                <a:gd name="T32" fmla="*/ 0 w 2"/>
                <a:gd name="T33" fmla="*/ 2 h 2"/>
                <a:gd name="T34" fmla="*/ 0 w 2"/>
                <a:gd name="T35" fmla="*/ 2 h 2"/>
                <a:gd name="T36" fmla="*/ 0 w 2"/>
                <a:gd name="T37" fmla="*/ 2 h 2"/>
                <a:gd name="T38" fmla="*/ 0 w 2"/>
                <a:gd name="T39" fmla="*/ 2 h 2"/>
                <a:gd name="T40" fmla="*/ 0 w 2"/>
                <a:gd name="T41" fmla="*/ 2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1 w 2"/>
                <a:gd name="T73" fmla="*/ 1 h 2"/>
                <a:gd name="T74" fmla="*/ 1 w 2"/>
                <a:gd name="T75" fmla="*/ 1 h 2"/>
                <a:gd name="T76" fmla="*/ 1 w 2"/>
                <a:gd name="T77" fmla="*/ 1 h 2"/>
                <a:gd name="T78" fmla="*/ 1 w 2"/>
                <a:gd name="T79" fmla="*/ 1 h 2"/>
                <a:gd name="T80" fmla="*/ 1 w 2"/>
                <a:gd name="T81" fmla="*/ 1 h 2"/>
                <a:gd name="T82" fmla="*/ 1 w 2"/>
                <a:gd name="T83" fmla="*/ 1 h 2"/>
                <a:gd name="T84" fmla="*/ 1 w 2"/>
                <a:gd name="T85" fmla="*/ 0 h 2"/>
                <a:gd name="T86" fmla="*/ 1 w 2"/>
                <a:gd name="T87" fmla="*/ 0 h 2"/>
                <a:gd name="T88" fmla="*/ 1 w 2"/>
                <a:gd name="T89" fmla="*/ 0 h 2"/>
                <a:gd name="T90" fmla="*/ 1 w 2"/>
                <a:gd name="T91" fmla="*/ 0 h 2"/>
                <a:gd name="T92" fmla="*/ 1 w 2"/>
                <a:gd name="T93" fmla="*/ 0 h 2"/>
                <a:gd name="T94" fmla="*/ 1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4" name="Freeform 230"/>
            <p:cNvSpPr>
              <a:spLocks/>
            </p:cNvSpPr>
            <p:nvPr/>
          </p:nvSpPr>
          <p:spPr bwMode="auto">
            <a:xfrm>
              <a:off x="3094953" y="-3743053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1 h 2"/>
                <a:gd name="T20" fmla="*/ 0 w 2"/>
                <a:gd name="T21" fmla="*/ 1 h 2"/>
                <a:gd name="T22" fmla="*/ 0 w 2"/>
                <a:gd name="T23" fmla="*/ 1 h 2"/>
                <a:gd name="T24" fmla="*/ 0 w 2"/>
                <a:gd name="T25" fmla="*/ 1 h 2"/>
                <a:gd name="T26" fmla="*/ 0 w 2"/>
                <a:gd name="T27" fmla="*/ 1 h 2"/>
                <a:gd name="T28" fmla="*/ 0 w 2"/>
                <a:gd name="T29" fmla="*/ 1 h 2"/>
                <a:gd name="T30" fmla="*/ 0 w 2"/>
                <a:gd name="T31" fmla="*/ 1 h 2"/>
                <a:gd name="T32" fmla="*/ 0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0 h 2"/>
                <a:gd name="T60" fmla="*/ 1 w 2"/>
                <a:gd name="T61" fmla="*/ 0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1 w 2"/>
                <a:gd name="T87" fmla="*/ 0 h 2"/>
                <a:gd name="T88" fmla="*/ 1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5" name="Freeform 231"/>
            <p:cNvSpPr>
              <a:spLocks/>
            </p:cNvSpPr>
            <p:nvPr/>
          </p:nvSpPr>
          <p:spPr bwMode="auto">
            <a:xfrm>
              <a:off x="3097536" y="-3746926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2 h 3"/>
                <a:gd name="T4" fmla="*/ 0 w 2"/>
                <a:gd name="T5" fmla="*/ 2 h 3"/>
                <a:gd name="T6" fmla="*/ 0 w 2"/>
                <a:gd name="T7" fmla="*/ 2 h 3"/>
                <a:gd name="T8" fmla="*/ 0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1 h 3"/>
                <a:gd name="T32" fmla="*/ 0 w 2"/>
                <a:gd name="T33" fmla="*/ 1 h 3"/>
                <a:gd name="T34" fmla="*/ 0 w 2"/>
                <a:gd name="T35" fmla="*/ 1 h 3"/>
                <a:gd name="T36" fmla="*/ 0 w 2"/>
                <a:gd name="T37" fmla="*/ 1 h 3"/>
                <a:gd name="T38" fmla="*/ 0 w 2"/>
                <a:gd name="T39" fmla="*/ 1 h 3"/>
                <a:gd name="T40" fmla="*/ 0 w 2"/>
                <a:gd name="T41" fmla="*/ 1 h 3"/>
                <a:gd name="T42" fmla="*/ 0 w 2"/>
                <a:gd name="T43" fmla="*/ 1 h 3"/>
                <a:gd name="T44" fmla="*/ 0 w 2"/>
                <a:gd name="T45" fmla="*/ 1 h 3"/>
                <a:gd name="T46" fmla="*/ 0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0 h 3"/>
                <a:gd name="T74" fmla="*/ 1 w 2"/>
                <a:gd name="T75" fmla="*/ 0 h 3"/>
                <a:gd name="T76" fmla="*/ 1 w 2"/>
                <a:gd name="T77" fmla="*/ 0 h 3"/>
                <a:gd name="T78" fmla="*/ 1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1 w 2"/>
                <a:gd name="T85" fmla="*/ 0 h 3"/>
                <a:gd name="T86" fmla="*/ 1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6" name="Freeform 232"/>
            <p:cNvSpPr>
              <a:spLocks/>
            </p:cNvSpPr>
            <p:nvPr/>
          </p:nvSpPr>
          <p:spPr bwMode="auto">
            <a:xfrm>
              <a:off x="3100117" y="-3750801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7" name="Freeform 233"/>
            <p:cNvSpPr>
              <a:spLocks/>
            </p:cNvSpPr>
            <p:nvPr/>
          </p:nvSpPr>
          <p:spPr bwMode="auto">
            <a:xfrm>
              <a:off x="3101410" y="-3753384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1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2 w 2"/>
                <a:gd name="T51" fmla="*/ 1 h 2"/>
                <a:gd name="T52" fmla="*/ 2 w 2"/>
                <a:gd name="T53" fmla="*/ 1 h 2"/>
                <a:gd name="T54" fmla="*/ 2 w 2"/>
                <a:gd name="T55" fmla="*/ 1 h 2"/>
                <a:gd name="T56" fmla="*/ 2 w 2"/>
                <a:gd name="T57" fmla="*/ 1 h 2"/>
                <a:gd name="T58" fmla="*/ 2 w 2"/>
                <a:gd name="T59" fmla="*/ 1 h 2"/>
                <a:gd name="T60" fmla="*/ 2 w 2"/>
                <a:gd name="T61" fmla="*/ 1 h 2"/>
                <a:gd name="T62" fmla="*/ 2 w 2"/>
                <a:gd name="T63" fmla="*/ 0 h 2"/>
                <a:gd name="T64" fmla="*/ 2 w 2"/>
                <a:gd name="T65" fmla="*/ 0 h 2"/>
                <a:gd name="T66" fmla="*/ 2 w 2"/>
                <a:gd name="T67" fmla="*/ 0 h 2"/>
                <a:gd name="T68" fmla="*/ 2 w 2"/>
                <a:gd name="T69" fmla="*/ 0 h 2"/>
                <a:gd name="T70" fmla="*/ 2 w 2"/>
                <a:gd name="T71" fmla="*/ 0 h 2"/>
                <a:gd name="T72" fmla="*/ 2 w 2"/>
                <a:gd name="T73" fmla="*/ 0 h 2"/>
                <a:gd name="T74" fmla="*/ 2 w 2"/>
                <a:gd name="T75" fmla="*/ 0 h 2"/>
                <a:gd name="T76" fmla="*/ 2 w 2"/>
                <a:gd name="T77" fmla="*/ 0 h 2"/>
                <a:gd name="T78" fmla="*/ 2 w 2"/>
                <a:gd name="T79" fmla="*/ 0 h 2"/>
                <a:gd name="T80" fmla="*/ 2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8" name="Freeform 234"/>
            <p:cNvSpPr>
              <a:spLocks/>
            </p:cNvSpPr>
            <p:nvPr/>
          </p:nvSpPr>
          <p:spPr bwMode="auto">
            <a:xfrm>
              <a:off x="3103992" y="-3757257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2 h 3"/>
                <a:gd name="T8" fmla="*/ 0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1 w 2"/>
                <a:gd name="T15" fmla="*/ 2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2 w 2"/>
                <a:gd name="T77" fmla="*/ 0 h 3"/>
                <a:gd name="T78" fmla="*/ 2 w 2"/>
                <a:gd name="T79" fmla="*/ 0 h 3"/>
                <a:gd name="T80" fmla="*/ 2 w 2"/>
                <a:gd name="T81" fmla="*/ 0 h 3"/>
                <a:gd name="T82" fmla="*/ 2 w 2"/>
                <a:gd name="T83" fmla="*/ 0 h 3"/>
                <a:gd name="T84" fmla="*/ 2 w 2"/>
                <a:gd name="T85" fmla="*/ 0 h 3"/>
                <a:gd name="T86" fmla="*/ 2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9" name="Freeform 235"/>
            <p:cNvSpPr>
              <a:spLocks/>
            </p:cNvSpPr>
            <p:nvPr/>
          </p:nvSpPr>
          <p:spPr bwMode="auto">
            <a:xfrm>
              <a:off x="3106575" y="-3761131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3 h 3"/>
                <a:gd name="T18" fmla="*/ 0 w 2"/>
                <a:gd name="T19" fmla="*/ 3 h 3"/>
                <a:gd name="T20" fmla="*/ 0 w 2"/>
                <a:gd name="T21" fmla="*/ 3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0" name="Freeform 236"/>
            <p:cNvSpPr>
              <a:spLocks/>
            </p:cNvSpPr>
            <p:nvPr/>
          </p:nvSpPr>
          <p:spPr bwMode="auto">
            <a:xfrm>
              <a:off x="3109156" y="-3763714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1 h 2"/>
                <a:gd name="T76" fmla="*/ 1 w 1"/>
                <a:gd name="T77" fmla="*/ 1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1" name="Freeform 237"/>
            <p:cNvSpPr>
              <a:spLocks/>
            </p:cNvSpPr>
            <p:nvPr/>
          </p:nvSpPr>
          <p:spPr bwMode="auto">
            <a:xfrm>
              <a:off x="3110448" y="-3767587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2 h 3"/>
                <a:gd name="T12" fmla="*/ 1 w 2"/>
                <a:gd name="T13" fmla="*/ 2 h 3"/>
                <a:gd name="T14" fmla="*/ 1 w 2"/>
                <a:gd name="T15" fmla="*/ 2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2 w 2"/>
                <a:gd name="T75" fmla="*/ 1 h 3"/>
                <a:gd name="T76" fmla="*/ 2 w 2"/>
                <a:gd name="T77" fmla="*/ 1 h 3"/>
                <a:gd name="T78" fmla="*/ 2 w 2"/>
                <a:gd name="T79" fmla="*/ 1 h 3"/>
                <a:gd name="T80" fmla="*/ 2 w 2"/>
                <a:gd name="T81" fmla="*/ 1 h 3"/>
                <a:gd name="T82" fmla="*/ 2 w 2"/>
                <a:gd name="T83" fmla="*/ 1 h 3"/>
                <a:gd name="T84" fmla="*/ 2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1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2" name="Freeform 238"/>
            <p:cNvSpPr>
              <a:spLocks/>
            </p:cNvSpPr>
            <p:nvPr/>
          </p:nvSpPr>
          <p:spPr bwMode="auto">
            <a:xfrm>
              <a:off x="3113030" y="-3770170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2 h 2"/>
                <a:gd name="T24" fmla="*/ 0 w 2"/>
                <a:gd name="T25" fmla="*/ 1 h 2"/>
                <a:gd name="T26" fmla="*/ 0 w 2"/>
                <a:gd name="T27" fmla="*/ 1 h 2"/>
                <a:gd name="T28" fmla="*/ 0 w 2"/>
                <a:gd name="T29" fmla="*/ 1 h 2"/>
                <a:gd name="T30" fmla="*/ 0 w 2"/>
                <a:gd name="T31" fmla="*/ 1 h 2"/>
                <a:gd name="T32" fmla="*/ 0 w 2"/>
                <a:gd name="T33" fmla="*/ 1 h 2"/>
                <a:gd name="T34" fmla="*/ 0 w 2"/>
                <a:gd name="T35" fmla="*/ 1 h 2"/>
                <a:gd name="T36" fmla="*/ 0 w 2"/>
                <a:gd name="T37" fmla="*/ 1 h 2"/>
                <a:gd name="T38" fmla="*/ 0 w 2"/>
                <a:gd name="T39" fmla="*/ 1 h 2"/>
                <a:gd name="T40" fmla="*/ 0 w 2"/>
                <a:gd name="T41" fmla="*/ 1 h 2"/>
                <a:gd name="T42" fmla="*/ 0 w 2"/>
                <a:gd name="T43" fmla="*/ 1 h 2"/>
                <a:gd name="T44" fmla="*/ 0 w 2"/>
                <a:gd name="T45" fmla="*/ 1 h 2"/>
                <a:gd name="T46" fmla="*/ 0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1 w 2"/>
                <a:gd name="T87" fmla="*/ 0 h 2"/>
                <a:gd name="T88" fmla="*/ 1 w 2"/>
                <a:gd name="T89" fmla="*/ 0 h 2"/>
                <a:gd name="T90" fmla="*/ 1 w 2"/>
                <a:gd name="T91" fmla="*/ 0 h 2"/>
                <a:gd name="T92" fmla="*/ 1 w 2"/>
                <a:gd name="T93" fmla="*/ 0 h 2"/>
                <a:gd name="T94" fmla="*/ 1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3" name="Freeform 239"/>
            <p:cNvSpPr>
              <a:spLocks/>
            </p:cNvSpPr>
            <p:nvPr/>
          </p:nvSpPr>
          <p:spPr bwMode="auto">
            <a:xfrm>
              <a:off x="3115612" y="-3774044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0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4" name="Freeform 240"/>
            <p:cNvSpPr>
              <a:spLocks/>
            </p:cNvSpPr>
            <p:nvPr/>
          </p:nvSpPr>
          <p:spPr bwMode="auto">
            <a:xfrm>
              <a:off x="3116904" y="-3777918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3 h 3"/>
                <a:gd name="T22" fmla="*/ 0 w 1"/>
                <a:gd name="T23" fmla="*/ 3 h 3"/>
                <a:gd name="T24" fmla="*/ 0 w 1"/>
                <a:gd name="T25" fmla="*/ 3 h 3"/>
                <a:gd name="T26" fmla="*/ 0 w 1"/>
                <a:gd name="T27" fmla="*/ 3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1 w 1"/>
                <a:gd name="T55" fmla="*/ 2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1 h 3"/>
                <a:gd name="T94" fmla="*/ 1 w 1"/>
                <a:gd name="T95" fmla="*/ 1 h 3"/>
                <a:gd name="T96" fmla="*/ 1 w 1"/>
                <a:gd name="T97" fmla="*/ 1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5" name="Freeform 241"/>
            <p:cNvSpPr>
              <a:spLocks/>
            </p:cNvSpPr>
            <p:nvPr/>
          </p:nvSpPr>
          <p:spPr bwMode="auto">
            <a:xfrm>
              <a:off x="3118195" y="-3780501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1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2 h 2"/>
                <a:gd name="T34" fmla="*/ 1 w 2"/>
                <a:gd name="T35" fmla="*/ 2 h 2"/>
                <a:gd name="T36" fmla="*/ 1 w 2"/>
                <a:gd name="T37" fmla="*/ 2 h 2"/>
                <a:gd name="T38" fmla="*/ 1 w 2"/>
                <a:gd name="T39" fmla="*/ 2 h 2"/>
                <a:gd name="T40" fmla="*/ 1 w 2"/>
                <a:gd name="T41" fmla="*/ 2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1 w 2"/>
                <a:gd name="T87" fmla="*/ 0 h 2"/>
                <a:gd name="T88" fmla="*/ 1 w 2"/>
                <a:gd name="T89" fmla="*/ 0 h 2"/>
                <a:gd name="T90" fmla="*/ 1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6" name="Freeform 242"/>
            <p:cNvSpPr>
              <a:spLocks/>
            </p:cNvSpPr>
            <p:nvPr/>
          </p:nvSpPr>
          <p:spPr bwMode="auto">
            <a:xfrm>
              <a:off x="3120777" y="-3784375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7" name="Freeform 243"/>
            <p:cNvSpPr>
              <a:spLocks/>
            </p:cNvSpPr>
            <p:nvPr/>
          </p:nvSpPr>
          <p:spPr bwMode="auto">
            <a:xfrm>
              <a:off x="3122069" y="-3786958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8" name="Freeform 244"/>
            <p:cNvSpPr>
              <a:spLocks/>
            </p:cNvSpPr>
            <p:nvPr/>
          </p:nvSpPr>
          <p:spPr bwMode="auto">
            <a:xfrm>
              <a:off x="3123359" y="-3790831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9" name="Freeform 245"/>
            <p:cNvSpPr>
              <a:spLocks/>
            </p:cNvSpPr>
            <p:nvPr/>
          </p:nvSpPr>
          <p:spPr bwMode="auto">
            <a:xfrm>
              <a:off x="3124651" y="-3793414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0 h 2"/>
                <a:gd name="T64" fmla="*/ 1 w 1"/>
                <a:gd name="T65" fmla="*/ 0 h 2"/>
                <a:gd name="T66" fmla="*/ 1 w 1"/>
                <a:gd name="T67" fmla="*/ 0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0" name="Freeform 246"/>
            <p:cNvSpPr>
              <a:spLocks/>
            </p:cNvSpPr>
            <p:nvPr/>
          </p:nvSpPr>
          <p:spPr bwMode="auto">
            <a:xfrm>
              <a:off x="3125942" y="-3797288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0 h 3"/>
                <a:gd name="T80" fmla="*/ 1 w 1"/>
                <a:gd name="T81" fmla="*/ 0 h 3"/>
                <a:gd name="T82" fmla="*/ 1 w 1"/>
                <a:gd name="T83" fmla="*/ 0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1" name="Freeform 247"/>
            <p:cNvSpPr>
              <a:spLocks/>
            </p:cNvSpPr>
            <p:nvPr/>
          </p:nvSpPr>
          <p:spPr bwMode="auto">
            <a:xfrm>
              <a:off x="3127233" y="-3801161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3 h 3"/>
                <a:gd name="T20" fmla="*/ 1 w 1"/>
                <a:gd name="T21" fmla="*/ 3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2" name="Freeform 248"/>
            <p:cNvSpPr>
              <a:spLocks/>
            </p:cNvSpPr>
            <p:nvPr/>
          </p:nvSpPr>
          <p:spPr bwMode="auto">
            <a:xfrm>
              <a:off x="3128524" y="-3803744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2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0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3" name="Freeform 249"/>
            <p:cNvSpPr>
              <a:spLocks/>
            </p:cNvSpPr>
            <p:nvPr/>
          </p:nvSpPr>
          <p:spPr bwMode="auto">
            <a:xfrm>
              <a:off x="3129816" y="-3807618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0 h 3"/>
                <a:gd name="T82" fmla="*/ 1 w 1"/>
                <a:gd name="T83" fmla="*/ 0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4" name="Freeform 250"/>
            <p:cNvSpPr>
              <a:spLocks/>
            </p:cNvSpPr>
            <p:nvPr/>
          </p:nvSpPr>
          <p:spPr bwMode="auto">
            <a:xfrm>
              <a:off x="3131107" y="-3811492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3 h 3"/>
                <a:gd name="T22" fmla="*/ 0 w 1"/>
                <a:gd name="T23" fmla="*/ 3 h 3"/>
                <a:gd name="T24" fmla="*/ 0 w 1"/>
                <a:gd name="T25" fmla="*/ 3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1 h 3"/>
                <a:gd name="T94" fmla="*/ 1 w 1"/>
                <a:gd name="T95" fmla="*/ 1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5" name="Freeform 251"/>
            <p:cNvSpPr>
              <a:spLocks/>
            </p:cNvSpPr>
            <p:nvPr/>
          </p:nvSpPr>
          <p:spPr bwMode="auto">
            <a:xfrm>
              <a:off x="3132398" y="-3814075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2 h 2"/>
                <a:gd name="T38" fmla="*/ 0 w 1"/>
                <a:gd name="T39" fmla="*/ 2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1 h 2"/>
                <a:gd name="T74" fmla="*/ 0 w 1"/>
                <a:gd name="T75" fmla="*/ 1 h 2"/>
                <a:gd name="T76" fmla="*/ 1 w 1"/>
                <a:gd name="T77" fmla="*/ 1 h 2"/>
                <a:gd name="T78" fmla="*/ 1 w 1"/>
                <a:gd name="T79" fmla="*/ 1 h 2"/>
                <a:gd name="T80" fmla="*/ 1 w 1"/>
                <a:gd name="T81" fmla="*/ 1 h 2"/>
                <a:gd name="T82" fmla="*/ 1 w 1"/>
                <a:gd name="T83" fmla="*/ 1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6" name="Freeform 252"/>
            <p:cNvSpPr>
              <a:spLocks/>
            </p:cNvSpPr>
            <p:nvPr/>
          </p:nvSpPr>
          <p:spPr bwMode="auto">
            <a:xfrm>
              <a:off x="3133689" y="-3817949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1 h 3"/>
                <a:gd name="T94" fmla="*/ 1 w 1"/>
                <a:gd name="T95" fmla="*/ 1 h 3"/>
                <a:gd name="T96" fmla="*/ 1 w 1"/>
                <a:gd name="T97" fmla="*/ 1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7" name="Freeform 253"/>
            <p:cNvSpPr>
              <a:spLocks/>
            </p:cNvSpPr>
            <p:nvPr/>
          </p:nvSpPr>
          <p:spPr bwMode="auto">
            <a:xfrm>
              <a:off x="3134981" y="-3820532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8" name="Freeform 254"/>
            <p:cNvSpPr>
              <a:spLocks/>
            </p:cNvSpPr>
            <p:nvPr/>
          </p:nvSpPr>
          <p:spPr bwMode="auto">
            <a:xfrm>
              <a:off x="3134981" y="-3824405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9" name="Freeform 255"/>
            <p:cNvSpPr>
              <a:spLocks/>
            </p:cNvSpPr>
            <p:nvPr/>
          </p:nvSpPr>
          <p:spPr bwMode="auto">
            <a:xfrm>
              <a:off x="3136272" y="-3826988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0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0" name="Freeform 256"/>
            <p:cNvSpPr>
              <a:spLocks/>
            </p:cNvSpPr>
            <p:nvPr/>
          </p:nvSpPr>
          <p:spPr bwMode="auto">
            <a:xfrm>
              <a:off x="3136272" y="-3830862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0 h 3"/>
                <a:gd name="T78" fmla="*/ 1 w 1"/>
                <a:gd name="T79" fmla="*/ 0 h 3"/>
                <a:gd name="T80" fmla="*/ 1 w 1"/>
                <a:gd name="T81" fmla="*/ 0 h 3"/>
                <a:gd name="T82" fmla="*/ 1 w 1"/>
                <a:gd name="T83" fmla="*/ 0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1" name="Freeform 257"/>
            <p:cNvSpPr>
              <a:spLocks/>
            </p:cNvSpPr>
            <p:nvPr/>
          </p:nvSpPr>
          <p:spPr bwMode="auto">
            <a:xfrm>
              <a:off x="3137563" y="-3834736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2" name="Freeform 258"/>
            <p:cNvSpPr>
              <a:spLocks/>
            </p:cNvSpPr>
            <p:nvPr/>
          </p:nvSpPr>
          <p:spPr bwMode="auto">
            <a:xfrm>
              <a:off x="3137563" y="-3837319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1 h 2"/>
                <a:gd name="T76" fmla="*/ 1 w 1"/>
                <a:gd name="T77" fmla="*/ 1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3" name="Freeform 259"/>
            <p:cNvSpPr>
              <a:spLocks/>
            </p:cNvSpPr>
            <p:nvPr/>
          </p:nvSpPr>
          <p:spPr bwMode="auto">
            <a:xfrm>
              <a:off x="3138854" y="-3841193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4" name="Freeform 260"/>
            <p:cNvSpPr>
              <a:spLocks/>
            </p:cNvSpPr>
            <p:nvPr/>
          </p:nvSpPr>
          <p:spPr bwMode="auto">
            <a:xfrm>
              <a:off x="3138854" y="-3843776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1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5" name="Freeform 261"/>
            <p:cNvSpPr>
              <a:spLocks/>
            </p:cNvSpPr>
            <p:nvPr/>
          </p:nvSpPr>
          <p:spPr bwMode="auto">
            <a:xfrm>
              <a:off x="3138854" y="-3847649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6" name="Freeform 262"/>
            <p:cNvSpPr>
              <a:spLocks/>
            </p:cNvSpPr>
            <p:nvPr/>
          </p:nvSpPr>
          <p:spPr bwMode="auto">
            <a:xfrm>
              <a:off x="3138854" y="-3851523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3 h 3"/>
                <a:gd name="T11" fmla="*/ 3 h 3"/>
                <a:gd name="T12" fmla="*/ 3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1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7" name="Freeform 263"/>
            <p:cNvSpPr>
              <a:spLocks/>
            </p:cNvSpPr>
            <p:nvPr/>
          </p:nvSpPr>
          <p:spPr bwMode="auto">
            <a:xfrm>
              <a:off x="3138854" y="-3854106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2 h 2"/>
                <a:gd name="T38" fmla="*/ 0 w 1"/>
                <a:gd name="T39" fmla="*/ 2 h 2"/>
                <a:gd name="T40" fmla="*/ 1 w 1"/>
                <a:gd name="T41" fmla="*/ 2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8" name="Freeform 264"/>
            <p:cNvSpPr>
              <a:spLocks/>
            </p:cNvSpPr>
            <p:nvPr/>
          </p:nvSpPr>
          <p:spPr bwMode="auto">
            <a:xfrm>
              <a:off x="3140146" y="-3857979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9" name="Freeform 265"/>
            <p:cNvSpPr>
              <a:spLocks/>
            </p:cNvSpPr>
            <p:nvPr/>
          </p:nvSpPr>
          <p:spPr bwMode="auto">
            <a:xfrm>
              <a:off x="3140146" y="-3860562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0" name="Freeform 266"/>
            <p:cNvSpPr>
              <a:spLocks/>
            </p:cNvSpPr>
            <p:nvPr/>
          </p:nvSpPr>
          <p:spPr bwMode="auto">
            <a:xfrm>
              <a:off x="3138854" y="-3864436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2 h 3"/>
                <a:gd name="T4" fmla="*/ 1 w 1"/>
                <a:gd name="T5" fmla="*/ 2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0 w 1"/>
                <a:gd name="T45" fmla="*/ 2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1" name="Freeform 267"/>
            <p:cNvSpPr>
              <a:spLocks/>
            </p:cNvSpPr>
            <p:nvPr/>
          </p:nvSpPr>
          <p:spPr bwMode="auto">
            <a:xfrm>
              <a:off x="3138854" y="-3867019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1 h 2"/>
                <a:gd name="T10" fmla="*/ 1 h 2"/>
                <a:gd name="T11" fmla="*/ 1 h 2"/>
                <a:gd name="T12" fmla="*/ 1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0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2" name="Freeform 268"/>
            <p:cNvSpPr>
              <a:spLocks/>
            </p:cNvSpPr>
            <p:nvPr/>
          </p:nvSpPr>
          <p:spPr bwMode="auto">
            <a:xfrm>
              <a:off x="3138854" y="-3870892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2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0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3" name="Freeform 269"/>
            <p:cNvSpPr>
              <a:spLocks/>
            </p:cNvSpPr>
            <p:nvPr/>
          </p:nvSpPr>
          <p:spPr bwMode="auto">
            <a:xfrm>
              <a:off x="3138854" y="-3874767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4" name="Freeform 270"/>
            <p:cNvSpPr>
              <a:spLocks/>
            </p:cNvSpPr>
            <p:nvPr/>
          </p:nvSpPr>
          <p:spPr bwMode="auto">
            <a:xfrm>
              <a:off x="3138854" y="-3877350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2 h 2"/>
                <a:gd name="T17" fmla="*/ 2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5" name="Freeform 271"/>
            <p:cNvSpPr>
              <a:spLocks/>
            </p:cNvSpPr>
            <p:nvPr/>
          </p:nvSpPr>
          <p:spPr bwMode="auto">
            <a:xfrm>
              <a:off x="3137563" y="-3881223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6" name="Freeform 272"/>
            <p:cNvSpPr>
              <a:spLocks/>
            </p:cNvSpPr>
            <p:nvPr/>
          </p:nvSpPr>
          <p:spPr bwMode="auto">
            <a:xfrm>
              <a:off x="3137563" y="-3885097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3 h 3"/>
                <a:gd name="T11" fmla="*/ 3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7" name="Freeform 273"/>
            <p:cNvSpPr>
              <a:spLocks/>
            </p:cNvSpPr>
            <p:nvPr/>
          </p:nvSpPr>
          <p:spPr bwMode="auto">
            <a:xfrm>
              <a:off x="3136272" y="-3887680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2 h 2"/>
                <a:gd name="T38" fmla="*/ 0 w 1"/>
                <a:gd name="T39" fmla="*/ 2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1 h 2"/>
                <a:gd name="T74" fmla="*/ 0 w 1"/>
                <a:gd name="T75" fmla="*/ 1 h 2"/>
                <a:gd name="T76" fmla="*/ 0 w 1"/>
                <a:gd name="T77" fmla="*/ 1 h 2"/>
                <a:gd name="T78" fmla="*/ 0 w 1"/>
                <a:gd name="T79" fmla="*/ 1 h 2"/>
                <a:gd name="T80" fmla="*/ 0 w 1"/>
                <a:gd name="T81" fmla="*/ 1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8" name="Freeform 274"/>
            <p:cNvSpPr>
              <a:spLocks/>
            </p:cNvSpPr>
            <p:nvPr/>
          </p:nvSpPr>
          <p:spPr bwMode="auto">
            <a:xfrm>
              <a:off x="3136272" y="-3891553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1 h 3"/>
                <a:gd name="T48" fmla="*/ 1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9" name="Freeform 275"/>
            <p:cNvSpPr>
              <a:spLocks/>
            </p:cNvSpPr>
            <p:nvPr/>
          </p:nvSpPr>
          <p:spPr bwMode="auto">
            <a:xfrm>
              <a:off x="3134981" y="-3894136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0" name="Freeform 276"/>
            <p:cNvSpPr>
              <a:spLocks/>
            </p:cNvSpPr>
            <p:nvPr/>
          </p:nvSpPr>
          <p:spPr bwMode="auto">
            <a:xfrm>
              <a:off x="3133689" y="-3898010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1" name="Freeform 277"/>
            <p:cNvSpPr>
              <a:spLocks/>
            </p:cNvSpPr>
            <p:nvPr/>
          </p:nvSpPr>
          <p:spPr bwMode="auto">
            <a:xfrm>
              <a:off x="3132398" y="-3900593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0 h 2"/>
                <a:gd name="T60" fmla="*/ 1 w 1"/>
                <a:gd name="T61" fmla="*/ 0 h 2"/>
                <a:gd name="T62" fmla="*/ 1 w 1"/>
                <a:gd name="T63" fmla="*/ 0 h 2"/>
                <a:gd name="T64" fmla="*/ 1 w 1"/>
                <a:gd name="T65" fmla="*/ 0 h 2"/>
                <a:gd name="T66" fmla="*/ 1 w 1"/>
                <a:gd name="T67" fmla="*/ 0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2" name="Freeform 278"/>
            <p:cNvSpPr>
              <a:spLocks/>
            </p:cNvSpPr>
            <p:nvPr/>
          </p:nvSpPr>
          <p:spPr bwMode="auto">
            <a:xfrm>
              <a:off x="3132399" y="-3904467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2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0 h 3"/>
                <a:gd name="T38" fmla="*/ 0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3" name="Freeform 279"/>
            <p:cNvSpPr>
              <a:spLocks/>
            </p:cNvSpPr>
            <p:nvPr/>
          </p:nvSpPr>
          <p:spPr bwMode="auto">
            <a:xfrm>
              <a:off x="3131107" y="-3908341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4" name="Freeform 280"/>
            <p:cNvSpPr>
              <a:spLocks/>
            </p:cNvSpPr>
            <p:nvPr/>
          </p:nvSpPr>
          <p:spPr bwMode="auto">
            <a:xfrm>
              <a:off x="3129816" y="-3910924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1 h 2"/>
                <a:gd name="T74" fmla="*/ 0 w 1"/>
                <a:gd name="T75" fmla="*/ 1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5" name="Freeform 281"/>
            <p:cNvSpPr>
              <a:spLocks/>
            </p:cNvSpPr>
            <p:nvPr/>
          </p:nvSpPr>
          <p:spPr bwMode="auto">
            <a:xfrm>
              <a:off x="3128524" y="-3914797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6" name="Freeform 282"/>
            <p:cNvSpPr>
              <a:spLocks/>
            </p:cNvSpPr>
            <p:nvPr/>
          </p:nvSpPr>
          <p:spPr bwMode="auto">
            <a:xfrm>
              <a:off x="3127233" y="-3917380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1 h 2"/>
                <a:gd name="T24" fmla="*/ 1 w 1"/>
                <a:gd name="T25" fmla="*/ 1 h 2"/>
                <a:gd name="T26" fmla="*/ 1 w 1"/>
                <a:gd name="T27" fmla="*/ 1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0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7" name="Freeform 283"/>
            <p:cNvSpPr>
              <a:spLocks/>
            </p:cNvSpPr>
            <p:nvPr/>
          </p:nvSpPr>
          <p:spPr bwMode="auto">
            <a:xfrm>
              <a:off x="3125942" y="-3921254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8" name="Freeform 284"/>
            <p:cNvSpPr>
              <a:spLocks/>
            </p:cNvSpPr>
            <p:nvPr/>
          </p:nvSpPr>
          <p:spPr bwMode="auto">
            <a:xfrm>
              <a:off x="3123360" y="-3925128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3 h 3"/>
                <a:gd name="T12" fmla="*/ 1 w 2"/>
                <a:gd name="T13" fmla="*/ 3 h 3"/>
                <a:gd name="T14" fmla="*/ 1 w 2"/>
                <a:gd name="T15" fmla="*/ 3 h 3"/>
                <a:gd name="T16" fmla="*/ 1 w 2"/>
                <a:gd name="T17" fmla="*/ 3 h 3"/>
                <a:gd name="T18" fmla="*/ 1 w 2"/>
                <a:gd name="T19" fmla="*/ 3 h 3"/>
                <a:gd name="T20" fmla="*/ 1 w 2"/>
                <a:gd name="T21" fmla="*/ 3 h 3"/>
                <a:gd name="T22" fmla="*/ 1 w 2"/>
                <a:gd name="T23" fmla="*/ 3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1 h 3"/>
                <a:gd name="T88" fmla="*/ 1 w 2"/>
                <a:gd name="T89" fmla="*/ 1 h 3"/>
                <a:gd name="T90" fmla="*/ 1 w 2"/>
                <a:gd name="T91" fmla="*/ 1 h 3"/>
                <a:gd name="T92" fmla="*/ 1 w 2"/>
                <a:gd name="T93" fmla="*/ 1 h 3"/>
                <a:gd name="T94" fmla="*/ 1 w 2"/>
                <a:gd name="T95" fmla="*/ 1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9" name="Freeform 285"/>
            <p:cNvSpPr>
              <a:spLocks/>
            </p:cNvSpPr>
            <p:nvPr/>
          </p:nvSpPr>
          <p:spPr bwMode="auto">
            <a:xfrm>
              <a:off x="3122069" y="-3927711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2 h 2"/>
                <a:gd name="T38" fmla="*/ 1 w 1"/>
                <a:gd name="T39" fmla="*/ 2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0" name="Freeform 286"/>
            <p:cNvSpPr>
              <a:spLocks/>
            </p:cNvSpPr>
            <p:nvPr/>
          </p:nvSpPr>
          <p:spPr bwMode="auto">
            <a:xfrm>
              <a:off x="3120777" y="-3931585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1" name="Freeform 287"/>
            <p:cNvSpPr>
              <a:spLocks/>
            </p:cNvSpPr>
            <p:nvPr/>
          </p:nvSpPr>
          <p:spPr bwMode="auto">
            <a:xfrm>
              <a:off x="3119486" y="-3934168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0 w 1"/>
                <a:gd name="T27" fmla="*/ 2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2" name="Freeform 288"/>
            <p:cNvSpPr>
              <a:spLocks/>
            </p:cNvSpPr>
            <p:nvPr/>
          </p:nvSpPr>
          <p:spPr bwMode="auto">
            <a:xfrm>
              <a:off x="3116905" y="-3938041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2 h 3"/>
                <a:gd name="T4" fmla="*/ 2 w 2"/>
                <a:gd name="T5" fmla="*/ 2 h 3"/>
                <a:gd name="T6" fmla="*/ 1 w 2"/>
                <a:gd name="T7" fmla="*/ 2 h 3"/>
                <a:gd name="T8" fmla="*/ 1 w 2"/>
                <a:gd name="T9" fmla="*/ 2 h 3"/>
                <a:gd name="T10" fmla="*/ 1 w 2"/>
                <a:gd name="T11" fmla="*/ 2 h 3"/>
                <a:gd name="T12" fmla="*/ 1 w 2"/>
                <a:gd name="T13" fmla="*/ 2 h 3"/>
                <a:gd name="T14" fmla="*/ 1 w 2"/>
                <a:gd name="T15" fmla="*/ 2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3" name="Freeform 289"/>
            <p:cNvSpPr>
              <a:spLocks/>
            </p:cNvSpPr>
            <p:nvPr/>
          </p:nvSpPr>
          <p:spPr bwMode="auto">
            <a:xfrm>
              <a:off x="3115612" y="-3940624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1 h 2"/>
                <a:gd name="T18" fmla="*/ 1 w 1"/>
                <a:gd name="T19" fmla="*/ 1 h 2"/>
                <a:gd name="T20" fmla="*/ 1 w 1"/>
                <a:gd name="T21" fmla="*/ 1 h 2"/>
                <a:gd name="T22" fmla="*/ 1 w 1"/>
                <a:gd name="T23" fmla="*/ 1 h 2"/>
                <a:gd name="T24" fmla="*/ 1 w 1"/>
                <a:gd name="T25" fmla="*/ 1 h 2"/>
                <a:gd name="T26" fmla="*/ 1 w 1"/>
                <a:gd name="T27" fmla="*/ 1 h 2"/>
                <a:gd name="T28" fmla="*/ 1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0 h 2"/>
                <a:gd name="T62" fmla="*/ 0 w 1"/>
                <a:gd name="T63" fmla="*/ 0 h 2"/>
                <a:gd name="T64" fmla="*/ 0 w 1"/>
                <a:gd name="T65" fmla="*/ 0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4" name="Freeform 290"/>
            <p:cNvSpPr>
              <a:spLocks/>
            </p:cNvSpPr>
            <p:nvPr/>
          </p:nvSpPr>
          <p:spPr bwMode="auto">
            <a:xfrm>
              <a:off x="3113030" y="-3944498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3 h 3"/>
                <a:gd name="T4" fmla="*/ 1 w 2"/>
                <a:gd name="T5" fmla="*/ 2 h 3"/>
                <a:gd name="T6" fmla="*/ 1 w 2"/>
                <a:gd name="T7" fmla="*/ 2 h 3"/>
                <a:gd name="T8" fmla="*/ 1 w 2"/>
                <a:gd name="T9" fmla="*/ 2 h 3"/>
                <a:gd name="T10" fmla="*/ 1 w 2"/>
                <a:gd name="T11" fmla="*/ 2 h 3"/>
                <a:gd name="T12" fmla="*/ 1 w 2"/>
                <a:gd name="T13" fmla="*/ 2 h 3"/>
                <a:gd name="T14" fmla="*/ 1 w 2"/>
                <a:gd name="T15" fmla="*/ 2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0 w 2"/>
                <a:gd name="T49" fmla="*/ 1 h 3"/>
                <a:gd name="T50" fmla="*/ 0 w 2"/>
                <a:gd name="T51" fmla="*/ 1 h 3"/>
                <a:gd name="T52" fmla="*/ 0 w 2"/>
                <a:gd name="T53" fmla="*/ 1 h 3"/>
                <a:gd name="T54" fmla="*/ 0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0 h 3"/>
                <a:gd name="T76" fmla="*/ 0 w 2"/>
                <a:gd name="T77" fmla="*/ 0 h 3"/>
                <a:gd name="T78" fmla="*/ 0 w 2"/>
                <a:gd name="T79" fmla="*/ 0 h 3"/>
                <a:gd name="T80" fmla="*/ 0 w 2"/>
                <a:gd name="T81" fmla="*/ 0 h 3"/>
                <a:gd name="T82" fmla="*/ 0 w 2"/>
                <a:gd name="T83" fmla="*/ 0 h 3"/>
                <a:gd name="T84" fmla="*/ 0 w 2"/>
                <a:gd name="T85" fmla="*/ 0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5" name="Freeform 291"/>
            <p:cNvSpPr>
              <a:spLocks/>
            </p:cNvSpPr>
            <p:nvPr/>
          </p:nvSpPr>
          <p:spPr bwMode="auto">
            <a:xfrm>
              <a:off x="3110448" y="-3948371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1 w 2"/>
                <a:gd name="T17" fmla="*/ 3 h 3"/>
                <a:gd name="T18" fmla="*/ 1 w 2"/>
                <a:gd name="T19" fmla="*/ 3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1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6" name="Freeform 292"/>
            <p:cNvSpPr>
              <a:spLocks/>
            </p:cNvSpPr>
            <p:nvPr/>
          </p:nvSpPr>
          <p:spPr bwMode="auto">
            <a:xfrm>
              <a:off x="3107866" y="-3950954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2 h 2"/>
                <a:gd name="T22" fmla="*/ 2 w 2"/>
                <a:gd name="T23" fmla="*/ 2 h 2"/>
                <a:gd name="T24" fmla="*/ 2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2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1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7" name="Freeform 293"/>
            <p:cNvSpPr>
              <a:spLocks/>
            </p:cNvSpPr>
            <p:nvPr/>
          </p:nvSpPr>
          <p:spPr bwMode="auto">
            <a:xfrm>
              <a:off x="3105283" y="-3954828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2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2 w 2"/>
                <a:gd name="T27" fmla="*/ 2 h 3"/>
                <a:gd name="T28" fmla="*/ 2 w 2"/>
                <a:gd name="T29" fmla="*/ 2 h 3"/>
                <a:gd name="T30" fmla="*/ 2 w 2"/>
                <a:gd name="T31" fmla="*/ 2 h 3"/>
                <a:gd name="T32" fmla="*/ 2 w 2"/>
                <a:gd name="T33" fmla="*/ 2 h 3"/>
                <a:gd name="T34" fmla="*/ 2 w 2"/>
                <a:gd name="T35" fmla="*/ 2 h 3"/>
                <a:gd name="T36" fmla="*/ 2 w 2"/>
                <a:gd name="T37" fmla="*/ 2 h 3"/>
                <a:gd name="T38" fmla="*/ 2 w 2"/>
                <a:gd name="T39" fmla="*/ 2 h 3"/>
                <a:gd name="T40" fmla="*/ 2 w 2"/>
                <a:gd name="T41" fmla="*/ 2 h 3"/>
                <a:gd name="T42" fmla="*/ 2 w 2"/>
                <a:gd name="T43" fmla="*/ 2 h 3"/>
                <a:gd name="T44" fmla="*/ 2 w 2"/>
                <a:gd name="T45" fmla="*/ 2 h 3"/>
                <a:gd name="T46" fmla="*/ 2 w 2"/>
                <a:gd name="T47" fmla="*/ 2 h 3"/>
                <a:gd name="T48" fmla="*/ 2 w 2"/>
                <a:gd name="T49" fmla="*/ 2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1 w 2"/>
                <a:gd name="T85" fmla="*/ 0 h 3"/>
                <a:gd name="T86" fmla="*/ 1 w 2"/>
                <a:gd name="T87" fmla="*/ 0 h 3"/>
                <a:gd name="T88" fmla="*/ 1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8" name="Freeform 294"/>
            <p:cNvSpPr>
              <a:spLocks/>
            </p:cNvSpPr>
            <p:nvPr/>
          </p:nvSpPr>
          <p:spPr bwMode="auto">
            <a:xfrm>
              <a:off x="3103991" y="-3958702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3 h 3"/>
                <a:gd name="T20" fmla="*/ 1 w 1"/>
                <a:gd name="T21" fmla="*/ 3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1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9" name="Freeform 295"/>
            <p:cNvSpPr>
              <a:spLocks/>
            </p:cNvSpPr>
            <p:nvPr/>
          </p:nvSpPr>
          <p:spPr bwMode="auto">
            <a:xfrm>
              <a:off x="3101410" y="-3961285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1 w 2"/>
                <a:gd name="T9" fmla="*/ 2 h 2"/>
                <a:gd name="T10" fmla="*/ 1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2 h 2"/>
                <a:gd name="T34" fmla="*/ 1 w 2"/>
                <a:gd name="T35" fmla="*/ 2 h 2"/>
                <a:gd name="T36" fmla="*/ 1 w 2"/>
                <a:gd name="T37" fmla="*/ 2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0 w 2"/>
                <a:gd name="T47" fmla="*/ 1 h 2"/>
                <a:gd name="T48" fmla="*/ 0 w 2"/>
                <a:gd name="T49" fmla="*/ 1 h 2"/>
                <a:gd name="T50" fmla="*/ 0 w 2"/>
                <a:gd name="T51" fmla="*/ 1 h 2"/>
                <a:gd name="T52" fmla="*/ 0 w 2"/>
                <a:gd name="T53" fmla="*/ 1 h 2"/>
                <a:gd name="T54" fmla="*/ 0 w 2"/>
                <a:gd name="T55" fmla="*/ 1 h 2"/>
                <a:gd name="T56" fmla="*/ 0 w 2"/>
                <a:gd name="T57" fmla="*/ 1 h 2"/>
                <a:gd name="T58" fmla="*/ 0 w 2"/>
                <a:gd name="T59" fmla="*/ 1 h 2"/>
                <a:gd name="T60" fmla="*/ 0 w 2"/>
                <a:gd name="T61" fmla="*/ 1 h 2"/>
                <a:gd name="T62" fmla="*/ 0 w 2"/>
                <a:gd name="T63" fmla="*/ 1 h 2"/>
                <a:gd name="T64" fmla="*/ 0 w 2"/>
                <a:gd name="T65" fmla="*/ 1 h 2"/>
                <a:gd name="T66" fmla="*/ 0 w 2"/>
                <a:gd name="T67" fmla="*/ 1 h 2"/>
                <a:gd name="T68" fmla="*/ 0 w 2"/>
                <a:gd name="T69" fmla="*/ 1 h 2"/>
                <a:gd name="T70" fmla="*/ 0 w 2"/>
                <a:gd name="T71" fmla="*/ 1 h 2"/>
                <a:gd name="T72" fmla="*/ 0 w 2"/>
                <a:gd name="T73" fmla="*/ 1 h 2"/>
                <a:gd name="T74" fmla="*/ 0 w 2"/>
                <a:gd name="T75" fmla="*/ 1 h 2"/>
                <a:gd name="T76" fmla="*/ 0 w 2"/>
                <a:gd name="T77" fmla="*/ 1 h 2"/>
                <a:gd name="T78" fmla="*/ 0 w 2"/>
                <a:gd name="T79" fmla="*/ 1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0" name="Freeform 296"/>
            <p:cNvSpPr>
              <a:spLocks/>
            </p:cNvSpPr>
            <p:nvPr/>
          </p:nvSpPr>
          <p:spPr bwMode="auto">
            <a:xfrm>
              <a:off x="3097536" y="-3965159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2 w 3"/>
                <a:gd name="T3" fmla="*/ 3 h 3"/>
                <a:gd name="T4" fmla="*/ 2 w 3"/>
                <a:gd name="T5" fmla="*/ 3 h 3"/>
                <a:gd name="T6" fmla="*/ 2 w 3"/>
                <a:gd name="T7" fmla="*/ 3 h 3"/>
                <a:gd name="T8" fmla="*/ 2 w 3"/>
                <a:gd name="T9" fmla="*/ 3 h 3"/>
                <a:gd name="T10" fmla="*/ 2 w 3"/>
                <a:gd name="T11" fmla="*/ 3 h 3"/>
                <a:gd name="T12" fmla="*/ 2 w 3"/>
                <a:gd name="T13" fmla="*/ 2 h 3"/>
                <a:gd name="T14" fmla="*/ 2 w 3"/>
                <a:gd name="T15" fmla="*/ 2 h 3"/>
                <a:gd name="T16" fmla="*/ 2 w 3"/>
                <a:gd name="T17" fmla="*/ 2 h 3"/>
                <a:gd name="T18" fmla="*/ 2 w 3"/>
                <a:gd name="T19" fmla="*/ 2 h 3"/>
                <a:gd name="T20" fmla="*/ 2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1 w 3"/>
                <a:gd name="T83" fmla="*/ 1 h 3"/>
                <a:gd name="T84" fmla="*/ 1 w 3"/>
                <a:gd name="T85" fmla="*/ 1 h 3"/>
                <a:gd name="T86" fmla="*/ 1 w 3"/>
                <a:gd name="T87" fmla="*/ 1 h 3"/>
                <a:gd name="T88" fmla="*/ 1 w 3"/>
                <a:gd name="T89" fmla="*/ 1 h 3"/>
                <a:gd name="T90" fmla="*/ 0 w 3"/>
                <a:gd name="T91" fmla="*/ 1 h 3"/>
                <a:gd name="T92" fmla="*/ 0 w 3"/>
                <a:gd name="T93" fmla="*/ 1 h 3"/>
                <a:gd name="T94" fmla="*/ 0 w 3"/>
                <a:gd name="T95" fmla="*/ 1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1" name="Freeform 297"/>
            <p:cNvSpPr>
              <a:spLocks/>
            </p:cNvSpPr>
            <p:nvPr/>
          </p:nvSpPr>
          <p:spPr bwMode="auto">
            <a:xfrm>
              <a:off x="3094953" y="-3967742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2 h 2"/>
                <a:gd name="T22" fmla="*/ 2 w 2"/>
                <a:gd name="T23" fmla="*/ 2 h 2"/>
                <a:gd name="T24" fmla="*/ 2 w 2"/>
                <a:gd name="T25" fmla="*/ 2 h 2"/>
                <a:gd name="T26" fmla="*/ 2 w 2"/>
                <a:gd name="T27" fmla="*/ 1 h 2"/>
                <a:gd name="T28" fmla="*/ 2 w 2"/>
                <a:gd name="T29" fmla="*/ 1 h 2"/>
                <a:gd name="T30" fmla="*/ 2 w 2"/>
                <a:gd name="T31" fmla="*/ 1 h 2"/>
                <a:gd name="T32" fmla="*/ 2 w 2"/>
                <a:gd name="T33" fmla="*/ 1 h 2"/>
                <a:gd name="T34" fmla="*/ 2 w 2"/>
                <a:gd name="T35" fmla="*/ 1 h 2"/>
                <a:gd name="T36" fmla="*/ 2 w 2"/>
                <a:gd name="T37" fmla="*/ 1 h 2"/>
                <a:gd name="T38" fmla="*/ 2 w 2"/>
                <a:gd name="T39" fmla="*/ 1 h 2"/>
                <a:gd name="T40" fmla="*/ 2 w 2"/>
                <a:gd name="T41" fmla="*/ 1 h 2"/>
                <a:gd name="T42" fmla="*/ 2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1 w 2"/>
                <a:gd name="T87" fmla="*/ 0 h 2"/>
                <a:gd name="T88" fmla="*/ 1 w 2"/>
                <a:gd name="T89" fmla="*/ 0 h 2"/>
                <a:gd name="T90" fmla="*/ 1 w 2"/>
                <a:gd name="T91" fmla="*/ 0 h 2"/>
                <a:gd name="T92" fmla="*/ 1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2" name="Freeform 298"/>
            <p:cNvSpPr>
              <a:spLocks/>
            </p:cNvSpPr>
            <p:nvPr/>
          </p:nvSpPr>
          <p:spPr bwMode="auto">
            <a:xfrm>
              <a:off x="3092371" y="-3971615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2 w 2"/>
                <a:gd name="T27" fmla="*/ 2 h 3"/>
                <a:gd name="T28" fmla="*/ 2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0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3" name="Freeform 299"/>
            <p:cNvSpPr>
              <a:spLocks/>
            </p:cNvSpPr>
            <p:nvPr/>
          </p:nvSpPr>
          <p:spPr bwMode="auto">
            <a:xfrm>
              <a:off x="3089788" y="-3974198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2 h 2"/>
                <a:gd name="T22" fmla="*/ 2 w 2"/>
                <a:gd name="T23" fmla="*/ 2 h 2"/>
                <a:gd name="T24" fmla="*/ 2 w 2"/>
                <a:gd name="T25" fmla="*/ 2 h 2"/>
                <a:gd name="T26" fmla="*/ 2 w 2"/>
                <a:gd name="T27" fmla="*/ 2 h 2"/>
                <a:gd name="T28" fmla="*/ 1 w 2"/>
                <a:gd name="T29" fmla="*/ 2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0 h 2"/>
                <a:gd name="T60" fmla="*/ 0 w 2"/>
                <a:gd name="T61" fmla="*/ 0 h 2"/>
                <a:gd name="T62" fmla="*/ 0 w 2"/>
                <a:gd name="T63" fmla="*/ 0 h 2"/>
                <a:gd name="T64" fmla="*/ 0 w 2"/>
                <a:gd name="T65" fmla="*/ 0 h 2"/>
                <a:gd name="T66" fmla="*/ 0 w 2"/>
                <a:gd name="T67" fmla="*/ 0 h 2"/>
                <a:gd name="T68" fmla="*/ 0 w 2"/>
                <a:gd name="T69" fmla="*/ 0 h 2"/>
                <a:gd name="T70" fmla="*/ 0 w 2"/>
                <a:gd name="T71" fmla="*/ 0 h 2"/>
                <a:gd name="T72" fmla="*/ 0 w 2"/>
                <a:gd name="T73" fmla="*/ 0 h 2"/>
                <a:gd name="T74" fmla="*/ 0 w 2"/>
                <a:gd name="T75" fmla="*/ 0 h 2"/>
                <a:gd name="T76" fmla="*/ 0 w 2"/>
                <a:gd name="T77" fmla="*/ 0 h 2"/>
                <a:gd name="T78" fmla="*/ 0 w 2"/>
                <a:gd name="T79" fmla="*/ 0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4" name="Freeform 300"/>
            <p:cNvSpPr>
              <a:spLocks/>
            </p:cNvSpPr>
            <p:nvPr/>
          </p:nvSpPr>
          <p:spPr bwMode="auto">
            <a:xfrm>
              <a:off x="3085915" y="-3978072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2 h 3"/>
                <a:gd name="T4" fmla="*/ 3 w 3"/>
                <a:gd name="T5" fmla="*/ 2 h 3"/>
                <a:gd name="T6" fmla="*/ 3 w 3"/>
                <a:gd name="T7" fmla="*/ 2 h 3"/>
                <a:gd name="T8" fmla="*/ 2 w 3"/>
                <a:gd name="T9" fmla="*/ 2 h 3"/>
                <a:gd name="T10" fmla="*/ 2 w 3"/>
                <a:gd name="T11" fmla="*/ 2 h 3"/>
                <a:gd name="T12" fmla="*/ 2 w 3"/>
                <a:gd name="T13" fmla="*/ 2 h 3"/>
                <a:gd name="T14" fmla="*/ 2 w 3"/>
                <a:gd name="T15" fmla="*/ 2 h 3"/>
                <a:gd name="T16" fmla="*/ 2 w 3"/>
                <a:gd name="T17" fmla="*/ 2 h 3"/>
                <a:gd name="T18" fmla="*/ 2 w 3"/>
                <a:gd name="T19" fmla="*/ 2 h 3"/>
                <a:gd name="T20" fmla="*/ 2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1 h 3"/>
                <a:gd name="T46" fmla="*/ 2 w 3"/>
                <a:gd name="T47" fmla="*/ 1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0 h 3"/>
                <a:gd name="T74" fmla="*/ 1 w 3"/>
                <a:gd name="T75" fmla="*/ 0 h 3"/>
                <a:gd name="T76" fmla="*/ 1 w 3"/>
                <a:gd name="T77" fmla="*/ 0 h 3"/>
                <a:gd name="T78" fmla="*/ 1 w 3"/>
                <a:gd name="T79" fmla="*/ 0 h 3"/>
                <a:gd name="T80" fmla="*/ 1 w 3"/>
                <a:gd name="T81" fmla="*/ 0 h 3"/>
                <a:gd name="T82" fmla="*/ 1 w 3"/>
                <a:gd name="T83" fmla="*/ 0 h 3"/>
                <a:gd name="T84" fmla="*/ 0 w 3"/>
                <a:gd name="T85" fmla="*/ 0 h 3"/>
                <a:gd name="T86" fmla="*/ 0 w 3"/>
                <a:gd name="T87" fmla="*/ 0 h 3"/>
                <a:gd name="T88" fmla="*/ 0 w 3"/>
                <a:gd name="T89" fmla="*/ 0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5" name="Freeform 301"/>
            <p:cNvSpPr>
              <a:spLocks/>
            </p:cNvSpPr>
            <p:nvPr/>
          </p:nvSpPr>
          <p:spPr bwMode="auto">
            <a:xfrm>
              <a:off x="3083333" y="-3981945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2 w 2"/>
                <a:gd name="T17" fmla="*/ 3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2 w 2"/>
                <a:gd name="T27" fmla="*/ 2 h 3"/>
                <a:gd name="T28" fmla="*/ 2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6" name="Freeform 302"/>
            <p:cNvSpPr>
              <a:spLocks/>
            </p:cNvSpPr>
            <p:nvPr/>
          </p:nvSpPr>
          <p:spPr bwMode="auto">
            <a:xfrm>
              <a:off x="3079458" y="-3984528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2 w 3"/>
                <a:gd name="T15" fmla="*/ 2 h 2"/>
                <a:gd name="T16" fmla="*/ 2 w 3"/>
                <a:gd name="T17" fmla="*/ 2 h 2"/>
                <a:gd name="T18" fmla="*/ 2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2 h 2"/>
                <a:gd name="T30" fmla="*/ 2 w 3"/>
                <a:gd name="T31" fmla="*/ 2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1 h 2"/>
                <a:gd name="T70" fmla="*/ 1 w 3"/>
                <a:gd name="T71" fmla="*/ 1 h 2"/>
                <a:gd name="T72" fmla="*/ 1 w 3"/>
                <a:gd name="T73" fmla="*/ 1 h 2"/>
                <a:gd name="T74" fmla="*/ 1 w 3"/>
                <a:gd name="T75" fmla="*/ 1 h 2"/>
                <a:gd name="T76" fmla="*/ 1 w 3"/>
                <a:gd name="T77" fmla="*/ 0 h 2"/>
                <a:gd name="T78" fmla="*/ 1 w 3"/>
                <a:gd name="T79" fmla="*/ 0 h 2"/>
                <a:gd name="T80" fmla="*/ 1 w 3"/>
                <a:gd name="T81" fmla="*/ 0 h 2"/>
                <a:gd name="T82" fmla="*/ 1 w 3"/>
                <a:gd name="T83" fmla="*/ 0 h 2"/>
                <a:gd name="T84" fmla="*/ 1 w 3"/>
                <a:gd name="T85" fmla="*/ 0 h 2"/>
                <a:gd name="T86" fmla="*/ 1 w 3"/>
                <a:gd name="T87" fmla="*/ 0 h 2"/>
                <a:gd name="T88" fmla="*/ 1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7" name="Freeform 303"/>
            <p:cNvSpPr>
              <a:spLocks/>
            </p:cNvSpPr>
            <p:nvPr/>
          </p:nvSpPr>
          <p:spPr bwMode="auto">
            <a:xfrm>
              <a:off x="3076876" y="-3988402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2 h 3"/>
                <a:gd name="T8" fmla="*/ 2 w 2"/>
                <a:gd name="T9" fmla="*/ 2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0 w 2"/>
                <a:gd name="T61" fmla="*/ 1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1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8" name="Freeform 304"/>
            <p:cNvSpPr>
              <a:spLocks/>
            </p:cNvSpPr>
            <p:nvPr/>
          </p:nvSpPr>
          <p:spPr bwMode="auto">
            <a:xfrm>
              <a:off x="3073003" y="-3990985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2 w 3"/>
                <a:gd name="T15" fmla="*/ 2 h 2"/>
                <a:gd name="T16" fmla="*/ 2 w 3"/>
                <a:gd name="T17" fmla="*/ 2 h 2"/>
                <a:gd name="T18" fmla="*/ 2 w 3"/>
                <a:gd name="T19" fmla="*/ 2 h 2"/>
                <a:gd name="T20" fmla="*/ 2 w 3"/>
                <a:gd name="T21" fmla="*/ 2 h 2"/>
                <a:gd name="T22" fmla="*/ 2 w 3"/>
                <a:gd name="T23" fmla="*/ 1 h 2"/>
                <a:gd name="T24" fmla="*/ 2 w 3"/>
                <a:gd name="T25" fmla="*/ 1 h 2"/>
                <a:gd name="T26" fmla="*/ 2 w 3"/>
                <a:gd name="T27" fmla="*/ 1 h 2"/>
                <a:gd name="T28" fmla="*/ 2 w 3"/>
                <a:gd name="T29" fmla="*/ 1 h 2"/>
                <a:gd name="T30" fmla="*/ 1 w 3"/>
                <a:gd name="T31" fmla="*/ 1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0 h 2"/>
                <a:gd name="T66" fmla="*/ 1 w 3"/>
                <a:gd name="T67" fmla="*/ 0 h 2"/>
                <a:gd name="T68" fmla="*/ 1 w 3"/>
                <a:gd name="T69" fmla="*/ 0 h 2"/>
                <a:gd name="T70" fmla="*/ 0 w 3"/>
                <a:gd name="T71" fmla="*/ 0 h 2"/>
                <a:gd name="T72" fmla="*/ 0 w 3"/>
                <a:gd name="T73" fmla="*/ 0 h 2"/>
                <a:gd name="T74" fmla="*/ 0 w 3"/>
                <a:gd name="T75" fmla="*/ 0 h 2"/>
                <a:gd name="T76" fmla="*/ 0 w 3"/>
                <a:gd name="T77" fmla="*/ 0 h 2"/>
                <a:gd name="T78" fmla="*/ 0 w 3"/>
                <a:gd name="T79" fmla="*/ 0 h 2"/>
                <a:gd name="T80" fmla="*/ 0 w 3"/>
                <a:gd name="T81" fmla="*/ 0 h 2"/>
                <a:gd name="T82" fmla="*/ 0 w 3"/>
                <a:gd name="T83" fmla="*/ 0 h 2"/>
                <a:gd name="T84" fmla="*/ 0 w 3"/>
                <a:gd name="T85" fmla="*/ 0 h 2"/>
                <a:gd name="T86" fmla="*/ 0 w 3"/>
                <a:gd name="T87" fmla="*/ 0 h 2"/>
                <a:gd name="T88" fmla="*/ 0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9" name="Freeform 305"/>
            <p:cNvSpPr>
              <a:spLocks/>
            </p:cNvSpPr>
            <p:nvPr/>
          </p:nvSpPr>
          <p:spPr bwMode="auto">
            <a:xfrm>
              <a:off x="3069129" y="-3994859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2 h 3"/>
                <a:gd name="T10" fmla="*/ 2 w 3"/>
                <a:gd name="T11" fmla="*/ 2 h 3"/>
                <a:gd name="T12" fmla="*/ 2 w 3"/>
                <a:gd name="T13" fmla="*/ 2 h 3"/>
                <a:gd name="T14" fmla="*/ 2 w 3"/>
                <a:gd name="T15" fmla="*/ 2 h 3"/>
                <a:gd name="T16" fmla="*/ 2 w 3"/>
                <a:gd name="T17" fmla="*/ 2 h 3"/>
                <a:gd name="T18" fmla="*/ 2 w 3"/>
                <a:gd name="T19" fmla="*/ 2 h 3"/>
                <a:gd name="T20" fmla="*/ 2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0 w 3"/>
                <a:gd name="T75" fmla="*/ 1 h 3"/>
                <a:gd name="T76" fmla="*/ 0 w 3"/>
                <a:gd name="T77" fmla="*/ 1 h 3"/>
                <a:gd name="T78" fmla="*/ 0 w 3"/>
                <a:gd name="T79" fmla="*/ 0 h 3"/>
                <a:gd name="T80" fmla="*/ 0 w 3"/>
                <a:gd name="T81" fmla="*/ 0 h 3"/>
                <a:gd name="T82" fmla="*/ 0 w 3"/>
                <a:gd name="T83" fmla="*/ 0 h 3"/>
                <a:gd name="T84" fmla="*/ 0 w 3"/>
                <a:gd name="T85" fmla="*/ 0 h 3"/>
                <a:gd name="T86" fmla="*/ 0 w 3"/>
                <a:gd name="T87" fmla="*/ 0 h 3"/>
                <a:gd name="T88" fmla="*/ 0 w 3"/>
                <a:gd name="T89" fmla="*/ 0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0" name="Freeform 306"/>
            <p:cNvSpPr>
              <a:spLocks/>
            </p:cNvSpPr>
            <p:nvPr/>
          </p:nvSpPr>
          <p:spPr bwMode="auto">
            <a:xfrm>
              <a:off x="3065255" y="-3998733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2 w 3"/>
                <a:gd name="T15" fmla="*/ 3 h 3"/>
                <a:gd name="T16" fmla="*/ 2 w 3"/>
                <a:gd name="T17" fmla="*/ 3 h 3"/>
                <a:gd name="T18" fmla="*/ 2 w 3"/>
                <a:gd name="T19" fmla="*/ 3 h 3"/>
                <a:gd name="T20" fmla="*/ 2 w 3"/>
                <a:gd name="T21" fmla="*/ 3 h 3"/>
                <a:gd name="T22" fmla="*/ 2 w 3"/>
                <a:gd name="T23" fmla="*/ 3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0 w 3"/>
                <a:gd name="T77" fmla="*/ 1 h 3"/>
                <a:gd name="T78" fmla="*/ 0 w 3"/>
                <a:gd name="T79" fmla="*/ 1 h 3"/>
                <a:gd name="T80" fmla="*/ 0 w 3"/>
                <a:gd name="T81" fmla="*/ 1 h 3"/>
                <a:gd name="T82" fmla="*/ 0 w 3"/>
                <a:gd name="T83" fmla="*/ 1 h 3"/>
                <a:gd name="T84" fmla="*/ 0 w 3"/>
                <a:gd name="T85" fmla="*/ 1 h 3"/>
                <a:gd name="T86" fmla="*/ 0 w 3"/>
                <a:gd name="T87" fmla="*/ 1 h 3"/>
                <a:gd name="T88" fmla="*/ 0 w 3"/>
                <a:gd name="T89" fmla="*/ 1 h 3"/>
                <a:gd name="T90" fmla="*/ 0 w 3"/>
                <a:gd name="T91" fmla="*/ 1 h 3"/>
                <a:gd name="T92" fmla="*/ 0 w 3"/>
                <a:gd name="T93" fmla="*/ 1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1" name="Freeform 307"/>
            <p:cNvSpPr>
              <a:spLocks/>
            </p:cNvSpPr>
            <p:nvPr/>
          </p:nvSpPr>
          <p:spPr bwMode="auto">
            <a:xfrm>
              <a:off x="3061381" y="-4001316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2 w 3"/>
                <a:gd name="T15" fmla="*/ 2 h 2"/>
                <a:gd name="T16" fmla="*/ 2 w 3"/>
                <a:gd name="T17" fmla="*/ 2 h 2"/>
                <a:gd name="T18" fmla="*/ 2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2 h 2"/>
                <a:gd name="T30" fmla="*/ 2 w 3"/>
                <a:gd name="T31" fmla="*/ 2 h 2"/>
                <a:gd name="T32" fmla="*/ 2 w 3"/>
                <a:gd name="T33" fmla="*/ 2 h 2"/>
                <a:gd name="T34" fmla="*/ 2 w 3"/>
                <a:gd name="T35" fmla="*/ 2 h 2"/>
                <a:gd name="T36" fmla="*/ 2 w 3"/>
                <a:gd name="T37" fmla="*/ 2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0 w 3"/>
                <a:gd name="T75" fmla="*/ 0 h 2"/>
                <a:gd name="T76" fmla="*/ 0 w 3"/>
                <a:gd name="T77" fmla="*/ 0 h 2"/>
                <a:gd name="T78" fmla="*/ 0 w 3"/>
                <a:gd name="T79" fmla="*/ 0 h 2"/>
                <a:gd name="T80" fmla="*/ 0 w 3"/>
                <a:gd name="T81" fmla="*/ 0 h 2"/>
                <a:gd name="T82" fmla="*/ 0 w 3"/>
                <a:gd name="T83" fmla="*/ 0 h 2"/>
                <a:gd name="T84" fmla="*/ 0 w 3"/>
                <a:gd name="T85" fmla="*/ 0 h 2"/>
                <a:gd name="T86" fmla="*/ 0 w 3"/>
                <a:gd name="T87" fmla="*/ 0 h 2"/>
                <a:gd name="T88" fmla="*/ 0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2" name="Freeform 308"/>
            <p:cNvSpPr>
              <a:spLocks/>
            </p:cNvSpPr>
            <p:nvPr/>
          </p:nvSpPr>
          <p:spPr bwMode="auto">
            <a:xfrm>
              <a:off x="3057508" y="-4005189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3 h 3"/>
                <a:gd name="T12" fmla="*/ 2 w 3"/>
                <a:gd name="T13" fmla="*/ 2 h 3"/>
                <a:gd name="T14" fmla="*/ 2 w 3"/>
                <a:gd name="T15" fmla="*/ 2 h 3"/>
                <a:gd name="T16" fmla="*/ 2 w 3"/>
                <a:gd name="T17" fmla="*/ 2 h 3"/>
                <a:gd name="T18" fmla="*/ 2 w 3"/>
                <a:gd name="T19" fmla="*/ 2 h 3"/>
                <a:gd name="T20" fmla="*/ 2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0 w 3"/>
                <a:gd name="T71" fmla="*/ 1 h 3"/>
                <a:gd name="T72" fmla="*/ 0 w 3"/>
                <a:gd name="T73" fmla="*/ 1 h 3"/>
                <a:gd name="T74" fmla="*/ 0 w 3"/>
                <a:gd name="T75" fmla="*/ 1 h 3"/>
                <a:gd name="T76" fmla="*/ 0 w 3"/>
                <a:gd name="T77" fmla="*/ 1 h 3"/>
                <a:gd name="T78" fmla="*/ 0 w 3"/>
                <a:gd name="T79" fmla="*/ 1 h 3"/>
                <a:gd name="T80" fmla="*/ 0 w 3"/>
                <a:gd name="T81" fmla="*/ 1 h 3"/>
                <a:gd name="T82" fmla="*/ 0 w 3"/>
                <a:gd name="T83" fmla="*/ 0 h 3"/>
                <a:gd name="T84" fmla="*/ 0 w 3"/>
                <a:gd name="T85" fmla="*/ 0 h 3"/>
                <a:gd name="T86" fmla="*/ 0 w 3"/>
                <a:gd name="T87" fmla="*/ 0 h 3"/>
                <a:gd name="T88" fmla="*/ 0 w 3"/>
                <a:gd name="T89" fmla="*/ 0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3" name="Freeform 309"/>
            <p:cNvSpPr>
              <a:spLocks/>
            </p:cNvSpPr>
            <p:nvPr/>
          </p:nvSpPr>
          <p:spPr bwMode="auto">
            <a:xfrm>
              <a:off x="3052343" y="-4009063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3 w 4"/>
                <a:gd name="T7" fmla="*/ 3 h 3"/>
                <a:gd name="T8" fmla="*/ 3 w 4"/>
                <a:gd name="T9" fmla="*/ 3 h 3"/>
                <a:gd name="T10" fmla="*/ 3 w 4"/>
                <a:gd name="T11" fmla="*/ 3 h 3"/>
                <a:gd name="T12" fmla="*/ 3 w 4"/>
                <a:gd name="T13" fmla="*/ 3 h 3"/>
                <a:gd name="T14" fmla="*/ 3 w 4"/>
                <a:gd name="T15" fmla="*/ 3 h 3"/>
                <a:gd name="T16" fmla="*/ 3 w 4"/>
                <a:gd name="T17" fmla="*/ 3 h 3"/>
                <a:gd name="T18" fmla="*/ 3 w 4"/>
                <a:gd name="T19" fmla="*/ 3 h 3"/>
                <a:gd name="T20" fmla="*/ 3 w 4"/>
                <a:gd name="T21" fmla="*/ 3 h 3"/>
                <a:gd name="T22" fmla="*/ 3 w 4"/>
                <a:gd name="T23" fmla="*/ 3 h 3"/>
                <a:gd name="T24" fmla="*/ 3 w 4"/>
                <a:gd name="T25" fmla="*/ 3 h 3"/>
                <a:gd name="T26" fmla="*/ 3 w 4"/>
                <a:gd name="T27" fmla="*/ 3 h 3"/>
                <a:gd name="T28" fmla="*/ 2 w 4"/>
                <a:gd name="T29" fmla="*/ 2 h 3"/>
                <a:gd name="T30" fmla="*/ 2 w 4"/>
                <a:gd name="T31" fmla="*/ 2 h 3"/>
                <a:gd name="T32" fmla="*/ 2 w 4"/>
                <a:gd name="T33" fmla="*/ 2 h 3"/>
                <a:gd name="T34" fmla="*/ 2 w 4"/>
                <a:gd name="T35" fmla="*/ 2 h 3"/>
                <a:gd name="T36" fmla="*/ 2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2 h 3"/>
                <a:gd name="T60" fmla="*/ 2 w 4"/>
                <a:gd name="T61" fmla="*/ 2 h 3"/>
                <a:gd name="T62" fmla="*/ 1 w 4"/>
                <a:gd name="T63" fmla="*/ 2 h 3"/>
                <a:gd name="T64" fmla="*/ 1 w 4"/>
                <a:gd name="T65" fmla="*/ 2 h 3"/>
                <a:gd name="T66" fmla="*/ 1 w 4"/>
                <a:gd name="T67" fmla="*/ 2 h 3"/>
                <a:gd name="T68" fmla="*/ 1 w 4"/>
                <a:gd name="T69" fmla="*/ 2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1 h 3"/>
                <a:gd name="T82" fmla="*/ 1 w 4"/>
                <a:gd name="T83" fmla="*/ 1 h 3"/>
                <a:gd name="T84" fmla="*/ 1 w 4"/>
                <a:gd name="T85" fmla="*/ 1 h 3"/>
                <a:gd name="T86" fmla="*/ 1 w 4"/>
                <a:gd name="T87" fmla="*/ 1 h 3"/>
                <a:gd name="T88" fmla="*/ 1 w 4"/>
                <a:gd name="T89" fmla="*/ 1 h 3"/>
                <a:gd name="T90" fmla="*/ 1 w 4"/>
                <a:gd name="T91" fmla="*/ 1 h 3"/>
                <a:gd name="T92" fmla="*/ 1 w 4"/>
                <a:gd name="T93" fmla="*/ 1 h 3"/>
                <a:gd name="T94" fmla="*/ 1 w 4"/>
                <a:gd name="T95" fmla="*/ 1 h 3"/>
                <a:gd name="T96" fmla="*/ 0 w 4"/>
                <a:gd name="T97" fmla="*/ 1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4" name="Freeform 310"/>
            <p:cNvSpPr>
              <a:spLocks/>
            </p:cNvSpPr>
            <p:nvPr/>
          </p:nvSpPr>
          <p:spPr bwMode="auto">
            <a:xfrm>
              <a:off x="3048469" y="-4011646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2 h 2"/>
                <a:gd name="T16" fmla="*/ 3 w 3"/>
                <a:gd name="T17" fmla="*/ 2 h 2"/>
                <a:gd name="T18" fmla="*/ 3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2 h 2"/>
                <a:gd name="T30" fmla="*/ 2 w 3"/>
                <a:gd name="T31" fmla="*/ 2 h 2"/>
                <a:gd name="T32" fmla="*/ 2 w 3"/>
                <a:gd name="T33" fmla="*/ 2 h 2"/>
                <a:gd name="T34" fmla="*/ 2 w 3"/>
                <a:gd name="T35" fmla="*/ 2 h 2"/>
                <a:gd name="T36" fmla="*/ 2 w 3"/>
                <a:gd name="T37" fmla="*/ 2 h 2"/>
                <a:gd name="T38" fmla="*/ 2 w 3"/>
                <a:gd name="T39" fmla="*/ 2 h 2"/>
                <a:gd name="T40" fmla="*/ 2 w 3"/>
                <a:gd name="T41" fmla="*/ 2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1 h 2"/>
                <a:gd name="T70" fmla="*/ 1 w 3"/>
                <a:gd name="T71" fmla="*/ 1 h 2"/>
                <a:gd name="T72" fmla="*/ 1 w 3"/>
                <a:gd name="T73" fmla="*/ 1 h 2"/>
                <a:gd name="T74" fmla="*/ 1 w 3"/>
                <a:gd name="T75" fmla="*/ 1 h 2"/>
                <a:gd name="T76" fmla="*/ 1 w 3"/>
                <a:gd name="T77" fmla="*/ 1 h 2"/>
                <a:gd name="T78" fmla="*/ 1 w 3"/>
                <a:gd name="T79" fmla="*/ 1 h 2"/>
                <a:gd name="T80" fmla="*/ 1 w 3"/>
                <a:gd name="T81" fmla="*/ 1 h 2"/>
                <a:gd name="T82" fmla="*/ 1 w 3"/>
                <a:gd name="T83" fmla="*/ 1 h 2"/>
                <a:gd name="T84" fmla="*/ 0 w 3"/>
                <a:gd name="T85" fmla="*/ 1 h 2"/>
                <a:gd name="T86" fmla="*/ 0 w 3"/>
                <a:gd name="T87" fmla="*/ 0 h 2"/>
                <a:gd name="T88" fmla="*/ 0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5" name="Freeform 311"/>
            <p:cNvSpPr>
              <a:spLocks/>
            </p:cNvSpPr>
            <p:nvPr/>
          </p:nvSpPr>
          <p:spPr bwMode="auto">
            <a:xfrm>
              <a:off x="3043304" y="-4014229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3 w 4"/>
                <a:gd name="T9" fmla="*/ 2 h 2"/>
                <a:gd name="T10" fmla="*/ 3 w 4"/>
                <a:gd name="T11" fmla="*/ 2 h 2"/>
                <a:gd name="T12" fmla="*/ 3 w 4"/>
                <a:gd name="T13" fmla="*/ 2 h 2"/>
                <a:gd name="T14" fmla="*/ 3 w 4"/>
                <a:gd name="T15" fmla="*/ 2 h 2"/>
                <a:gd name="T16" fmla="*/ 3 w 4"/>
                <a:gd name="T17" fmla="*/ 1 h 2"/>
                <a:gd name="T18" fmla="*/ 3 w 4"/>
                <a:gd name="T19" fmla="*/ 1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0 h 2"/>
                <a:gd name="T60" fmla="*/ 2 w 4"/>
                <a:gd name="T61" fmla="*/ 0 h 2"/>
                <a:gd name="T62" fmla="*/ 2 w 4"/>
                <a:gd name="T63" fmla="*/ 0 h 2"/>
                <a:gd name="T64" fmla="*/ 2 w 4"/>
                <a:gd name="T65" fmla="*/ 0 h 2"/>
                <a:gd name="T66" fmla="*/ 2 w 4"/>
                <a:gd name="T67" fmla="*/ 0 h 2"/>
                <a:gd name="T68" fmla="*/ 2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1 w 4"/>
                <a:gd name="T83" fmla="*/ 0 h 2"/>
                <a:gd name="T84" fmla="*/ 1 w 4"/>
                <a:gd name="T85" fmla="*/ 0 h 2"/>
                <a:gd name="T86" fmla="*/ 1 w 4"/>
                <a:gd name="T87" fmla="*/ 0 h 2"/>
                <a:gd name="T88" fmla="*/ 1 w 4"/>
                <a:gd name="T89" fmla="*/ 0 h 2"/>
                <a:gd name="T90" fmla="*/ 1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6" name="Freeform 312"/>
            <p:cNvSpPr>
              <a:spLocks/>
            </p:cNvSpPr>
            <p:nvPr/>
          </p:nvSpPr>
          <p:spPr bwMode="auto">
            <a:xfrm>
              <a:off x="3039431" y="-4018102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2 h 3"/>
                <a:gd name="T4" fmla="*/ 3 w 3"/>
                <a:gd name="T5" fmla="*/ 2 h 3"/>
                <a:gd name="T6" fmla="*/ 3 w 3"/>
                <a:gd name="T7" fmla="*/ 2 h 3"/>
                <a:gd name="T8" fmla="*/ 3 w 3"/>
                <a:gd name="T9" fmla="*/ 2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3 w 3"/>
                <a:gd name="T17" fmla="*/ 2 h 3"/>
                <a:gd name="T18" fmla="*/ 3 w 3"/>
                <a:gd name="T19" fmla="*/ 2 h 3"/>
                <a:gd name="T20" fmla="*/ 3 w 3"/>
                <a:gd name="T21" fmla="*/ 2 h 3"/>
                <a:gd name="T22" fmla="*/ 3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1 h 3"/>
                <a:gd name="T32" fmla="*/ 2 w 3"/>
                <a:gd name="T33" fmla="*/ 1 h 3"/>
                <a:gd name="T34" fmla="*/ 2 w 3"/>
                <a:gd name="T35" fmla="*/ 1 h 3"/>
                <a:gd name="T36" fmla="*/ 2 w 3"/>
                <a:gd name="T37" fmla="*/ 1 h 3"/>
                <a:gd name="T38" fmla="*/ 2 w 3"/>
                <a:gd name="T39" fmla="*/ 1 h 3"/>
                <a:gd name="T40" fmla="*/ 2 w 3"/>
                <a:gd name="T41" fmla="*/ 1 h 3"/>
                <a:gd name="T42" fmla="*/ 2 w 3"/>
                <a:gd name="T43" fmla="*/ 1 h 3"/>
                <a:gd name="T44" fmla="*/ 2 w 3"/>
                <a:gd name="T45" fmla="*/ 1 h 3"/>
                <a:gd name="T46" fmla="*/ 2 w 3"/>
                <a:gd name="T47" fmla="*/ 1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0 h 3"/>
                <a:gd name="T76" fmla="*/ 0 w 3"/>
                <a:gd name="T77" fmla="*/ 0 h 3"/>
                <a:gd name="T78" fmla="*/ 0 w 3"/>
                <a:gd name="T79" fmla="*/ 0 h 3"/>
                <a:gd name="T80" fmla="*/ 0 w 3"/>
                <a:gd name="T81" fmla="*/ 0 h 3"/>
                <a:gd name="T82" fmla="*/ 0 w 3"/>
                <a:gd name="T83" fmla="*/ 0 h 3"/>
                <a:gd name="T84" fmla="*/ 0 w 3"/>
                <a:gd name="T85" fmla="*/ 0 h 3"/>
                <a:gd name="T86" fmla="*/ 0 w 3"/>
                <a:gd name="T87" fmla="*/ 0 h 3"/>
                <a:gd name="T88" fmla="*/ 0 w 3"/>
                <a:gd name="T89" fmla="*/ 0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7" name="Freeform 313"/>
            <p:cNvSpPr>
              <a:spLocks/>
            </p:cNvSpPr>
            <p:nvPr/>
          </p:nvSpPr>
          <p:spPr bwMode="auto">
            <a:xfrm>
              <a:off x="3034266" y="-4021977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3 w 4"/>
                <a:gd name="T9" fmla="*/ 3 h 3"/>
                <a:gd name="T10" fmla="*/ 3 w 4"/>
                <a:gd name="T11" fmla="*/ 3 h 3"/>
                <a:gd name="T12" fmla="*/ 3 w 4"/>
                <a:gd name="T13" fmla="*/ 3 h 3"/>
                <a:gd name="T14" fmla="*/ 3 w 4"/>
                <a:gd name="T15" fmla="*/ 3 h 3"/>
                <a:gd name="T16" fmla="*/ 3 w 4"/>
                <a:gd name="T17" fmla="*/ 3 h 3"/>
                <a:gd name="T18" fmla="*/ 3 w 4"/>
                <a:gd name="T19" fmla="*/ 2 h 3"/>
                <a:gd name="T20" fmla="*/ 3 w 4"/>
                <a:gd name="T21" fmla="*/ 2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3 w 4"/>
                <a:gd name="T35" fmla="*/ 2 h 3"/>
                <a:gd name="T36" fmla="*/ 3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1 w 4"/>
                <a:gd name="T59" fmla="*/ 1 h 3"/>
                <a:gd name="T60" fmla="*/ 1 w 4"/>
                <a:gd name="T61" fmla="*/ 1 h 3"/>
                <a:gd name="T62" fmla="*/ 1 w 4"/>
                <a:gd name="T63" fmla="*/ 1 h 3"/>
                <a:gd name="T64" fmla="*/ 1 w 4"/>
                <a:gd name="T65" fmla="*/ 1 h 3"/>
                <a:gd name="T66" fmla="*/ 1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1 h 3"/>
                <a:gd name="T82" fmla="*/ 1 w 4"/>
                <a:gd name="T83" fmla="*/ 1 h 3"/>
                <a:gd name="T84" fmla="*/ 1 w 4"/>
                <a:gd name="T85" fmla="*/ 1 h 3"/>
                <a:gd name="T86" fmla="*/ 0 w 4"/>
                <a:gd name="T87" fmla="*/ 1 h 3"/>
                <a:gd name="T88" fmla="*/ 0 w 4"/>
                <a:gd name="T89" fmla="*/ 0 h 3"/>
                <a:gd name="T90" fmla="*/ 0 w 4"/>
                <a:gd name="T91" fmla="*/ 0 h 3"/>
                <a:gd name="T92" fmla="*/ 0 w 4"/>
                <a:gd name="T93" fmla="*/ 0 h 3"/>
                <a:gd name="T94" fmla="*/ 0 w 4"/>
                <a:gd name="T95" fmla="*/ 0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8" name="Freeform 314"/>
            <p:cNvSpPr>
              <a:spLocks/>
            </p:cNvSpPr>
            <p:nvPr/>
          </p:nvSpPr>
          <p:spPr bwMode="auto">
            <a:xfrm>
              <a:off x="3029101" y="-4024560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4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3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0 h 2"/>
                <a:gd name="T64" fmla="*/ 2 w 4"/>
                <a:gd name="T65" fmla="*/ 0 h 2"/>
                <a:gd name="T66" fmla="*/ 1 w 4"/>
                <a:gd name="T67" fmla="*/ 0 h 2"/>
                <a:gd name="T68" fmla="*/ 1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1 w 4"/>
                <a:gd name="T83" fmla="*/ 0 h 2"/>
                <a:gd name="T84" fmla="*/ 1 w 4"/>
                <a:gd name="T85" fmla="*/ 0 h 2"/>
                <a:gd name="T86" fmla="*/ 1 w 4"/>
                <a:gd name="T87" fmla="*/ 0 h 2"/>
                <a:gd name="T88" fmla="*/ 1 w 4"/>
                <a:gd name="T89" fmla="*/ 0 h 2"/>
                <a:gd name="T90" fmla="*/ 1 w 4"/>
                <a:gd name="T91" fmla="*/ 0 h 2"/>
                <a:gd name="T92" fmla="*/ 1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9" name="Freeform 315"/>
            <p:cNvSpPr>
              <a:spLocks/>
            </p:cNvSpPr>
            <p:nvPr/>
          </p:nvSpPr>
          <p:spPr bwMode="auto">
            <a:xfrm>
              <a:off x="3023936" y="-4028433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4 w 4"/>
                <a:gd name="T7" fmla="*/ 2 h 3"/>
                <a:gd name="T8" fmla="*/ 4 w 4"/>
                <a:gd name="T9" fmla="*/ 2 h 3"/>
                <a:gd name="T10" fmla="*/ 4 w 4"/>
                <a:gd name="T11" fmla="*/ 2 h 3"/>
                <a:gd name="T12" fmla="*/ 4 w 4"/>
                <a:gd name="T13" fmla="*/ 2 h 3"/>
                <a:gd name="T14" fmla="*/ 3 w 4"/>
                <a:gd name="T15" fmla="*/ 2 h 3"/>
                <a:gd name="T16" fmla="*/ 3 w 4"/>
                <a:gd name="T17" fmla="*/ 2 h 3"/>
                <a:gd name="T18" fmla="*/ 3 w 4"/>
                <a:gd name="T19" fmla="*/ 2 h 3"/>
                <a:gd name="T20" fmla="*/ 3 w 4"/>
                <a:gd name="T21" fmla="*/ 2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3 w 4"/>
                <a:gd name="T35" fmla="*/ 2 h 3"/>
                <a:gd name="T36" fmla="*/ 3 w 4"/>
                <a:gd name="T37" fmla="*/ 2 h 3"/>
                <a:gd name="T38" fmla="*/ 3 w 4"/>
                <a:gd name="T39" fmla="*/ 2 h 3"/>
                <a:gd name="T40" fmla="*/ 3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2 w 4"/>
                <a:gd name="T67" fmla="*/ 1 h 3"/>
                <a:gd name="T68" fmla="*/ 2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0 h 3"/>
                <a:gd name="T80" fmla="*/ 1 w 4"/>
                <a:gd name="T81" fmla="*/ 0 h 3"/>
                <a:gd name="T82" fmla="*/ 1 w 4"/>
                <a:gd name="T83" fmla="*/ 0 h 3"/>
                <a:gd name="T84" fmla="*/ 1 w 4"/>
                <a:gd name="T85" fmla="*/ 0 h 3"/>
                <a:gd name="T86" fmla="*/ 1 w 4"/>
                <a:gd name="T87" fmla="*/ 0 h 3"/>
                <a:gd name="T88" fmla="*/ 0 w 4"/>
                <a:gd name="T89" fmla="*/ 0 h 3"/>
                <a:gd name="T90" fmla="*/ 0 w 4"/>
                <a:gd name="T91" fmla="*/ 0 h 3"/>
                <a:gd name="T92" fmla="*/ 0 w 4"/>
                <a:gd name="T93" fmla="*/ 0 h 3"/>
                <a:gd name="T94" fmla="*/ 0 w 4"/>
                <a:gd name="T95" fmla="*/ 0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0" name="Freeform 316"/>
            <p:cNvSpPr>
              <a:spLocks/>
            </p:cNvSpPr>
            <p:nvPr/>
          </p:nvSpPr>
          <p:spPr bwMode="auto">
            <a:xfrm>
              <a:off x="3018771" y="-4032307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3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3 w 4"/>
                <a:gd name="T19" fmla="*/ 3 h 3"/>
                <a:gd name="T20" fmla="*/ 3 w 4"/>
                <a:gd name="T21" fmla="*/ 3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3 w 4"/>
                <a:gd name="T35" fmla="*/ 2 h 3"/>
                <a:gd name="T36" fmla="*/ 3 w 4"/>
                <a:gd name="T37" fmla="*/ 2 h 3"/>
                <a:gd name="T38" fmla="*/ 3 w 4"/>
                <a:gd name="T39" fmla="*/ 2 h 3"/>
                <a:gd name="T40" fmla="*/ 3 w 4"/>
                <a:gd name="T41" fmla="*/ 2 h 3"/>
                <a:gd name="T42" fmla="*/ 3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2 h 3"/>
                <a:gd name="T60" fmla="*/ 2 w 4"/>
                <a:gd name="T61" fmla="*/ 2 h 3"/>
                <a:gd name="T62" fmla="*/ 1 w 4"/>
                <a:gd name="T63" fmla="*/ 2 h 3"/>
                <a:gd name="T64" fmla="*/ 1 w 4"/>
                <a:gd name="T65" fmla="*/ 1 h 3"/>
                <a:gd name="T66" fmla="*/ 1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1 h 3"/>
                <a:gd name="T82" fmla="*/ 1 w 4"/>
                <a:gd name="T83" fmla="*/ 1 h 3"/>
                <a:gd name="T84" fmla="*/ 1 w 4"/>
                <a:gd name="T85" fmla="*/ 1 h 3"/>
                <a:gd name="T86" fmla="*/ 1 w 4"/>
                <a:gd name="T87" fmla="*/ 1 h 3"/>
                <a:gd name="T88" fmla="*/ 1 w 4"/>
                <a:gd name="T89" fmla="*/ 1 h 3"/>
                <a:gd name="T90" fmla="*/ 0 w 4"/>
                <a:gd name="T91" fmla="*/ 1 h 3"/>
                <a:gd name="T92" fmla="*/ 0 w 4"/>
                <a:gd name="T93" fmla="*/ 0 h 3"/>
                <a:gd name="T94" fmla="*/ 0 w 4"/>
                <a:gd name="T95" fmla="*/ 0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1" name="Freeform 317"/>
            <p:cNvSpPr>
              <a:spLocks/>
            </p:cNvSpPr>
            <p:nvPr/>
          </p:nvSpPr>
          <p:spPr bwMode="auto">
            <a:xfrm>
              <a:off x="3013606" y="-4034890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4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3 w 4"/>
                <a:gd name="T35" fmla="*/ 2 h 2"/>
                <a:gd name="T36" fmla="*/ 2 w 4"/>
                <a:gd name="T37" fmla="*/ 2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0 h 2"/>
                <a:gd name="T82" fmla="*/ 1 w 4"/>
                <a:gd name="T83" fmla="*/ 0 h 2"/>
                <a:gd name="T84" fmla="*/ 1 w 4"/>
                <a:gd name="T85" fmla="*/ 0 h 2"/>
                <a:gd name="T86" fmla="*/ 1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2" name="Freeform 318"/>
            <p:cNvSpPr>
              <a:spLocks/>
            </p:cNvSpPr>
            <p:nvPr/>
          </p:nvSpPr>
          <p:spPr bwMode="auto">
            <a:xfrm>
              <a:off x="3008441" y="-4038763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3 w 4"/>
                <a:gd name="T7" fmla="*/ 3 h 3"/>
                <a:gd name="T8" fmla="*/ 3 w 4"/>
                <a:gd name="T9" fmla="*/ 3 h 3"/>
                <a:gd name="T10" fmla="*/ 3 w 4"/>
                <a:gd name="T11" fmla="*/ 2 h 3"/>
                <a:gd name="T12" fmla="*/ 3 w 4"/>
                <a:gd name="T13" fmla="*/ 2 h 3"/>
                <a:gd name="T14" fmla="*/ 3 w 4"/>
                <a:gd name="T15" fmla="*/ 2 h 3"/>
                <a:gd name="T16" fmla="*/ 3 w 4"/>
                <a:gd name="T17" fmla="*/ 2 h 3"/>
                <a:gd name="T18" fmla="*/ 3 w 4"/>
                <a:gd name="T19" fmla="*/ 2 h 3"/>
                <a:gd name="T20" fmla="*/ 3 w 4"/>
                <a:gd name="T21" fmla="*/ 2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2 w 4"/>
                <a:gd name="T33" fmla="*/ 2 h 3"/>
                <a:gd name="T34" fmla="*/ 2 w 4"/>
                <a:gd name="T35" fmla="*/ 2 h 3"/>
                <a:gd name="T36" fmla="*/ 2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1 w 4"/>
                <a:gd name="T59" fmla="*/ 1 h 3"/>
                <a:gd name="T60" fmla="*/ 1 w 4"/>
                <a:gd name="T61" fmla="*/ 1 h 3"/>
                <a:gd name="T62" fmla="*/ 1 w 4"/>
                <a:gd name="T63" fmla="*/ 1 h 3"/>
                <a:gd name="T64" fmla="*/ 1 w 4"/>
                <a:gd name="T65" fmla="*/ 1 h 3"/>
                <a:gd name="T66" fmla="*/ 1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0 w 4"/>
                <a:gd name="T75" fmla="*/ 1 h 3"/>
                <a:gd name="T76" fmla="*/ 0 w 4"/>
                <a:gd name="T77" fmla="*/ 1 h 3"/>
                <a:gd name="T78" fmla="*/ 0 w 4"/>
                <a:gd name="T79" fmla="*/ 1 h 3"/>
                <a:gd name="T80" fmla="*/ 0 w 4"/>
                <a:gd name="T81" fmla="*/ 1 h 3"/>
                <a:gd name="T82" fmla="*/ 0 w 4"/>
                <a:gd name="T83" fmla="*/ 1 h 3"/>
                <a:gd name="T84" fmla="*/ 0 w 4"/>
                <a:gd name="T85" fmla="*/ 1 h 3"/>
                <a:gd name="T86" fmla="*/ 0 w 4"/>
                <a:gd name="T87" fmla="*/ 1 h 3"/>
                <a:gd name="T88" fmla="*/ 0 w 4"/>
                <a:gd name="T89" fmla="*/ 1 h 3"/>
                <a:gd name="T90" fmla="*/ 0 w 4"/>
                <a:gd name="T91" fmla="*/ 1 h 3"/>
                <a:gd name="T92" fmla="*/ 0 w 4"/>
                <a:gd name="T93" fmla="*/ 1 h 3"/>
                <a:gd name="T94" fmla="*/ 0 w 4"/>
                <a:gd name="T95" fmla="*/ 1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3" name="Freeform 319"/>
            <p:cNvSpPr>
              <a:spLocks/>
            </p:cNvSpPr>
            <p:nvPr/>
          </p:nvSpPr>
          <p:spPr bwMode="auto">
            <a:xfrm>
              <a:off x="3001984" y="-4041346"/>
              <a:ext cx="6457" cy="2583"/>
            </a:xfrm>
            <a:custGeom>
              <a:avLst/>
              <a:gdLst>
                <a:gd name="T0" fmla="*/ 5 w 5"/>
                <a:gd name="T1" fmla="*/ 2 h 2"/>
                <a:gd name="T2" fmla="*/ 4 w 5"/>
                <a:gd name="T3" fmla="*/ 2 h 2"/>
                <a:gd name="T4" fmla="*/ 4 w 5"/>
                <a:gd name="T5" fmla="*/ 2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2 h 2"/>
                <a:gd name="T12" fmla="*/ 4 w 5"/>
                <a:gd name="T13" fmla="*/ 2 h 2"/>
                <a:gd name="T14" fmla="*/ 4 w 5"/>
                <a:gd name="T15" fmla="*/ 2 h 2"/>
                <a:gd name="T16" fmla="*/ 4 w 5"/>
                <a:gd name="T17" fmla="*/ 2 h 2"/>
                <a:gd name="T18" fmla="*/ 4 w 5"/>
                <a:gd name="T19" fmla="*/ 2 h 2"/>
                <a:gd name="T20" fmla="*/ 4 w 5"/>
                <a:gd name="T21" fmla="*/ 2 h 2"/>
                <a:gd name="T22" fmla="*/ 4 w 5"/>
                <a:gd name="T23" fmla="*/ 2 h 2"/>
                <a:gd name="T24" fmla="*/ 4 w 5"/>
                <a:gd name="T25" fmla="*/ 2 h 2"/>
                <a:gd name="T26" fmla="*/ 4 w 5"/>
                <a:gd name="T27" fmla="*/ 2 h 2"/>
                <a:gd name="T28" fmla="*/ 3 w 5"/>
                <a:gd name="T29" fmla="*/ 1 h 2"/>
                <a:gd name="T30" fmla="*/ 3 w 5"/>
                <a:gd name="T31" fmla="*/ 1 h 2"/>
                <a:gd name="T32" fmla="*/ 3 w 5"/>
                <a:gd name="T33" fmla="*/ 1 h 2"/>
                <a:gd name="T34" fmla="*/ 3 w 5"/>
                <a:gd name="T35" fmla="*/ 1 h 2"/>
                <a:gd name="T36" fmla="*/ 3 w 5"/>
                <a:gd name="T37" fmla="*/ 1 h 2"/>
                <a:gd name="T38" fmla="*/ 3 w 5"/>
                <a:gd name="T39" fmla="*/ 1 h 2"/>
                <a:gd name="T40" fmla="*/ 3 w 5"/>
                <a:gd name="T41" fmla="*/ 1 h 2"/>
                <a:gd name="T42" fmla="*/ 3 w 5"/>
                <a:gd name="T43" fmla="*/ 1 h 2"/>
                <a:gd name="T44" fmla="*/ 3 w 5"/>
                <a:gd name="T45" fmla="*/ 1 h 2"/>
                <a:gd name="T46" fmla="*/ 2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2 w 5"/>
                <a:gd name="T55" fmla="*/ 1 h 2"/>
                <a:gd name="T56" fmla="*/ 2 w 5"/>
                <a:gd name="T57" fmla="*/ 1 h 2"/>
                <a:gd name="T58" fmla="*/ 2 w 5"/>
                <a:gd name="T59" fmla="*/ 1 h 2"/>
                <a:gd name="T60" fmla="*/ 2 w 5"/>
                <a:gd name="T61" fmla="*/ 1 h 2"/>
                <a:gd name="T62" fmla="*/ 2 w 5"/>
                <a:gd name="T63" fmla="*/ 1 h 2"/>
                <a:gd name="T64" fmla="*/ 2 w 5"/>
                <a:gd name="T65" fmla="*/ 1 h 2"/>
                <a:gd name="T66" fmla="*/ 2 w 5"/>
                <a:gd name="T67" fmla="*/ 1 h 2"/>
                <a:gd name="T68" fmla="*/ 2 w 5"/>
                <a:gd name="T69" fmla="*/ 1 h 2"/>
                <a:gd name="T70" fmla="*/ 1 w 5"/>
                <a:gd name="T71" fmla="*/ 1 h 2"/>
                <a:gd name="T72" fmla="*/ 1 w 5"/>
                <a:gd name="T73" fmla="*/ 0 h 2"/>
                <a:gd name="T74" fmla="*/ 1 w 5"/>
                <a:gd name="T75" fmla="*/ 0 h 2"/>
                <a:gd name="T76" fmla="*/ 1 w 5"/>
                <a:gd name="T77" fmla="*/ 0 h 2"/>
                <a:gd name="T78" fmla="*/ 1 w 5"/>
                <a:gd name="T79" fmla="*/ 0 h 2"/>
                <a:gd name="T80" fmla="*/ 1 w 5"/>
                <a:gd name="T81" fmla="*/ 0 h 2"/>
                <a:gd name="T82" fmla="*/ 1 w 5"/>
                <a:gd name="T83" fmla="*/ 0 h 2"/>
                <a:gd name="T84" fmla="*/ 1 w 5"/>
                <a:gd name="T85" fmla="*/ 0 h 2"/>
                <a:gd name="T86" fmla="*/ 1 w 5"/>
                <a:gd name="T87" fmla="*/ 0 h 2"/>
                <a:gd name="T88" fmla="*/ 1 w 5"/>
                <a:gd name="T89" fmla="*/ 0 h 2"/>
                <a:gd name="T90" fmla="*/ 1 w 5"/>
                <a:gd name="T91" fmla="*/ 0 h 2"/>
                <a:gd name="T92" fmla="*/ 1 w 5"/>
                <a:gd name="T93" fmla="*/ 0 h 2"/>
                <a:gd name="T94" fmla="*/ 1 w 5"/>
                <a:gd name="T95" fmla="*/ 0 h 2"/>
                <a:gd name="T96" fmla="*/ 0 w 5"/>
                <a:gd name="T97" fmla="*/ 0 h 2"/>
                <a:gd name="T98" fmla="*/ 0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4" name="Freeform 320"/>
            <p:cNvSpPr>
              <a:spLocks/>
            </p:cNvSpPr>
            <p:nvPr/>
          </p:nvSpPr>
          <p:spPr bwMode="auto">
            <a:xfrm>
              <a:off x="2996820" y="-4045220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3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3 w 4"/>
                <a:gd name="T17" fmla="*/ 3 h 3"/>
                <a:gd name="T18" fmla="*/ 3 w 4"/>
                <a:gd name="T19" fmla="*/ 3 h 3"/>
                <a:gd name="T20" fmla="*/ 3 w 4"/>
                <a:gd name="T21" fmla="*/ 2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3 w 4"/>
                <a:gd name="T35" fmla="*/ 2 h 3"/>
                <a:gd name="T36" fmla="*/ 3 w 4"/>
                <a:gd name="T37" fmla="*/ 2 h 3"/>
                <a:gd name="T38" fmla="*/ 3 w 4"/>
                <a:gd name="T39" fmla="*/ 2 h 3"/>
                <a:gd name="T40" fmla="*/ 3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1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1 h 3"/>
                <a:gd name="T82" fmla="*/ 1 w 4"/>
                <a:gd name="T83" fmla="*/ 1 h 3"/>
                <a:gd name="T84" fmla="*/ 0 w 4"/>
                <a:gd name="T85" fmla="*/ 1 h 3"/>
                <a:gd name="T86" fmla="*/ 0 w 4"/>
                <a:gd name="T87" fmla="*/ 1 h 3"/>
                <a:gd name="T88" fmla="*/ 0 w 4"/>
                <a:gd name="T89" fmla="*/ 1 h 3"/>
                <a:gd name="T90" fmla="*/ 0 w 4"/>
                <a:gd name="T91" fmla="*/ 1 h 3"/>
                <a:gd name="T92" fmla="*/ 0 w 4"/>
                <a:gd name="T93" fmla="*/ 1 h 3"/>
                <a:gd name="T94" fmla="*/ 0 w 4"/>
                <a:gd name="T95" fmla="*/ 1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5" name="Freeform 321"/>
            <p:cNvSpPr>
              <a:spLocks/>
            </p:cNvSpPr>
            <p:nvPr/>
          </p:nvSpPr>
          <p:spPr bwMode="auto">
            <a:xfrm>
              <a:off x="2991655" y="-4047803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3 w 4"/>
                <a:gd name="T13" fmla="*/ 2 h 2"/>
                <a:gd name="T14" fmla="*/ 3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3 w 4"/>
                <a:gd name="T35" fmla="*/ 2 h 2"/>
                <a:gd name="T36" fmla="*/ 2 w 4"/>
                <a:gd name="T37" fmla="*/ 2 h 2"/>
                <a:gd name="T38" fmla="*/ 2 w 4"/>
                <a:gd name="T39" fmla="*/ 2 h 2"/>
                <a:gd name="T40" fmla="*/ 2 w 4"/>
                <a:gd name="T41" fmla="*/ 2 h 2"/>
                <a:gd name="T42" fmla="*/ 2 w 4"/>
                <a:gd name="T43" fmla="*/ 2 h 2"/>
                <a:gd name="T44" fmla="*/ 2 w 4"/>
                <a:gd name="T45" fmla="*/ 2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1 w 4"/>
                <a:gd name="T55" fmla="*/ 1 h 2"/>
                <a:gd name="T56" fmla="*/ 1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0 h 2"/>
                <a:gd name="T78" fmla="*/ 1 w 4"/>
                <a:gd name="T79" fmla="*/ 0 h 2"/>
                <a:gd name="T80" fmla="*/ 0 w 4"/>
                <a:gd name="T81" fmla="*/ 0 h 2"/>
                <a:gd name="T82" fmla="*/ 0 w 4"/>
                <a:gd name="T83" fmla="*/ 0 h 2"/>
                <a:gd name="T84" fmla="*/ 0 w 4"/>
                <a:gd name="T85" fmla="*/ 0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6" name="Freeform 322"/>
            <p:cNvSpPr>
              <a:spLocks/>
            </p:cNvSpPr>
            <p:nvPr/>
          </p:nvSpPr>
          <p:spPr bwMode="auto">
            <a:xfrm>
              <a:off x="2985199" y="-4050386"/>
              <a:ext cx="6457" cy="25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5 w 5"/>
                <a:gd name="T5" fmla="*/ 2 h 2"/>
                <a:gd name="T6" fmla="*/ 5 w 5"/>
                <a:gd name="T7" fmla="*/ 2 h 2"/>
                <a:gd name="T8" fmla="*/ 4 w 5"/>
                <a:gd name="T9" fmla="*/ 2 h 2"/>
                <a:gd name="T10" fmla="*/ 4 w 5"/>
                <a:gd name="T11" fmla="*/ 2 h 2"/>
                <a:gd name="T12" fmla="*/ 4 w 5"/>
                <a:gd name="T13" fmla="*/ 2 h 2"/>
                <a:gd name="T14" fmla="*/ 4 w 5"/>
                <a:gd name="T15" fmla="*/ 2 h 2"/>
                <a:gd name="T16" fmla="*/ 4 w 5"/>
                <a:gd name="T17" fmla="*/ 2 h 2"/>
                <a:gd name="T18" fmla="*/ 4 w 5"/>
                <a:gd name="T19" fmla="*/ 2 h 2"/>
                <a:gd name="T20" fmla="*/ 4 w 5"/>
                <a:gd name="T21" fmla="*/ 2 h 2"/>
                <a:gd name="T22" fmla="*/ 4 w 5"/>
                <a:gd name="T23" fmla="*/ 2 h 2"/>
                <a:gd name="T24" fmla="*/ 3 w 5"/>
                <a:gd name="T25" fmla="*/ 2 h 2"/>
                <a:gd name="T26" fmla="*/ 3 w 5"/>
                <a:gd name="T27" fmla="*/ 1 h 2"/>
                <a:gd name="T28" fmla="*/ 3 w 5"/>
                <a:gd name="T29" fmla="*/ 1 h 2"/>
                <a:gd name="T30" fmla="*/ 3 w 5"/>
                <a:gd name="T31" fmla="*/ 1 h 2"/>
                <a:gd name="T32" fmla="*/ 3 w 5"/>
                <a:gd name="T33" fmla="*/ 1 h 2"/>
                <a:gd name="T34" fmla="*/ 3 w 5"/>
                <a:gd name="T35" fmla="*/ 1 h 2"/>
                <a:gd name="T36" fmla="*/ 3 w 5"/>
                <a:gd name="T37" fmla="*/ 1 h 2"/>
                <a:gd name="T38" fmla="*/ 3 w 5"/>
                <a:gd name="T39" fmla="*/ 1 h 2"/>
                <a:gd name="T40" fmla="*/ 3 w 5"/>
                <a:gd name="T41" fmla="*/ 1 h 2"/>
                <a:gd name="T42" fmla="*/ 3 w 5"/>
                <a:gd name="T43" fmla="*/ 1 h 2"/>
                <a:gd name="T44" fmla="*/ 3 w 5"/>
                <a:gd name="T45" fmla="*/ 1 h 2"/>
                <a:gd name="T46" fmla="*/ 3 w 5"/>
                <a:gd name="T47" fmla="*/ 1 h 2"/>
                <a:gd name="T48" fmla="*/ 3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2 w 5"/>
                <a:gd name="T55" fmla="*/ 1 h 2"/>
                <a:gd name="T56" fmla="*/ 2 w 5"/>
                <a:gd name="T57" fmla="*/ 1 h 2"/>
                <a:gd name="T58" fmla="*/ 2 w 5"/>
                <a:gd name="T59" fmla="*/ 1 h 2"/>
                <a:gd name="T60" fmla="*/ 2 w 5"/>
                <a:gd name="T61" fmla="*/ 1 h 2"/>
                <a:gd name="T62" fmla="*/ 2 w 5"/>
                <a:gd name="T63" fmla="*/ 1 h 2"/>
                <a:gd name="T64" fmla="*/ 2 w 5"/>
                <a:gd name="T65" fmla="*/ 1 h 2"/>
                <a:gd name="T66" fmla="*/ 2 w 5"/>
                <a:gd name="T67" fmla="*/ 1 h 2"/>
                <a:gd name="T68" fmla="*/ 2 w 5"/>
                <a:gd name="T69" fmla="*/ 1 h 2"/>
                <a:gd name="T70" fmla="*/ 2 w 5"/>
                <a:gd name="T71" fmla="*/ 1 h 2"/>
                <a:gd name="T72" fmla="*/ 2 w 5"/>
                <a:gd name="T73" fmla="*/ 1 h 2"/>
                <a:gd name="T74" fmla="*/ 2 w 5"/>
                <a:gd name="T75" fmla="*/ 1 h 2"/>
                <a:gd name="T76" fmla="*/ 1 w 5"/>
                <a:gd name="T77" fmla="*/ 0 h 2"/>
                <a:gd name="T78" fmla="*/ 1 w 5"/>
                <a:gd name="T79" fmla="*/ 0 h 2"/>
                <a:gd name="T80" fmla="*/ 1 w 5"/>
                <a:gd name="T81" fmla="*/ 0 h 2"/>
                <a:gd name="T82" fmla="*/ 1 w 5"/>
                <a:gd name="T83" fmla="*/ 0 h 2"/>
                <a:gd name="T84" fmla="*/ 1 w 5"/>
                <a:gd name="T85" fmla="*/ 0 h 2"/>
                <a:gd name="T86" fmla="*/ 1 w 5"/>
                <a:gd name="T87" fmla="*/ 0 h 2"/>
                <a:gd name="T88" fmla="*/ 1 w 5"/>
                <a:gd name="T89" fmla="*/ 0 h 2"/>
                <a:gd name="T90" fmla="*/ 1 w 5"/>
                <a:gd name="T91" fmla="*/ 0 h 2"/>
                <a:gd name="T92" fmla="*/ 0 w 5"/>
                <a:gd name="T93" fmla="*/ 0 h 2"/>
                <a:gd name="T94" fmla="*/ 0 w 5"/>
                <a:gd name="T95" fmla="*/ 0 h 2"/>
                <a:gd name="T96" fmla="*/ 0 w 5"/>
                <a:gd name="T97" fmla="*/ 0 h 2"/>
                <a:gd name="T98" fmla="*/ 0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7" name="Freeform 323"/>
            <p:cNvSpPr>
              <a:spLocks/>
            </p:cNvSpPr>
            <p:nvPr/>
          </p:nvSpPr>
          <p:spPr bwMode="auto">
            <a:xfrm>
              <a:off x="2980034" y="-4052968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1 h 2"/>
                <a:gd name="T12" fmla="*/ 4 w 4"/>
                <a:gd name="T13" fmla="*/ 1 h 2"/>
                <a:gd name="T14" fmla="*/ 4 w 4"/>
                <a:gd name="T15" fmla="*/ 1 h 2"/>
                <a:gd name="T16" fmla="*/ 4 w 4"/>
                <a:gd name="T17" fmla="*/ 1 h 2"/>
                <a:gd name="T18" fmla="*/ 4 w 4"/>
                <a:gd name="T19" fmla="*/ 1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3 w 4"/>
                <a:gd name="T41" fmla="*/ 1 h 2"/>
                <a:gd name="T42" fmla="*/ 3 w 4"/>
                <a:gd name="T43" fmla="*/ 1 h 2"/>
                <a:gd name="T44" fmla="*/ 3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0 h 2"/>
                <a:gd name="T62" fmla="*/ 1 w 4"/>
                <a:gd name="T63" fmla="*/ 0 h 2"/>
                <a:gd name="T64" fmla="*/ 1 w 4"/>
                <a:gd name="T65" fmla="*/ 0 h 2"/>
                <a:gd name="T66" fmla="*/ 1 w 4"/>
                <a:gd name="T67" fmla="*/ 0 h 2"/>
                <a:gd name="T68" fmla="*/ 1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1 w 4"/>
                <a:gd name="T83" fmla="*/ 0 h 2"/>
                <a:gd name="T84" fmla="*/ 1 w 4"/>
                <a:gd name="T85" fmla="*/ 0 h 2"/>
                <a:gd name="T86" fmla="*/ 1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8" name="Freeform 324"/>
            <p:cNvSpPr>
              <a:spLocks/>
            </p:cNvSpPr>
            <p:nvPr/>
          </p:nvSpPr>
          <p:spPr bwMode="auto">
            <a:xfrm>
              <a:off x="2974869" y="-4056842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3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2 h 3"/>
                <a:gd name="T16" fmla="*/ 3 w 4"/>
                <a:gd name="T17" fmla="*/ 2 h 3"/>
                <a:gd name="T18" fmla="*/ 3 w 4"/>
                <a:gd name="T19" fmla="*/ 2 h 3"/>
                <a:gd name="T20" fmla="*/ 3 w 4"/>
                <a:gd name="T21" fmla="*/ 2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2 w 4"/>
                <a:gd name="T35" fmla="*/ 2 h 3"/>
                <a:gd name="T36" fmla="*/ 2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1 w 4"/>
                <a:gd name="T59" fmla="*/ 1 h 3"/>
                <a:gd name="T60" fmla="*/ 1 w 4"/>
                <a:gd name="T61" fmla="*/ 1 h 3"/>
                <a:gd name="T62" fmla="*/ 1 w 4"/>
                <a:gd name="T63" fmla="*/ 1 h 3"/>
                <a:gd name="T64" fmla="*/ 1 w 4"/>
                <a:gd name="T65" fmla="*/ 1 h 3"/>
                <a:gd name="T66" fmla="*/ 1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1 h 3"/>
                <a:gd name="T82" fmla="*/ 1 w 4"/>
                <a:gd name="T83" fmla="*/ 1 h 3"/>
                <a:gd name="T84" fmla="*/ 0 w 4"/>
                <a:gd name="T85" fmla="*/ 1 h 3"/>
                <a:gd name="T86" fmla="*/ 0 w 4"/>
                <a:gd name="T87" fmla="*/ 1 h 3"/>
                <a:gd name="T88" fmla="*/ 0 w 4"/>
                <a:gd name="T89" fmla="*/ 1 h 3"/>
                <a:gd name="T90" fmla="*/ 0 w 4"/>
                <a:gd name="T91" fmla="*/ 1 h 3"/>
                <a:gd name="T92" fmla="*/ 0 w 4"/>
                <a:gd name="T93" fmla="*/ 1 h 3"/>
                <a:gd name="T94" fmla="*/ 0 w 4"/>
                <a:gd name="T95" fmla="*/ 1 h 3"/>
                <a:gd name="T96" fmla="*/ 0 w 4"/>
                <a:gd name="T97" fmla="*/ 1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9" name="Freeform 325"/>
            <p:cNvSpPr>
              <a:spLocks/>
            </p:cNvSpPr>
            <p:nvPr/>
          </p:nvSpPr>
          <p:spPr bwMode="auto">
            <a:xfrm>
              <a:off x="2968413" y="-4059425"/>
              <a:ext cx="6457" cy="25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4 w 5"/>
                <a:gd name="T5" fmla="*/ 2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2 h 2"/>
                <a:gd name="T12" fmla="*/ 4 w 5"/>
                <a:gd name="T13" fmla="*/ 2 h 2"/>
                <a:gd name="T14" fmla="*/ 4 w 5"/>
                <a:gd name="T15" fmla="*/ 2 h 2"/>
                <a:gd name="T16" fmla="*/ 4 w 5"/>
                <a:gd name="T17" fmla="*/ 2 h 2"/>
                <a:gd name="T18" fmla="*/ 4 w 5"/>
                <a:gd name="T19" fmla="*/ 2 h 2"/>
                <a:gd name="T20" fmla="*/ 4 w 5"/>
                <a:gd name="T21" fmla="*/ 2 h 2"/>
                <a:gd name="T22" fmla="*/ 4 w 5"/>
                <a:gd name="T23" fmla="*/ 2 h 2"/>
                <a:gd name="T24" fmla="*/ 4 w 5"/>
                <a:gd name="T25" fmla="*/ 2 h 2"/>
                <a:gd name="T26" fmla="*/ 4 w 5"/>
                <a:gd name="T27" fmla="*/ 2 h 2"/>
                <a:gd name="T28" fmla="*/ 4 w 5"/>
                <a:gd name="T29" fmla="*/ 2 h 2"/>
                <a:gd name="T30" fmla="*/ 3 w 5"/>
                <a:gd name="T31" fmla="*/ 2 h 2"/>
                <a:gd name="T32" fmla="*/ 3 w 5"/>
                <a:gd name="T33" fmla="*/ 2 h 2"/>
                <a:gd name="T34" fmla="*/ 3 w 5"/>
                <a:gd name="T35" fmla="*/ 2 h 2"/>
                <a:gd name="T36" fmla="*/ 3 w 5"/>
                <a:gd name="T37" fmla="*/ 2 h 2"/>
                <a:gd name="T38" fmla="*/ 3 w 5"/>
                <a:gd name="T39" fmla="*/ 2 h 2"/>
                <a:gd name="T40" fmla="*/ 3 w 5"/>
                <a:gd name="T41" fmla="*/ 2 h 2"/>
                <a:gd name="T42" fmla="*/ 3 w 5"/>
                <a:gd name="T43" fmla="*/ 2 h 2"/>
                <a:gd name="T44" fmla="*/ 3 w 5"/>
                <a:gd name="T45" fmla="*/ 2 h 2"/>
                <a:gd name="T46" fmla="*/ 3 w 5"/>
                <a:gd name="T47" fmla="*/ 2 h 2"/>
                <a:gd name="T48" fmla="*/ 3 w 5"/>
                <a:gd name="T49" fmla="*/ 2 h 2"/>
                <a:gd name="T50" fmla="*/ 3 w 5"/>
                <a:gd name="T51" fmla="*/ 2 h 2"/>
                <a:gd name="T52" fmla="*/ 3 w 5"/>
                <a:gd name="T53" fmla="*/ 2 h 2"/>
                <a:gd name="T54" fmla="*/ 2 w 5"/>
                <a:gd name="T55" fmla="*/ 1 h 2"/>
                <a:gd name="T56" fmla="*/ 2 w 5"/>
                <a:gd name="T57" fmla="*/ 1 h 2"/>
                <a:gd name="T58" fmla="*/ 2 w 5"/>
                <a:gd name="T59" fmla="*/ 1 h 2"/>
                <a:gd name="T60" fmla="*/ 2 w 5"/>
                <a:gd name="T61" fmla="*/ 1 h 2"/>
                <a:gd name="T62" fmla="*/ 2 w 5"/>
                <a:gd name="T63" fmla="*/ 1 h 2"/>
                <a:gd name="T64" fmla="*/ 2 w 5"/>
                <a:gd name="T65" fmla="*/ 1 h 2"/>
                <a:gd name="T66" fmla="*/ 2 w 5"/>
                <a:gd name="T67" fmla="*/ 1 h 2"/>
                <a:gd name="T68" fmla="*/ 2 w 5"/>
                <a:gd name="T69" fmla="*/ 1 h 2"/>
                <a:gd name="T70" fmla="*/ 2 w 5"/>
                <a:gd name="T71" fmla="*/ 1 h 2"/>
                <a:gd name="T72" fmla="*/ 1 w 5"/>
                <a:gd name="T73" fmla="*/ 1 h 2"/>
                <a:gd name="T74" fmla="*/ 1 w 5"/>
                <a:gd name="T75" fmla="*/ 1 h 2"/>
                <a:gd name="T76" fmla="*/ 1 w 5"/>
                <a:gd name="T77" fmla="*/ 1 h 2"/>
                <a:gd name="T78" fmla="*/ 1 w 5"/>
                <a:gd name="T79" fmla="*/ 1 h 2"/>
                <a:gd name="T80" fmla="*/ 1 w 5"/>
                <a:gd name="T81" fmla="*/ 1 h 2"/>
                <a:gd name="T82" fmla="*/ 1 w 5"/>
                <a:gd name="T83" fmla="*/ 1 h 2"/>
                <a:gd name="T84" fmla="*/ 1 w 5"/>
                <a:gd name="T85" fmla="*/ 1 h 2"/>
                <a:gd name="T86" fmla="*/ 1 w 5"/>
                <a:gd name="T87" fmla="*/ 1 h 2"/>
                <a:gd name="T88" fmla="*/ 1 w 5"/>
                <a:gd name="T89" fmla="*/ 0 h 2"/>
                <a:gd name="T90" fmla="*/ 1 w 5"/>
                <a:gd name="T91" fmla="*/ 0 h 2"/>
                <a:gd name="T92" fmla="*/ 1 w 5"/>
                <a:gd name="T93" fmla="*/ 0 h 2"/>
                <a:gd name="T94" fmla="*/ 1 w 5"/>
                <a:gd name="T95" fmla="*/ 0 h 2"/>
                <a:gd name="T96" fmla="*/ 1 w 5"/>
                <a:gd name="T97" fmla="*/ 0 h 2"/>
                <a:gd name="T98" fmla="*/ 0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0" name="Freeform 326"/>
            <p:cNvSpPr>
              <a:spLocks/>
            </p:cNvSpPr>
            <p:nvPr/>
          </p:nvSpPr>
          <p:spPr bwMode="auto">
            <a:xfrm>
              <a:off x="2963248" y="-4060717"/>
              <a:ext cx="5165" cy="129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1 h 1"/>
                <a:gd name="T14" fmla="*/ 4 w 4"/>
                <a:gd name="T15" fmla="*/ 1 h 1"/>
                <a:gd name="T16" fmla="*/ 4 w 4"/>
                <a:gd name="T17" fmla="*/ 1 h 1"/>
                <a:gd name="T18" fmla="*/ 4 w 4"/>
                <a:gd name="T19" fmla="*/ 1 h 1"/>
                <a:gd name="T20" fmla="*/ 4 w 4"/>
                <a:gd name="T21" fmla="*/ 1 h 1"/>
                <a:gd name="T22" fmla="*/ 4 w 4"/>
                <a:gd name="T23" fmla="*/ 1 h 1"/>
                <a:gd name="T24" fmla="*/ 4 w 4"/>
                <a:gd name="T25" fmla="*/ 1 h 1"/>
                <a:gd name="T26" fmla="*/ 3 w 4"/>
                <a:gd name="T27" fmla="*/ 1 h 1"/>
                <a:gd name="T28" fmla="*/ 3 w 4"/>
                <a:gd name="T29" fmla="*/ 1 h 1"/>
                <a:gd name="T30" fmla="*/ 3 w 4"/>
                <a:gd name="T31" fmla="*/ 1 h 1"/>
                <a:gd name="T32" fmla="*/ 3 w 4"/>
                <a:gd name="T33" fmla="*/ 1 h 1"/>
                <a:gd name="T34" fmla="*/ 3 w 4"/>
                <a:gd name="T35" fmla="*/ 1 h 1"/>
                <a:gd name="T36" fmla="*/ 3 w 4"/>
                <a:gd name="T37" fmla="*/ 1 h 1"/>
                <a:gd name="T38" fmla="*/ 3 w 4"/>
                <a:gd name="T39" fmla="*/ 1 h 1"/>
                <a:gd name="T40" fmla="*/ 3 w 4"/>
                <a:gd name="T41" fmla="*/ 1 h 1"/>
                <a:gd name="T42" fmla="*/ 2 w 4"/>
                <a:gd name="T43" fmla="*/ 1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2 w 4"/>
                <a:gd name="T65" fmla="*/ 0 h 1"/>
                <a:gd name="T66" fmla="*/ 2 w 4"/>
                <a:gd name="T67" fmla="*/ 0 h 1"/>
                <a:gd name="T68" fmla="*/ 1 w 4"/>
                <a:gd name="T69" fmla="*/ 0 h 1"/>
                <a:gd name="T70" fmla="*/ 1 w 4"/>
                <a:gd name="T71" fmla="*/ 0 h 1"/>
                <a:gd name="T72" fmla="*/ 1 w 4"/>
                <a:gd name="T73" fmla="*/ 0 h 1"/>
                <a:gd name="T74" fmla="*/ 1 w 4"/>
                <a:gd name="T75" fmla="*/ 0 h 1"/>
                <a:gd name="T76" fmla="*/ 1 w 4"/>
                <a:gd name="T77" fmla="*/ 0 h 1"/>
                <a:gd name="T78" fmla="*/ 1 w 4"/>
                <a:gd name="T79" fmla="*/ 0 h 1"/>
                <a:gd name="T80" fmla="*/ 1 w 4"/>
                <a:gd name="T81" fmla="*/ 0 h 1"/>
                <a:gd name="T82" fmla="*/ 1 w 4"/>
                <a:gd name="T83" fmla="*/ 0 h 1"/>
                <a:gd name="T84" fmla="*/ 1 w 4"/>
                <a:gd name="T85" fmla="*/ 0 h 1"/>
                <a:gd name="T86" fmla="*/ 1 w 4"/>
                <a:gd name="T87" fmla="*/ 0 h 1"/>
                <a:gd name="T88" fmla="*/ 1 w 4"/>
                <a:gd name="T89" fmla="*/ 0 h 1"/>
                <a:gd name="T90" fmla="*/ 1 w 4"/>
                <a:gd name="T91" fmla="*/ 0 h 1"/>
                <a:gd name="T92" fmla="*/ 1 w 4"/>
                <a:gd name="T93" fmla="*/ 0 h 1"/>
                <a:gd name="T94" fmla="*/ 0 w 4"/>
                <a:gd name="T95" fmla="*/ 0 h 1"/>
                <a:gd name="T96" fmla="*/ 0 w 4"/>
                <a:gd name="T97" fmla="*/ 0 h 1"/>
                <a:gd name="T98" fmla="*/ 0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1" name="Freeform 327"/>
            <p:cNvSpPr>
              <a:spLocks/>
            </p:cNvSpPr>
            <p:nvPr/>
          </p:nvSpPr>
          <p:spPr bwMode="auto">
            <a:xfrm>
              <a:off x="2958083" y="-4064589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2 h 3"/>
                <a:gd name="T4" fmla="*/ 4 w 4"/>
                <a:gd name="T5" fmla="*/ 2 h 3"/>
                <a:gd name="T6" fmla="*/ 4 w 4"/>
                <a:gd name="T7" fmla="*/ 2 h 3"/>
                <a:gd name="T8" fmla="*/ 4 w 4"/>
                <a:gd name="T9" fmla="*/ 2 h 3"/>
                <a:gd name="T10" fmla="*/ 4 w 4"/>
                <a:gd name="T11" fmla="*/ 2 h 3"/>
                <a:gd name="T12" fmla="*/ 3 w 4"/>
                <a:gd name="T13" fmla="*/ 2 h 3"/>
                <a:gd name="T14" fmla="*/ 3 w 4"/>
                <a:gd name="T15" fmla="*/ 2 h 3"/>
                <a:gd name="T16" fmla="*/ 3 w 4"/>
                <a:gd name="T17" fmla="*/ 2 h 3"/>
                <a:gd name="T18" fmla="*/ 3 w 4"/>
                <a:gd name="T19" fmla="*/ 2 h 3"/>
                <a:gd name="T20" fmla="*/ 3 w 4"/>
                <a:gd name="T21" fmla="*/ 2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3 w 4"/>
                <a:gd name="T35" fmla="*/ 2 h 3"/>
                <a:gd name="T36" fmla="*/ 3 w 4"/>
                <a:gd name="T37" fmla="*/ 2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1 w 4"/>
                <a:gd name="T65" fmla="*/ 1 h 3"/>
                <a:gd name="T66" fmla="*/ 1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0 w 4"/>
                <a:gd name="T81" fmla="*/ 1 h 3"/>
                <a:gd name="T82" fmla="*/ 0 w 4"/>
                <a:gd name="T83" fmla="*/ 1 h 3"/>
                <a:gd name="T84" fmla="*/ 0 w 4"/>
                <a:gd name="T85" fmla="*/ 1 h 3"/>
                <a:gd name="T86" fmla="*/ 0 w 4"/>
                <a:gd name="T87" fmla="*/ 1 h 3"/>
                <a:gd name="T88" fmla="*/ 0 w 4"/>
                <a:gd name="T89" fmla="*/ 1 h 3"/>
                <a:gd name="T90" fmla="*/ 0 w 4"/>
                <a:gd name="T91" fmla="*/ 1 h 3"/>
                <a:gd name="T92" fmla="*/ 0 w 4"/>
                <a:gd name="T93" fmla="*/ 1 h 3"/>
                <a:gd name="T94" fmla="*/ 0 w 4"/>
                <a:gd name="T95" fmla="*/ 0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2" name="Freeform 328"/>
            <p:cNvSpPr>
              <a:spLocks/>
            </p:cNvSpPr>
            <p:nvPr/>
          </p:nvSpPr>
          <p:spPr bwMode="auto">
            <a:xfrm>
              <a:off x="2952918" y="-4067172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3 w 4"/>
                <a:gd name="T9" fmla="*/ 2 h 2"/>
                <a:gd name="T10" fmla="*/ 3 w 4"/>
                <a:gd name="T11" fmla="*/ 2 h 2"/>
                <a:gd name="T12" fmla="*/ 3 w 4"/>
                <a:gd name="T13" fmla="*/ 2 h 2"/>
                <a:gd name="T14" fmla="*/ 3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2 w 4"/>
                <a:gd name="T35" fmla="*/ 2 h 2"/>
                <a:gd name="T36" fmla="*/ 2 w 4"/>
                <a:gd name="T37" fmla="*/ 2 h 2"/>
                <a:gd name="T38" fmla="*/ 2 w 4"/>
                <a:gd name="T39" fmla="*/ 2 h 2"/>
                <a:gd name="T40" fmla="*/ 2 w 4"/>
                <a:gd name="T41" fmla="*/ 2 h 2"/>
                <a:gd name="T42" fmla="*/ 2 w 4"/>
                <a:gd name="T43" fmla="*/ 2 h 2"/>
                <a:gd name="T44" fmla="*/ 2 w 4"/>
                <a:gd name="T45" fmla="*/ 2 h 2"/>
                <a:gd name="T46" fmla="*/ 2 w 4"/>
                <a:gd name="T47" fmla="*/ 2 h 2"/>
                <a:gd name="T48" fmla="*/ 2 w 4"/>
                <a:gd name="T49" fmla="*/ 2 h 2"/>
                <a:gd name="T50" fmla="*/ 2 w 4"/>
                <a:gd name="T51" fmla="*/ 2 h 2"/>
                <a:gd name="T52" fmla="*/ 1 w 4"/>
                <a:gd name="T53" fmla="*/ 1 h 2"/>
                <a:gd name="T54" fmla="*/ 1 w 4"/>
                <a:gd name="T55" fmla="*/ 1 h 2"/>
                <a:gd name="T56" fmla="*/ 1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0 w 4"/>
                <a:gd name="T77" fmla="*/ 1 h 2"/>
                <a:gd name="T78" fmla="*/ 0 w 4"/>
                <a:gd name="T79" fmla="*/ 1 h 2"/>
                <a:gd name="T80" fmla="*/ 0 w 4"/>
                <a:gd name="T81" fmla="*/ 1 h 2"/>
                <a:gd name="T82" fmla="*/ 0 w 4"/>
                <a:gd name="T83" fmla="*/ 1 h 2"/>
                <a:gd name="T84" fmla="*/ 0 w 4"/>
                <a:gd name="T85" fmla="*/ 1 h 2"/>
                <a:gd name="T86" fmla="*/ 0 w 4"/>
                <a:gd name="T87" fmla="*/ 1 h 2"/>
                <a:gd name="T88" fmla="*/ 0 w 4"/>
                <a:gd name="T89" fmla="*/ 1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3" name="Freeform 486"/>
            <p:cNvSpPr>
              <a:spLocks/>
            </p:cNvSpPr>
            <p:nvPr/>
          </p:nvSpPr>
          <p:spPr bwMode="auto">
            <a:xfrm>
              <a:off x="2526816" y="-3602299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1 w 3"/>
                <a:gd name="T7" fmla="*/ 3 h 3"/>
                <a:gd name="T8" fmla="*/ 1 w 3"/>
                <a:gd name="T9" fmla="*/ 3 h 3"/>
                <a:gd name="T10" fmla="*/ 1 w 3"/>
                <a:gd name="T11" fmla="*/ 2 h 3"/>
                <a:gd name="T12" fmla="*/ 1 w 3"/>
                <a:gd name="T13" fmla="*/ 2 h 3"/>
                <a:gd name="T14" fmla="*/ 1 w 3"/>
                <a:gd name="T15" fmla="*/ 2 h 3"/>
                <a:gd name="T16" fmla="*/ 1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3 w 3"/>
                <a:gd name="T65" fmla="*/ 1 h 3"/>
                <a:gd name="T66" fmla="*/ 3 w 3"/>
                <a:gd name="T67" fmla="*/ 1 h 3"/>
                <a:gd name="T68" fmla="*/ 3 w 3"/>
                <a:gd name="T69" fmla="*/ 1 h 3"/>
                <a:gd name="T70" fmla="*/ 3 w 3"/>
                <a:gd name="T71" fmla="*/ 1 h 3"/>
                <a:gd name="T72" fmla="*/ 3 w 3"/>
                <a:gd name="T73" fmla="*/ 1 h 3"/>
                <a:gd name="T74" fmla="*/ 3 w 3"/>
                <a:gd name="T75" fmla="*/ 1 h 3"/>
                <a:gd name="T76" fmla="*/ 3 w 3"/>
                <a:gd name="T77" fmla="*/ 1 h 3"/>
                <a:gd name="T78" fmla="*/ 3 w 3"/>
                <a:gd name="T79" fmla="*/ 1 h 3"/>
                <a:gd name="T80" fmla="*/ 3 w 3"/>
                <a:gd name="T81" fmla="*/ 1 h 3"/>
                <a:gd name="T82" fmla="*/ 3 w 3"/>
                <a:gd name="T83" fmla="*/ 0 h 3"/>
                <a:gd name="T84" fmla="*/ 3 w 3"/>
                <a:gd name="T85" fmla="*/ 0 h 3"/>
                <a:gd name="T86" fmla="*/ 3 w 3"/>
                <a:gd name="T87" fmla="*/ 0 h 3"/>
                <a:gd name="T88" fmla="*/ 3 w 3"/>
                <a:gd name="T89" fmla="*/ 0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4" name="Freeform 487"/>
            <p:cNvSpPr>
              <a:spLocks/>
            </p:cNvSpPr>
            <p:nvPr/>
          </p:nvSpPr>
          <p:spPr bwMode="auto">
            <a:xfrm>
              <a:off x="2530689" y="-3606174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1 w 4"/>
                <a:gd name="T3" fmla="*/ 3 h 3"/>
                <a:gd name="T4" fmla="*/ 1 w 4"/>
                <a:gd name="T5" fmla="*/ 3 h 3"/>
                <a:gd name="T6" fmla="*/ 1 w 4"/>
                <a:gd name="T7" fmla="*/ 3 h 3"/>
                <a:gd name="T8" fmla="*/ 1 w 4"/>
                <a:gd name="T9" fmla="*/ 3 h 3"/>
                <a:gd name="T10" fmla="*/ 1 w 4"/>
                <a:gd name="T11" fmla="*/ 3 h 3"/>
                <a:gd name="T12" fmla="*/ 1 w 4"/>
                <a:gd name="T13" fmla="*/ 3 h 3"/>
                <a:gd name="T14" fmla="*/ 1 w 4"/>
                <a:gd name="T15" fmla="*/ 3 h 3"/>
                <a:gd name="T16" fmla="*/ 1 w 4"/>
                <a:gd name="T17" fmla="*/ 3 h 3"/>
                <a:gd name="T18" fmla="*/ 1 w 4"/>
                <a:gd name="T19" fmla="*/ 3 h 3"/>
                <a:gd name="T20" fmla="*/ 1 w 4"/>
                <a:gd name="T21" fmla="*/ 3 h 3"/>
                <a:gd name="T22" fmla="*/ 1 w 4"/>
                <a:gd name="T23" fmla="*/ 3 h 3"/>
                <a:gd name="T24" fmla="*/ 1 w 4"/>
                <a:gd name="T25" fmla="*/ 3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2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2 h 3"/>
                <a:gd name="T60" fmla="*/ 3 w 4"/>
                <a:gd name="T61" fmla="*/ 2 h 3"/>
                <a:gd name="T62" fmla="*/ 3 w 4"/>
                <a:gd name="T63" fmla="*/ 2 h 3"/>
                <a:gd name="T64" fmla="*/ 3 w 4"/>
                <a:gd name="T65" fmla="*/ 2 h 3"/>
                <a:gd name="T66" fmla="*/ 3 w 4"/>
                <a:gd name="T67" fmla="*/ 2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3 w 4"/>
                <a:gd name="T81" fmla="*/ 1 h 3"/>
                <a:gd name="T82" fmla="*/ 3 w 4"/>
                <a:gd name="T83" fmla="*/ 1 h 3"/>
                <a:gd name="T84" fmla="*/ 3 w 4"/>
                <a:gd name="T85" fmla="*/ 1 h 3"/>
                <a:gd name="T86" fmla="*/ 3 w 4"/>
                <a:gd name="T87" fmla="*/ 1 h 3"/>
                <a:gd name="T88" fmla="*/ 3 w 4"/>
                <a:gd name="T89" fmla="*/ 1 h 3"/>
                <a:gd name="T90" fmla="*/ 3 w 4"/>
                <a:gd name="T91" fmla="*/ 1 h 3"/>
                <a:gd name="T92" fmla="*/ 3 w 4"/>
                <a:gd name="T93" fmla="*/ 1 h 3"/>
                <a:gd name="T94" fmla="*/ 3 w 4"/>
                <a:gd name="T95" fmla="*/ 1 h 3"/>
                <a:gd name="T96" fmla="*/ 3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5" name="Freeform 488"/>
            <p:cNvSpPr>
              <a:spLocks/>
            </p:cNvSpPr>
            <p:nvPr/>
          </p:nvSpPr>
          <p:spPr bwMode="auto">
            <a:xfrm>
              <a:off x="2535854" y="-3608757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2 h 2"/>
                <a:gd name="T20" fmla="*/ 0 w 3"/>
                <a:gd name="T21" fmla="*/ 2 h 2"/>
                <a:gd name="T22" fmla="*/ 0 w 3"/>
                <a:gd name="T23" fmla="*/ 2 h 2"/>
                <a:gd name="T24" fmla="*/ 0 w 3"/>
                <a:gd name="T25" fmla="*/ 2 h 2"/>
                <a:gd name="T26" fmla="*/ 0 w 3"/>
                <a:gd name="T27" fmla="*/ 2 h 2"/>
                <a:gd name="T28" fmla="*/ 0 w 3"/>
                <a:gd name="T29" fmla="*/ 2 h 2"/>
                <a:gd name="T30" fmla="*/ 0 w 3"/>
                <a:gd name="T31" fmla="*/ 2 h 2"/>
                <a:gd name="T32" fmla="*/ 0 w 3"/>
                <a:gd name="T33" fmla="*/ 2 h 2"/>
                <a:gd name="T34" fmla="*/ 0 w 3"/>
                <a:gd name="T35" fmla="*/ 2 h 2"/>
                <a:gd name="T36" fmla="*/ 1 w 3"/>
                <a:gd name="T37" fmla="*/ 2 h 2"/>
                <a:gd name="T38" fmla="*/ 1 w 3"/>
                <a:gd name="T39" fmla="*/ 2 h 2"/>
                <a:gd name="T40" fmla="*/ 1 w 3"/>
                <a:gd name="T41" fmla="*/ 2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1 h 2"/>
                <a:gd name="T70" fmla="*/ 2 w 3"/>
                <a:gd name="T71" fmla="*/ 1 h 2"/>
                <a:gd name="T72" fmla="*/ 2 w 3"/>
                <a:gd name="T73" fmla="*/ 1 h 2"/>
                <a:gd name="T74" fmla="*/ 2 w 3"/>
                <a:gd name="T75" fmla="*/ 1 h 2"/>
                <a:gd name="T76" fmla="*/ 2 w 3"/>
                <a:gd name="T77" fmla="*/ 1 h 2"/>
                <a:gd name="T78" fmla="*/ 2 w 3"/>
                <a:gd name="T79" fmla="*/ 1 h 2"/>
                <a:gd name="T80" fmla="*/ 2 w 3"/>
                <a:gd name="T81" fmla="*/ 1 h 2"/>
                <a:gd name="T82" fmla="*/ 2 w 3"/>
                <a:gd name="T83" fmla="*/ 1 h 2"/>
                <a:gd name="T84" fmla="*/ 2 w 3"/>
                <a:gd name="T85" fmla="*/ 0 h 2"/>
                <a:gd name="T86" fmla="*/ 2 w 3"/>
                <a:gd name="T87" fmla="*/ 0 h 2"/>
                <a:gd name="T88" fmla="*/ 2 w 3"/>
                <a:gd name="T89" fmla="*/ 0 h 2"/>
                <a:gd name="T90" fmla="*/ 2 w 3"/>
                <a:gd name="T91" fmla="*/ 0 h 2"/>
                <a:gd name="T92" fmla="*/ 2 w 3"/>
                <a:gd name="T93" fmla="*/ 0 h 2"/>
                <a:gd name="T94" fmla="*/ 2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6" name="Freeform 489"/>
            <p:cNvSpPr>
              <a:spLocks/>
            </p:cNvSpPr>
            <p:nvPr/>
          </p:nvSpPr>
          <p:spPr bwMode="auto">
            <a:xfrm>
              <a:off x="2539728" y="-3611339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1 h 2"/>
                <a:gd name="T16" fmla="*/ 0 w 3"/>
                <a:gd name="T17" fmla="*/ 1 h 2"/>
                <a:gd name="T18" fmla="*/ 0 w 3"/>
                <a:gd name="T19" fmla="*/ 1 h 2"/>
                <a:gd name="T20" fmla="*/ 0 w 3"/>
                <a:gd name="T21" fmla="*/ 1 h 2"/>
                <a:gd name="T22" fmla="*/ 0 w 3"/>
                <a:gd name="T23" fmla="*/ 1 h 2"/>
                <a:gd name="T24" fmla="*/ 0 w 3"/>
                <a:gd name="T25" fmla="*/ 1 h 2"/>
                <a:gd name="T26" fmla="*/ 0 w 3"/>
                <a:gd name="T27" fmla="*/ 1 h 2"/>
                <a:gd name="T28" fmla="*/ 0 w 3"/>
                <a:gd name="T29" fmla="*/ 1 h 2"/>
                <a:gd name="T30" fmla="*/ 0 w 3"/>
                <a:gd name="T31" fmla="*/ 1 h 2"/>
                <a:gd name="T32" fmla="*/ 0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0 h 2"/>
                <a:gd name="T58" fmla="*/ 1 w 3"/>
                <a:gd name="T59" fmla="*/ 0 h 2"/>
                <a:gd name="T60" fmla="*/ 2 w 3"/>
                <a:gd name="T61" fmla="*/ 0 h 2"/>
                <a:gd name="T62" fmla="*/ 2 w 3"/>
                <a:gd name="T63" fmla="*/ 0 h 2"/>
                <a:gd name="T64" fmla="*/ 2 w 3"/>
                <a:gd name="T65" fmla="*/ 0 h 2"/>
                <a:gd name="T66" fmla="*/ 2 w 3"/>
                <a:gd name="T67" fmla="*/ 0 h 2"/>
                <a:gd name="T68" fmla="*/ 2 w 3"/>
                <a:gd name="T69" fmla="*/ 0 h 2"/>
                <a:gd name="T70" fmla="*/ 2 w 3"/>
                <a:gd name="T71" fmla="*/ 0 h 2"/>
                <a:gd name="T72" fmla="*/ 2 w 3"/>
                <a:gd name="T73" fmla="*/ 0 h 2"/>
                <a:gd name="T74" fmla="*/ 2 w 3"/>
                <a:gd name="T75" fmla="*/ 0 h 2"/>
                <a:gd name="T76" fmla="*/ 2 w 3"/>
                <a:gd name="T77" fmla="*/ 0 h 2"/>
                <a:gd name="T78" fmla="*/ 2 w 3"/>
                <a:gd name="T79" fmla="*/ 0 h 2"/>
                <a:gd name="T80" fmla="*/ 2 w 3"/>
                <a:gd name="T81" fmla="*/ 0 h 2"/>
                <a:gd name="T82" fmla="*/ 2 w 3"/>
                <a:gd name="T83" fmla="*/ 0 h 2"/>
                <a:gd name="T84" fmla="*/ 2 w 3"/>
                <a:gd name="T85" fmla="*/ 0 h 2"/>
                <a:gd name="T86" fmla="*/ 2 w 3"/>
                <a:gd name="T87" fmla="*/ 0 h 2"/>
                <a:gd name="T88" fmla="*/ 2 w 3"/>
                <a:gd name="T89" fmla="*/ 0 h 2"/>
                <a:gd name="T90" fmla="*/ 2 w 3"/>
                <a:gd name="T91" fmla="*/ 0 h 2"/>
                <a:gd name="T92" fmla="*/ 2 w 3"/>
                <a:gd name="T93" fmla="*/ 0 h 2"/>
                <a:gd name="T94" fmla="*/ 2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7" name="Freeform 490"/>
            <p:cNvSpPr>
              <a:spLocks/>
            </p:cNvSpPr>
            <p:nvPr/>
          </p:nvSpPr>
          <p:spPr bwMode="auto">
            <a:xfrm>
              <a:off x="2543602" y="-3615212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2 h 3"/>
                <a:gd name="T4" fmla="*/ 0 w 3"/>
                <a:gd name="T5" fmla="*/ 2 h 3"/>
                <a:gd name="T6" fmla="*/ 0 w 3"/>
                <a:gd name="T7" fmla="*/ 2 h 3"/>
                <a:gd name="T8" fmla="*/ 0 w 3"/>
                <a:gd name="T9" fmla="*/ 2 h 3"/>
                <a:gd name="T10" fmla="*/ 0 w 3"/>
                <a:gd name="T11" fmla="*/ 2 h 3"/>
                <a:gd name="T12" fmla="*/ 0 w 3"/>
                <a:gd name="T13" fmla="*/ 2 h 3"/>
                <a:gd name="T14" fmla="*/ 0 w 3"/>
                <a:gd name="T15" fmla="*/ 2 h 3"/>
                <a:gd name="T16" fmla="*/ 0 w 3"/>
                <a:gd name="T17" fmla="*/ 2 h 3"/>
                <a:gd name="T18" fmla="*/ 0 w 3"/>
                <a:gd name="T19" fmla="*/ 2 h 3"/>
                <a:gd name="T20" fmla="*/ 0 w 3"/>
                <a:gd name="T21" fmla="*/ 2 h 3"/>
                <a:gd name="T22" fmla="*/ 0 w 3"/>
                <a:gd name="T23" fmla="*/ 2 h 3"/>
                <a:gd name="T24" fmla="*/ 0 w 3"/>
                <a:gd name="T25" fmla="*/ 2 h 3"/>
                <a:gd name="T26" fmla="*/ 0 w 3"/>
                <a:gd name="T27" fmla="*/ 2 h 3"/>
                <a:gd name="T28" fmla="*/ 0 w 3"/>
                <a:gd name="T29" fmla="*/ 2 h 3"/>
                <a:gd name="T30" fmla="*/ 0 w 3"/>
                <a:gd name="T31" fmla="*/ 1 h 3"/>
                <a:gd name="T32" fmla="*/ 0 w 3"/>
                <a:gd name="T33" fmla="*/ 1 h 3"/>
                <a:gd name="T34" fmla="*/ 1 w 3"/>
                <a:gd name="T35" fmla="*/ 1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0 h 3"/>
                <a:gd name="T74" fmla="*/ 2 w 3"/>
                <a:gd name="T75" fmla="*/ 0 h 3"/>
                <a:gd name="T76" fmla="*/ 2 w 3"/>
                <a:gd name="T77" fmla="*/ 0 h 3"/>
                <a:gd name="T78" fmla="*/ 2 w 3"/>
                <a:gd name="T79" fmla="*/ 0 h 3"/>
                <a:gd name="T80" fmla="*/ 2 w 3"/>
                <a:gd name="T81" fmla="*/ 0 h 3"/>
                <a:gd name="T82" fmla="*/ 2 w 3"/>
                <a:gd name="T83" fmla="*/ 0 h 3"/>
                <a:gd name="T84" fmla="*/ 2 w 3"/>
                <a:gd name="T85" fmla="*/ 0 h 3"/>
                <a:gd name="T86" fmla="*/ 2 w 3"/>
                <a:gd name="T87" fmla="*/ 0 h 3"/>
                <a:gd name="T88" fmla="*/ 2 w 3"/>
                <a:gd name="T89" fmla="*/ 0 h 3"/>
                <a:gd name="T90" fmla="*/ 2 w 3"/>
                <a:gd name="T91" fmla="*/ 0 h 3"/>
                <a:gd name="T92" fmla="*/ 2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8" name="Freeform 491"/>
            <p:cNvSpPr>
              <a:spLocks/>
            </p:cNvSpPr>
            <p:nvPr/>
          </p:nvSpPr>
          <p:spPr bwMode="auto">
            <a:xfrm>
              <a:off x="2547475" y="-3619087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2 h 3"/>
                <a:gd name="T18" fmla="*/ 0 w 3"/>
                <a:gd name="T19" fmla="*/ 2 h 3"/>
                <a:gd name="T20" fmla="*/ 0 w 3"/>
                <a:gd name="T21" fmla="*/ 2 h 3"/>
                <a:gd name="T22" fmla="*/ 0 w 3"/>
                <a:gd name="T23" fmla="*/ 2 h 3"/>
                <a:gd name="T24" fmla="*/ 0 w 3"/>
                <a:gd name="T25" fmla="*/ 2 h 3"/>
                <a:gd name="T26" fmla="*/ 0 w 3"/>
                <a:gd name="T27" fmla="*/ 2 h 3"/>
                <a:gd name="T28" fmla="*/ 0 w 3"/>
                <a:gd name="T29" fmla="*/ 2 h 3"/>
                <a:gd name="T30" fmla="*/ 0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2 w 3"/>
                <a:gd name="T83" fmla="*/ 1 h 3"/>
                <a:gd name="T84" fmla="*/ 2 w 3"/>
                <a:gd name="T85" fmla="*/ 1 h 3"/>
                <a:gd name="T86" fmla="*/ 2 w 3"/>
                <a:gd name="T87" fmla="*/ 1 h 3"/>
                <a:gd name="T88" fmla="*/ 2 w 3"/>
                <a:gd name="T89" fmla="*/ 0 h 3"/>
                <a:gd name="T90" fmla="*/ 2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9" name="Freeform 492"/>
            <p:cNvSpPr>
              <a:spLocks/>
            </p:cNvSpPr>
            <p:nvPr/>
          </p:nvSpPr>
          <p:spPr bwMode="auto">
            <a:xfrm>
              <a:off x="2551349" y="-3621670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2 h 2"/>
                <a:gd name="T20" fmla="*/ 0 w 3"/>
                <a:gd name="T21" fmla="*/ 2 h 2"/>
                <a:gd name="T22" fmla="*/ 0 w 3"/>
                <a:gd name="T23" fmla="*/ 2 h 2"/>
                <a:gd name="T24" fmla="*/ 0 w 3"/>
                <a:gd name="T25" fmla="*/ 2 h 2"/>
                <a:gd name="T26" fmla="*/ 0 w 3"/>
                <a:gd name="T27" fmla="*/ 2 h 2"/>
                <a:gd name="T28" fmla="*/ 1 w 3"/>
                <a:gd name="T29" fmla="*/ 2 h 2"/>
                <a:gd name="T30" fmla="*/ 1 w 3"/>
                <a:gd name="T31" fmla="*/ 2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0 h 2"/>
                <a:gd name="T62" fmla="*/ 2 w 3"/>
                <a:gd name="T63" fmla="*/ 0 h 2"/>
                <a:gd name="T64" fmla="*/ 2 w 3"/>
                <a:gd name="T65" fmla="*/ 0 h 2"/>
                <a:gd name="T66" fmla="*/ 2 w 3"/>
                <a:gd name="T67" fmla="*/ 0 h 2"/>
                <a:gd name="T68" fmla="*/ 2 w 3"/>
                <a:gd name="T69" fmla="*/ 0 h 2"/>
                <a:gd name="T70" fmla="*/ 2 w 3"/>
                <a:gd name="T71" fmla="*/ 0 h 2"/>
                <a:gd name="T72" fmla="*/ 2 w 3"/>
                <a:gd name="T73" fmla="*/ 0 h 2"/>
                <a:gd name="T74" fmla="*/ 2 w 3"/>
                <a:gd name="T75" fmla="*/ 0 h 2"/>
                <a:gd name="T76" fmla="*/ 2 w 3"/>
                <a:gd name="T77" fmla="*/ 0 h 2"/>
                <a:gd name="T78" fmla="*/ 2 w 3"/>
                <a:gd name="T79" fmla="*/ 0 h 2"/>
                <a:gd name="T80" fmla="*/ 2 w 3"/>
                <a:gd name="T81" fmla="*/ 0 h 2"/>
                <a:gd name="T82" fmla="*/ 2 w 3"/>
                <a:gd name="T83" fmla="*/ 0 h 2"/>
                <a:gd name="T84" fmla="*/ 2 w 3"/>
                <a:gd name="T85" fmla="*/ 0 h 2"/>
                <a:gd name="T86" fmla="*/ 2 w 3"/>
                <a:gd name="T87" fmla="*/ 0 h 2"/>
                <a:gd name="T88" fmla="*/ 3 w 3"/>
                <a:gd name="T89" fmla="*/ 0 h 2"/>
                <a:gd name="T90" fmla="*/ 3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0" name="Freeform 493"/>
            <p:cNvSpPr>
              <a:spLocks/>
            </p:cNvSpPr>
            <p:nvPr/>
          </p:nvSpPr>
          <p:spPr bwMode="auto">
            <a:xfrm>
              <a:off x="2555222" y="-3625543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2 h 3"/>
                <a:gd name="T6" fmla="*/ 0 w 3"/>
                <a:gd name="T7" fmla="*/ 2 h 3"/>
                <a:gd name="T8" fmla="*/ 0 w 3"/>
                <a:gd name="T9" fmla="*/ 2 h 3"/>
                <a:gd name="T10" fmla="*/ 0 w 3"/>
                <a:gd name="T11" fmla="*/ 2 h 3"/>
                <a:gd name="T12" fmla="*/ 0 w 3"/>
                <a:gd name="T13" fmla="*/ 2 h 3"/>
                <a:gd name="T14" fmla="*/ 0 w 3"/>
                <a:gd name="T15" fmla="*/ 2 h 3"/>
                <a:gd name="T16" fmla="*/ 0 w 3"/>
                <a:gd name="T17" fmla="*/ 2 h 3"/>
                <a:gd name="T18" fmla="*/ 0 w 3"/>
                <a:gd name="T19" fmla="*/ 2 h 3"/>
                <a:gd name="T20" fmla="*/ 0 w 3"/>
                <a:gd name="T21" fmla="*/ 2 h 3"/>
                <a:gd name="T22" fmla="*/ 0 w 3"/>
                <a:gd name="T23" fmla="*/ 2 h 3"/>
                <a:gd name="T24" fmla="*/ 0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0 h 3"/>
                <a:gd name="T78" fmla="*/ 2 w 3"/>
                <a:gd name="T79" fmla="*/ 0 h 3"/>
                <a:gd name="T80" fmla="*/ 2 w 3"/>
                <a:gd name="T81" fmla="*/ 0 h 3"/>
                <a:gd name="T82" fmla="*/ 2 w 3"/>
                <a:gd name="T83" fmla="*/ 0 h 3"/>
                <a:gd name="T84" fmla="*/ 2 w 3"/>
                <a:gd name="T85" fmla="*/ 0 h 3"/>
                <a:gd name="T86" fmla="*/ 3 w 3"/>
                <a:gd name="T87" fmla="*/ 0 h 3"/>
                <a:gd name="T88" fmla="*/ 3 w 3"/>
                <a:gd name="T89" fmla="*/ 0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1" name="Freeform 494"/>
            <p:cNvSpPr>
              <a:spLocks/>
            </p:cNvSpPr>
            <p:nvPr/>
          </p:nvSpPr>
          <p:spPr bwMode="auto">
            <a:xfrm>
              <a:off x="2559096" y="-3629417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3 w 3"/>
                <a:gd name="T83" fmla="*/ 1 h 3"/>
                <a:gd name="T84" fmla="*/ 3 w 3"/>
                <a:gd name="T85" fmla="*/ 1 h 3"/>
                <a:gd name="T86" fmla="*/ 3 w 3"/>
                <a:gd name="T87" fmla="*/ 1 h 3"/>
                <a:gd name="T88" fmla="*/ 3 w 3"/>
                <a:gd name="T89" fmla="*/ 1 h 3"/>
                <a:gd name="T90" fmla="*/ 3 w 3"/>
                <a:gd name="T91" fmla="*/ 1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2" name="Freeform 495"/>
            <p:cNvSpPr>
              <a:spLocks/>
            </p:cNvSpPr>
            <p:nvPr/>
          </p:nvSpPr>
          <p:spPr bwMode="auto">
            <a:xfrm>
              <a:off x="2562970" y="-3632000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2 h 2"/>
                <a:gd name="T20" fmla="*/ 1 w 3"/>
                <a:gd name="T21" fmla="*/ 2 h 2"/>
                <a:gd name="T22" fmla="*/ 1 w 3"/>
                <a:gd name="T23" fmla="*/ 2 h 2"/>
                <a:gd name="T24" fmla="*/ 1 w 3"/>
                <a:gd name="T25" fmla="*/ 2 h 2"/>
                <a:gd name="T26" fmla="*/ 1 w 3"/>
                <a:gd name="T27" fmla="*/ 2 h 2"/>
                <a:gd name="T28" fmla="*/ 1 w 3"/>
                <a:gd name="T29" fmla="*/ 2 h 2"/>
                <a:gd name="T30" fmla="*/ 1 w 3"/>
                <a:gd name="T31" fmla="*/ 2 h 2"/>
                <a:gd name="T32" fmla="*/ 1 w 3"/>
                <a:gd name="T33" fmla="*/ 2 h 2"/>
                <a:gd name="T34" fmla="*/ 1 w 3"/>
                <a:gd name="T35" fmla="*/ 2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1 h 2"/>
                <a:gd name="T70" fmla="*/ 2 w 3"/>
                <a:gd name="T71" fmla="*/ 1 h 2"/>
                <a:gd name="T72" fmla="*/ 2 w 3"/>
                <a:gd name="T73" fmla="*/ 1 h 2"/>
                <a:gd name="T74" fmla="*/ 2 w 3"/>
                <a:gd name="T75" fmla="*/ 1 h 2"/>
                <a:gd name="T76" fmla="*/ 2 w 3"/>
                <a:gd name="T77" fmla="*/ 1 h 2"/>
                <a:gd name="T78" fmla="*/ 2 w 3"/>
                <a:gd name="T79" fmla="*/ 0 h 2"/>
                <a:gd name="T80" fmla="*/ 3 w 3"/>
                <a:gd name="T81" fmla="*/ 0 h 2"/>
                <a:gd name="T82" fmla="*/ 3 w 3"/>
                <a:gd name="T83" fmla="*/ 0 h 2"/>
                <a:gd name="T84" fmla="*/ 3 w 3"/>
                <a:gd name="T85" fmla="*/ 0 h 2"/>
                <a:gd name="T86" fmla="*/ 3 w 3"/>
                <a:gd name="T87" fmla="*/ 0 h 2"/>
                <a:gd name="T88" fmla="*/ 3 w 3"/>
                <a:gd name="T89" fmla="*/ 0 h 2"/>
                <a:gd name="T90" fmla="*/ 3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3" name="Freeform 496"/>
            <p:cNvSpPr>
              <a:spLocks/>
            </p:cNvSpPr>
            <p:nvPr/>
          </p:nvSpPr>
          <p:spPr bwMode="auto">
            <a:xfrm>
              <a:off x="2566844" y="-3635873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2 h 3"/>
                <a:gd name="T10" fmla="*/ 0 w 3"/>
                <a:gd name="T11" fmla="*/ 2 h 3"/>
                <a:gd name="T12" fmla="*/ 0 w 3"/>
                <a:gd name="T13" fmla="*/ 2 h 3"/>
                <a:gd name="T14" fmla="*/ 0 w 3"/>
                <a:gd name="T15" fmla="*/ 2 h 3"/>
                <a:gd name="T16" fmla="*/ 0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3 w 3"/>
                <a:gd name="T79" fmla="*/ 1 h 3"/>
                <a:gd name="T80" fmla="*/ 3 w 3"/>
                <a:gd name="T81" fmla="*/ 1 h 3"/>
                <a:gd name="T82" fmla="*/ 3 w 3"/>
                <a:gd name="T83" fmla="*/ 1 h 3"/>
                <a:gd name="T84" fmla="*/ 3 w 3"/>
                <a:gd name="T85" fmla="*/ 1 h 3"/>
                <a:gd name="T86" fmla="*/ 3 w 3"/>
                <a:gd name="T87" fmla="*/ 1 h 3"/>
                <a:gd name="T88" fmla="*/ 3 w 3"/>
                <a:gd name="T89" fmla="*/ 1 h 3"/>
                <a:gd name="T90" fmla="*/ 3 w 3"/>
                <a:gd name="T91" fmla="*/ 1 h 3"/>
                <a:gd name="T92" fmla="*/ 3 w 3"/>
                <a:gd name="T93" fmla="*/ 1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4" name="Freeform 497"/>
            <p:cNvSpPr>
              <a:spLocks/>
            </p:cNvSpPr>
            <p:nvPr/>
          </p:nvSpPr>
          <p:spPr bwMode="auto">
            <a:xfrm>
              <a:off x="2570717" y="-3638456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1 w 3"/>
                <a:gd name="T17" fmla="*/ 2 h 2"/>
                <a:gd name="T18" fmla="*/ 1 w 3"/>
                <a:gd name="T19" fmla="*/ 2 h 2"/>
                <a:gd name="T20" fmla="*/ 1 w 3"/>
                <a:gd name="T21" fmla="*/ 2 h 2"/>
                <a:gd name="T22" fmla="*/ 1 w 3"/>
                <a:gd name="T23" fmla="*/ 2 h 2"/>
                <a:gd name="T24" fmla="*/ 1 w 3"/>
                <a:gd name="T25" fmla="*/ 1 h 2"/>
                <a:gd name="T26" fmla="*/ 1 w 3"/>
                <a:gd name="T27" fmla="*/ 1 h 2"/>
                <a:gd name="T28" fmla="*/ 1 w 3"/>
                <a:gd name="T29" fmla="*/ 1 h 2"/>
                <a:gd name="T30" fmla="*/ 1 w 3"/>
                <a:gd name="T31" fmla="*/ 1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0 h 2"/>
                <a:gd name="T68" fmla="*/ 2 w 3"/>
                <a:gd name="T69" fmla="*/ 0 h 2"/>
                <a:gd name="T70" fmla="*/ 2 w 3"/>
                <a:gd name="T71" fmla="*/ 0 h 2"/>
                <a:gd name="T72" fmla="*/ 2 w 3"/>
                <a:gd name="T73" fmla="*/ 0 h 2"/>
                <a:gd name="T74" fmla="*/ 2 w 3"/>
                <a:gd name="T75" fmla="*/ 0 h 2"/>
                <a:gd name="T76" fmla="*/ 2 w 3"/>
                <a:gd name="T77" fmla="*/ 0 h 2"/>
                <a:gd name="T78" fmla="*/ 3 w 3"/>
                <a:gd name="T79" fmla="*/ 0 h 2"/>
                <a:gd name="T80" fmla="*/ 3 w 3"/>
                <a:gd name="T81" fmla="*/ 0 h 2"/>
                <a:gd name="T82" fmla="*/ 3 w 3"/>
                <a:gd name="T83" fmla="*/ 0 h 2"/>
                <a:gd name="T84" fmla="*/ 3 w 3"/>
                <a:gd name="T85" fmla="*/ 0 h 2"/>
                <a:gd name="T86" fmla="*/ 3 w 3"/>
                <a:gd name="T87" fmla="*/ 0 h 2"/>
                <a:gd name="T88" fmla="*/ 3 w 3"/>
                <a:gd name="T89" fmla="*/ 0 h 2"/>
                <a:gd name="T90" fmla="*/ 3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5" name="Freeform 498"/>
            <p:cNvSpPr>
              <a:spLocks/>
            </p:cNvSpPr>
            <p:nvPr/>
          </p:nvSpPr>
          <p:spPr bwMode="auto">
            <a:xfrm>
              <a:off x="2574591" y="-3642330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2 h 3"/>
                <a:gd name="T14" fmla="*/ 0 w 3"/>
                <a:gd name="T15" fmla="*/ 2 h 3"/>
                <a:gd name="T16" fmla="*/ 0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1 h 3"/>
                <a:gd name="T42" fmla="*/ 1 w 3"/>
                <a:gd name="T43" fmla="*/ 1 h 3"/>
                <a:gd name="T44" fmla="*/ 2 w 3"/>
                <a:gd name="T45" fmla="*/ 1 h 3"/>
                <a:gd name="T46" fmla="*/ 2 w 3"/>
                <a:gd name="T47" fmla="*/ 1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3 w 3"/>
                <a:gd name="T83" fmla="*/ 0 h 3"/>
                <a:gd name="T84" fmla="*/ 3 w 3"/>
                <a:gd name="T85" fmla="*/ 0 h 3"/>
                <a:gd name="T86" fmla="*/ 3 w 3"/>
                <a:gd name="T87" fmla="*/ 0 h 3"/>
                <a:gd name="T88" fmla="*/ 3 w 3"/>
                <a:gd name="T89" fmla="*/ 0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6" name="Freeform 499"/>
            <p:cNvSpPr>
              <a:spLocks/>
            </p:cNvSpPr>
            <p:nvPr/>
          </p:nvSpPr>
          <p:spPr bwMode="auto">
            <a:xfrm>
              <a:off x="2578464" y="-3646204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w 3"/>
                <a:gd name="T21" fmla="*/ 3 h 3"/>
                <a:gd name="T22" fmla="*/ 1 w 3"/>
                <a:gd name="T23" fmla="*/ 3 h 3"/>
                <a:gd name="T24" fmla="*/ 1 w 3"/>
                <a:gd name="T25" fmla="*/ 3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2 w 3"/>
                <a:gd name="T83" fmla="*/ 1 h 3"/>
                <a:gd name="T84" fmla="*/ 2 w 3"/>
                <a:gd name="T85" fmla="*/ 1 h 3"/>
                <a:gd name="T86" fmla="*/ 3 w 3"/>
                <a:gd name="T87" fmla="*/ 1 h 3"/>
                <a:gd name="T88" fmla="*/ 3 w 3"/>
                <a:gd name="T89" fmla="*/ 1 h 3"/>
                <a:gd name="T90" fmla="*/ 3 w 3"/>
                <a:gd name="T91" fmla="*/ 1 h 3"/>
                <a:gd name="T92" fmla="*/ 3 w 3"/>
                <a:gd name="T93" fmla="*/ 1 h 3"/>
                <a:gd name="T94" fmla="*/ 3 w 3"/>
                <a:gd name="T95" fmla="*/ 1 h 3"/>
                <a:gd name="T96" fmla="*/ 3 w 3"/>
                <a:gd name="T97" fmla="*/ 1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7" name="Freeform 500"/>
            <p:cNvSpPr>
              <a:spLocks/>
            </p:cNvSpPr>
            <p:nvPr/>
          </p:nvSpPr>
          <p:spPr bwMode="auto">
            <a:xfrm>
              <a:off x="2582338" y="-3648787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2 h 2"/>
                <a:gd name="T20" fmla="*/ 0 w 3"/>
                <a:gd name="T21" fmla="*/ 2 h 2"/>
                <a:gd name="T22" fmla="*/ 0 w 3"/>
                <a:gd name="T23" fmla="*/ 2 h 2"/>
                <a:gd name="T24" fmla="*/ 0 w 3"/>
                <a:gd name="T25" fmla="*/ 2 h 2"/>
                <a:gd name="T26" fmla="*/ 1 w 3"/>
                <a:gd name="T27" fmla="*/ 2 h 2"/>
                <a:gd name="T28" fmla="*/ 1 w 3"/>
                <a:gd name="T29" fmla="*/ 2 h 2"/>
                <a:gd name="T30" fmla="*/ 1 w 3"/>
                <a:gd name="T31" fmla="*/ 2 h 2"/>
                <a:gd name="T32" fmla="*/ 1 w 3"/>
                <a:gd name="T33" fmla="*/ 2 h 2"/>
                <a:gd name="T34" fmla="*/ 1 w 3"/>
                <a:gd name="T35" fmla="*/ 2 h 2"/>
                <a:gd name="T36" fmla="*/ 1 w 3"/>
                <a:gd name="T37" fmla="*/ 2 h 2"/>
                <a:gd name="T38" fmla="*/ 1 w 3"/>
                <a:gd name="T39" fmla="*/ 2 h 2"/>
                <a:gd name="T40" fmla="*/ 1 w 3"/>
                <a:gd name="T41" fmla="*/ 2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1 h 2"/>
                <a:gd name="T70" fmla="*/ 2 w 3"/>
                <a:gd name="T71" fmla="*/ 0 h 2"/>
                <a:gd name="T72" fmla="*/ 2 w 3"/>
                <a:gd name="T73" fmla="*/ 0 h 2"/>
                <a:gd name="T74" fmla="*/ 2 w 3"/>
                <a:gd name="T75" fmla="*/ 0 h 2"/>
                <a:gd name="T76" fmla="*/ 2 w 3"/>
                <a:gd name="T77" fmla="*/ 0 h 2"/>
                <a:gd name="T78" fmla="*/ 2 w 3"/>
                <a:gd name="T79" fmla="*/ 0 h 2"/>
                <a:gd name="T80" fmla="*/ 2 w 3"/>
                <a:gd name="T81" fmla="*/ 0 h 2"/>
                <a:gd name="T82" fmla="*/ 2 w 3"/>
                <a:gd name="T83" fmla="*/ 0 h 2"/>
                <a:gd name="T84" fmla="*/ 2 w 3"/>
                <a:gd name="T85" fmla="*/ 0 h 2"/>
                <a:gd name="T86" fmla="*/ 2 w 3"/>
                <a:gd name="T87" fmla="*/ 0 h 2"/>
                <a:gd name="T88" fmla="*/ 2 w 3"/>
                <a:gd name="T89" fmla="*/ 0 h 2"/>
                <a:gd name="T90" fmla="*/ 2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8" name="Freeform 501"/>
            <p:cNvSpPr>
              <a:spLocks/>
            </p:cNvSpPr>
            <p:nvPr/>
          </p:nvSpPr>
          <p:spPr bwMode="auto">
            <a:xfrm>
              <a:off x="2586212" y="-3652661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1 h 3"/>
                <a:gd name="T60" fmla="*/ 1 w 2"/>
                <a:gd name="T61" fmla="*/ 1 h 3"/>
                <a:gd name="T62" fmla="*/ 2 w 2"/>
                <a:gd name="T63" fmla="*/ 1 h 3"/>
                <a:gd name="T64" fmla="*/ 2 w 2"/>
                <a:gd name="T65" fmla="*/ 1 h 3"/>
                <a:gd name="T66" fmla="*/ 2 w 2"/>
                <a:gd name="T67" fmla="*/ 1 h 3"/>
                <a:gd name="T68" fmla="*/ 2 w 2"/>
                <a:gd name="T69" fmla="*/ 1 h 3"/>
                <a:gd name="T70" fmla="*/ 2 w 2"/>
                <a:gd name="T71" fmla="*/ 1 h 3"/>
                <a:gd name="T72" fmla="*/ 2 w 2"/>
                <a:gd name="T73" fmla="*/ 1 h 3"/>
                <a:gd name="T74" fmla="*/ 2 w 2"/>
                <a:gd name="T75" fmla="*/ 1 h 3"/>
                <a:gd name="T76" fmla="*/ 2 w 2"/>
                <a:gd name="T77" fmla="*/ 1 h 3"/>
                <a:gd name="T78" fmla="*/ 2 w 2"/>
                <a:gd name="T79" fmla="*/ 1 h 3"/>
                <a:gd name="T80" fmla="*/ 2 w 2"/>
                <a:gd name="T81" fmla="*/ 1 h 3"/>
                <a:gd name="T82" fmla="*/ 2 w 2"/>
                <a:gd name="T83" fmla="*/ 1 h 3"/>
                <a:gd name="T84" fmla="*/ 2 w 2"/>
                <a:gd name="T85" fmla="*/ 1 h 3"/>
                <a:gd name="T86" fmla="*/ 2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9" name="Freeform 502"/>
            <p:cNvSpPr>
              <a:spLocks/>
            </p:cNvSpPr>
            <p:nvPr/>
          </p:nvSpPr>
          <p:spPr bwMode="auto">
            <a:xfrm>
              <a:off x="2588794" y="-3655244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1 w 3"/>
                <a:gd name="T5" fmla="*/ 2 h 2"/>
                <a:gd name="T6" fmla="*/ 1 w 3"/>
                <a:gd name="T7" fmla="*/ 2 h 2"/>
                <a:gd name="T8" fmla="*/ 1 w 3"/>
                <a:gd name="T9" fmla="*/ 2 h 2"/>
                <a:gd name="T10" fmla="*/ 1 w 3"/>
                <a:gd name="T11" fmla="*/ 2 h 2"/>
                <a:gd name="T12" fmla="*/ 1 w 3"/>
                <a:gd name="T13" fmla="*/ 2 h 2"/>
                <a:gd name="T14" fmla="*/ 1 w 3"/>
                <a:gd name="T15" fmla="*/ 2 h 2"/>
                <a:gd name="T16" fmla="*/ 1 w 3"/>
                <a:gd name="T17" fmla="*/ 2 h 2"/>
                <a:gd name="T18" fmla="*/ 1 w 3"/>
                <a:gd name="T19" fmla="*/ 2 h 2"/>
                <a:gd name="T20" fmla="*/ 1 w 3"/>
                <a:gd name="T21" fmla="*/ 2 h 2"/>
                <a:gd name="T22" fmla="*/ 1 w 3"/>
                <a:gd name="T23" fmla="*/ 2 h 2"/>
                <a:gd name="T24" fmla="*/ 1 w 3"/>
                <a:gd name="T25" fmla="*/ 2 h 2"/>
                <a:gd name="T26" fmla="*/ 1 w 3"/>
                <a:gd name="T27" fmla="*/ 2 h 2"/>
                <a:gd name="T28" fmla="*/ 1 w 3"/>
                <a:gd name="T29" fmla="*/ 2 h 2"/>
                <a:gd name="T30" fmla="*/ 1 w 3"/>
                <a:gd name="T31" fmla="*/ 1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1 h 2"/>
                <a:gd name="T70" fmla="*/ 2 w 3"/>
                <a:gd name="T71" fmla="*/ 1 h 2"/>
                <a:gd name="T72" fmla="*/ 3 w 3"/>
                <a:gd name="T73" fmla="*/ 0 h 2"/>
                <a:gd name="T74" fmla="*/ 3 w 3"/>
                <a:gd name="T75" fmla="*/ 0 h 2"/>
                <a:gd name="T76" fmla="*/ 3 w 3"/>
                <a:gd name="T77" fmla="*/ 0 h 2"/>
                <a:gd name="T78" fmla="*/ 3 w 3"/>
                <a:gd name="T79" fmla="*/ 0 h 2"/>
                <a:gd name="T80" fmla="*/ 3 w 3"/>
                <a:gd name="T81" fmla="*/ 0 h 2"/>
                <a:gd name="T82" fmla="*/ 3 w 3"/>
                <a:gd name="T83" fmla="*/ 0 h 2"/>
                <a:gd name="T84" fmla="*/ 3 w 3"/>
                <a:gd name="T85" fmla="*/ 0 h 2"/>
                <a:gd name="T86" fmla="*/ 3 w 3"/>
                <a:gd name="T87" fmla="*/ 0 h 2"/>
                <a:gd name="T88" fmla="*/ 3 w 3"/>
                <a:gd name="T89" fmla="*/ 0 h 2"/>
                <a:gd name="T90" fmla="*/ 3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0" name="Freeform 503"/>
            <p:cNvSpPr>
              <a:spLocks/>
            </p:cNvSpPr>
            <p:nvPr/>
          </p:nvSpPr>
          <p:spPr bwMode="auto">
            <a:xfrm>
              <a:off x="2592668" y="-3659117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2 h 3"/>
                <a:gd name="T6" fmla="*/ 0 w 3"/>
                <a:gd name="T7" fmla="*/ 2 h 3"/>
                <a:gd name="T8" fmla="*/ 0 w 3"/>
                <a:gd name="T9" fmla="*/ 2 h 3"/>
                <a:gd name="T10" fmla="*/ 0 w 3"/>
                <a:gd name="T11" fmla="*/ 2 h 3"/>
                <a:gd name="T12" fmla="*/ 0 w 3"/>
                <a:gd name="T13" fmla="*/ 2 h 3"/>
                <a:gd name="T14" fmla="*/ 0 w 3"/>
                <a:gd name="T15" fmla="*/ 2 h 3"/>
                <a:gd name="T16" fmla="*/ 1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1 h 3"/>
                <a:gd name="T48" fmla="*/ 1 w 3"/>
                <a:gd name="T49" fmla="*/ 1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2 w 3"/>
                <a:gd name="T83" fmla="*/ 1 h 3"/>
                <a:gd name="T84" fmla="*/ 2 w 3"/>
                <a:gd name="T85" fmla="*/ 1 h 3"/>
                <a:gd name="T86" fmla="*/ 3 w 3"/>
                <a:gd name="T87" fmla="*/ 1 h 3"/>
                <a:gd name="T88" fmla="*/ 3 w 3"/>
                <a:gd name="T89" fmla="*/ 0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1" name="Freeform 504"/>
            <p:cNvSpPr>
              <a:spLocks/>
            </p:cNvSpPr>
            <p:nvPr/>
          </p:nvSpPr>
          <p:spPr bwMode="auto">
            <a:xfrm>
              <a:off x="2596542" y="-3661700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1 h 2"/>
                <a:gd name="T20" fmla="*/ 0 w 2"/>
                <a:gd name="T21" fmla="*/ 1 h 2"/>
                <a:gd name="T22" fmla="*/ 0 w 2"/>
                <a:gd name="T23" fmla="*/ 1 h 2"/>
                <a:gd name="T24" fmla="*/ 0 w 2"/>
                <a:gd name="T25" fmla="*/ 1 h 2"/>
                <a:gd name="T26" fmla="*/ 0 w 2"/>
                <a:gd name="T27" fmla="*/ 1 h 2"/>
                <a:gd name="T28" fmla="*/ 0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0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2 w 2"/>
                <a:gd name="T75" fmla="*/ 0 h 2"/>
                <a:gd name="T76" fmla="*/ 2 w 2"/>
                <a:gd name="T77" fmla="*/ 0 h 2"/>
                <a:gd name="T78" fmla="*/ 2 w 2"/>
                <a:gd name="T79" fmla="*/ 0 h 2"/>
                <a:gd name="T80" fmla="*/ 2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2" name="Freeform 505"/>
            <p:cNvSpPr>
              <a:spLocks/>
            </p:cNvSpPr>
            <p:nvPr/>
          </p:nvSpPr>
          <p:spPr bwMode="auto">
            <a:xfrm>
              <a:off x="2599124" y="-3665574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1 w 3"/>
                <a:gd name="T7" fmla="*/ 2 h 3"/>
                <a:gd name="T8" fmla="*/ 1 w 3"/>
                <a:gd name="T9" fmla="*/ 2 h 3"/>
                <a:gd name="T10" fmla="*/ 1 w 3"/>
                <a:gd name="T11" fmla="*/ 2 h 3"/>
                <a:gd name="T12" fmla="*/ 1 w 3"/>
                <a:gd name="T13" fmla="*/ 2 h 3"/>
                <a:gd name="T14" fmla="*/ 1 w 3"/>
                <a:gd name="T15" fmla="*/ 2 h 3"/>
                <a:gd name="T16" fmla="*/ 1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1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0 h 3"/>
                <a:gd name="T78" fmla="*/ 2 w 3"/>
                <a:gd name="T79" fmla="*/ 0 h 3"/>
                <a:gd name="T80" fmla="*/ 2 w 3"/>
                <a:gd name="T81" fmla="*/ 0 h 3"/>
                <a:gd name="T82" fmla="*/ 2 w 3"/>
                <a:gd name="T83" fmla="*/ 0 h 3"/>
                <a:gd name="T84" fmla="*/ 2 w 3"/>
                <a:gd name="T85" fmla="*/ 0 h 3"/>
                <a:gd name="T86" fmla="*/ 2 w 3"/>
                <a:gd name="T87" fmla="*/ 0 h 3"/>
                <a:gd name="T88" fmla="*/ 2 w 3"/>
                <a:gd name="T89" fmla="*/ 0 h 3"/>
                <a:gd name="T90" fmla="*/ 2 w 3"/>
                <a:gd name="T91" fmla="*/ 0 h 3"/>
                <a:gd name="T92" fmla="*/ 2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3" name="Freeform 506"/>
            <p:cNvSpPr>
              <a:spLocks/>
            </p:cNvSpPr>
            <p:nvPr/>
          </p:nvSpPr>
          <p:spPr bwMode="auto">
            <a:xfrm>
              <a:off x="2602998" y="-3669447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3 h 3"/>
                <a:gd name="T18" fmla="*/ 0 w 2"/>
                <a:gd name="T19" fmla="*/ 3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2 w 2"/>
                <a:gd name="T73" fmla="*/ 1 h 3"/>
                <a:gd name="T74" fmla="*/ 2 w 2"/>
                <a:gd name="T75" fmla="*/ 1 h 3"/>
                <a:gd name="T76" fmla="*/ 2 w 2"/>
                <a:gd name="T77" fmla="*/ 1 h 3"/>
                <a:gd name="T78" fmla="*/ 2 w 2"/>
                <a:gd name="T79" fmla="*/ 1 h 3"/>
                <a:gd name="T80" fmla="*/ 2 w 2"/>
                <a:gd name="T81" fmla="*/ 1 h 3"/>
                <a:gd name="T82" fmla="*/ 2 w 2"/>
                <a:gd name="T83" fmla="*/ 1 h 3"/>
                <a:gd name="T84" fmla="*/ 2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4" name="Freeform 507"/>
            <p:cNvSpPr>
              <a:spLocks/>
            </p:cNvSpPr>
            <p:nvPr/>
          </p:nvSpPr>
          <p:spPr bwMode="auto">
            <a:xfrm>
              <a:off x="2605580" y="-3672030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2 h 2"/>
                <a:gd name="T20" fmla="*/ 1 w 3"/>
                <a:gd name="T21" fmla="*/ 2 h 2"/>
                <a:gd name="T22" fmla="*/ 1 w 3"/>
                <a:gd name="T23" fmla="*/ 2 h 2"/>
                <a:gd name="T24" fmla="*/ 1 w 3"/>
                <a:gd name="T25" fmla="*/ 2 h 2"/>
                <a:gd name="T26" fmla="*/ 1 w 3"/>
                <a:gd name="T27" fmla="*/ 2 h 2"/>
                <a:gd name="T28" fmla="*/ 1 w 3"/>
                <a:gd name="T29" fmla="*/ 2 h 2"/>
                <a:gd name="T30" fmla="*/ 1 w 3"/>
                <a:gd name="T31" fmla="*/ 2 h 2"/>
                <a:gd name="T32" fmla="*/ 1 w 3"/>
                <a:gd name="T33" fmla="*/ 2 h 2"/>
                <a:gd name="T34" fmla="*/ 1 w 3"/>
                <a:gd name="T35" fmla="*/ 2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0 h 2"/>
                <a:gd name="T66" fmla="*/ 2 w 3"/>
                <a:gd name="T67" fmla="*/ 0 h 2"/>
                <a:gd name="T68" fmla="*/ 2 w 3"/>
                <a:gd name="T69" fmla="*/ 0 h 2"/>
                <a:gd name="T70" fmla="*/ 2 w 3"/>
                <a:gd name="T71" fmla="*/ 0 h 2"/>
                <a:gd name="T72" fmla="*/ 2 w 3"/>
                <a:gd name="T73" fmla="*/ 0 h 2"/>
                <a:gd name="T74" fmla="*/ 2 w 3"/>
                <a:gd name="T75" fmla="*/ 0 h 2"/>
                <a:gd name="T76" fmla="*/ 2 w 3"/>
                <a:gd name="T77" fmla="*/ 0 h 2"/>
                <a:gd name="T78" fmla="*/ 2 w 3"/>
                <a:gd name="T79" fmla="*/ 0 h 2"/>
                <a:gd name="T80" fmla="*/ 2 w 3"/>
                <a:gd name="T81" fmla="*/ 0 h 2"/>
                <a:gd name="T82" fmla="*/ 2 w 3"/>
                <a:gd name="T83" fmla="*/ 0 h 2"/>
                <a:gd name="T84" fmla="*/ 2 w 3"/>
                <a:gd name="T85" fmla="*/ 0 h 2"/>
                <a:gd name="T86" fmla="*/ 2 w 3"/>
                <a:gd name="T87" fmla="*/ 0 h 2"/>
                <a:gd name="T88" fmla="*/ 2 w 3"/>
                <a:gd name="T89" fmla="*/ 0 h 2"/>
                <a:gd name="T90" fmla="*/ 2 w 3"/>
                <a:gd name="T91" fmla="*/ 0 h 2"/>
                <a:gd name="T92" fmla="*/ 2 w 3"/>
                <a:gd name="T93" fmla="*/ 0 h 2"/>
                <a:gd name="T94" fmla="*/ 2 w 3"/>
                <a:gd name="T95" fmla="*/ 0 h 2"/>
                <a:gd name="T96" fmla="*/ 2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5" name="Freeform 508"/>
            <p:cNvSpPr>
              <a:spLocks/>
            </p:cNvSpPr>
            <p:nvPr/>
          </p:nvSpPr>
          <p:spPr bwMode="auto">
            <a:xfrm>
              <a:off x="2609454" y="-3675904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2 h 3"/>
                <a:gd name="T36" fmla="*/ 0 w 2"/>
                <a:gd name="T37" fmla="*/ 2 h 3"/>
                <a:gd name="T38" fmla="*/ 0 w 2"/>
                <a:gd name="T39" fmla="*/ 2 h 3"/>
                <a:gd name="T40" fmla="*/ 0 w 2"/>
                <a:gd name="T41" fmla="*/ 2 h 3"/>
                <a:gd name="T42" fmla="*/ 0 w 2"/>
                <a:gd name="T43" fmla="*/ 2 h 3"/>
                <a:gd name="T44" fmla="*/ 0 w 2"/>
                <a:gd name="T45" fmla="*/ 2 h 3"/>
                <a:gd name="T46" fmla="*/ 0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0 h 3"/>
                <a:gd name="T82" fmla="*/ 2 w 2"/>
                <a:gd name="T83" fmla="*/ 0 h 3"/>
                <a:gd name="T84" fmla="*/ 2 w 2"/>
                <a:gd name="T85" fmla="*/ 0 h 3"/>
                <a:gd name="T86" fmla="*/ 2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6" name="Freeform 509"/>
            <p:cNvSpPr>
              <a:spLocks/>
            </p:cNvSpPr>
            <p:nvPr/>
          </p:nvSpPr>
          <p:spPr bwMode="auto">
            <a:xfrm>
              <a:off x="2612036" y="-3679778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3 h 3"/>
                <a:gd name="T18" fmla="*/ 0 w 2"/>
                <a:gd name="T19" fmla="*/ 3 h 3"/>
                <a:gd name="T20" fmla="*/ 0 w 2"/>
                <a:gd name="T21" fmla="*/ 3 h 3"/>
                <a:gd name="T22" fmla="*/ 0 w 2"/>
                <a:gd name="T23" fmla="*/ 3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2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2 w 2"/>
                <a:gd name="T83" fmla="*/ 1 h 3"/>
                <a:gd name="T84" fmla="*/ 2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1 h 3"/>
                <a:gd name="T94" fmla="*/ 2 w 2"/>
                <a:gd name="T95" fmla="*/ 1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7" name="Freeform 510"/>
            <p:cNvSpPr>
              <a:spLocks/>
            </p:cNvSpPr>
            <p:nvPr/>
          </p:nvSpPr>
          <p:spPr bwMode="auto">
            <a:xfrm>
              <a:off x="2614619" y="-3682361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2 h 2"/>
                <a:gd name="T34" fmla="*/ 1 w 2"/>
                <a:gd name="T35" fmla="*/ 2 h 2"/>
                <a:gd name="T36" fmla="*/ 1 w 2"/>
                <a:gd name="T37" fmla="*/ 2 h 2"/>
                <a:gd name="T38" fmla="*/ 1 w 2"/>
                <a:gd name="T39" fmla="*/ 2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2 w 2"/>
                <a:gd name="T67" fmla="*/ 1 h 2"/>
                <a:gd name="T68" fmla="*/ 2 w 2"/>
                <a:gd name="T69" fmla="*/ 1 h 2"/>
                <a:gd name="T70" fmla="*/ 2 w 2"/>
                <a:gd name="T71" fmla="*/ 1 h 2"/>
                <a:gd name="T72" fmla="*/ 2 w 2"/>
                <a:gd name="T73" fmla="*/ 1 h 2"/>
                <a:gd name="T74" fmla="*/ 2 w 2"/>
                <a:gd name="T75" fmla="*/ 1 h 2"/>
                <a:gd name="T76" fmla="*/ 2 w 2"/>
                <a:gd name="T77" fmla="*/ 1 h 2"/>
                <a:gd name="T78" fmla="*/ 2 w 2"/>
                <a:gd name="T79" fmla="*/ 1 h 2"/>
                <a:gd name="T80" fmla="*/ 2 w 2"/>
                <a:gd name="T81" fmla="*/ 1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8" name="Freeform 511"/>
            <p:cNvSpPr>
              <a:spLocks/>
            </p:cNvSpPr>
            <p:nvPr/>
          </p:nvSpPr>
          <p:spPr bwMode="auto">
            <a:xfrm>
              <a:off x="2617201" y="-3686235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2 w 2"/>
                <a:gd name="T53" fmla="*/ 2 h 3"/>
                <a:gd name="T54" fmla="*/ 2 w 2"/>
                <a:gd name="T55" fmla="*/ 2 h 3"/>
                <a:gd name="T56" fmla="*/ 2 w 2"/>
                <a:gd name="T57" fmla="*/ 1 h 3"/>
                <a:gd name="T58" fmla="*/ 2 w 2"/>
                <a:gd name="T59" fmla="*/ 1 h 3"/>
                <a:gd name="T60" fmla="*/ 2 w 2"/>
                <a:gd name="T61" fmla="*/ 1 h 3"/>
                <a:gd name="T62" fmla="*/ 2 w 2"/>
                <a:gd name="T63" fmla="*/ 1 h 3"/>
                <a:gd name="T64" fmla="*/ 2 w 2"/>
                <a:gd name="T65" fmla="*/ 1 h 3"/>
                <a:gd name="T66" fmla="*/ 2 w 2"/>
                <a:gd name="T67" fmla="*/ 1 h 3"/>
                <a:gd name="T68" fmla="*/ 2 w 2"/>
                <a:gd name="T69" fmla="*/ 1 h 3"/>
                <a:gd name="T70" fmla="*/ 2 w 2"/>
                <a:gd name="T71" fmla="*/ 1 h 3"/>
                <a:gd name="T72" fmla="*/ 2 w 2"/>
                <a:gd name="T73" fmla="*/ 1 h 3"/>
                <a:gd name="T74" fmla="*/ 2 w 2"/>
                <a:gd name="T75" fmla="*/ 1 h 3"/>
                <a:gd name="T76" fmla="*/ 2 w 2"/>
                <a:gd name="T77" fmla="*/ 1 h 3"/>
                <a:gd name="T78" fmla="*/ 2 w 2"/>
                <a:gd name="T79" fmla="*/ 1 h 3"/>
                <a:gd name="T80" fmla="*/ 2 w 2"/>
                <a:gd name="T81" fmla="*/ 1 h 3"/>
                <a:gd name="T82" fmla="*/ 2 w 2"/>
                <a:gd name="T83" fmla="*/ 1 h 3"/>
                <a:gd name="T84" fmla="*/ 2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1 h 3"/>
                <a:gd name="T94" fmla="*/ 2 w 2"/>
                <a:gd name="T95" fmla="*/ 1 h 3"/>
                <a:gd name="T96" fmla="*/ 2 w 2"/>
                <a:gd name="T97" fmla="*/ 1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9" name="Freeform 512"/>
            <p:cNvSpPr>
              <a:spLocks/>
            </p:cNvSpPr>
            <p:nvPr/>
          </p:nvSpPr>
          <p:spPr bwMode="auto">
            <a:xfrm>
              <a:off x="2619783" y="-3688818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1 w 3"/>
                <a:gd name="T5" fmla="*/ 2 h 2"/>
                <a:gd name="T6" fmla="*/ 1 w 3"/>
                <a:gd name="T7" fmla="*/ 2 h 2"/>
                <a:gd name="T8" fmla="*/ 1 w 3"/>
                <a:gd name="T9" fmla="*/ 2 h 2"/>
                <a:gd name="T10" fmla="*/ 1 w 3"/>
                <a:gd name="T11" fmla="*/ 2 h 2"/>
                <a:gd name="T12" fmla="*/ 1 w 3"/>
                <a:gd name="T13" fmla="*/ 2 h 2"/>
                <a:gd name="T14" fmla="*/ 1 w 3"/>
                <a:gd name="T15" fmla="*/ 2 h 2"/>
                <a:gd name="T16" fmla="*/ 1 w 3"/>
                <a:gd name="T17" fmla="*/ 2 h 2"/>
                <a:gd name="T18" fmla="*/ 1 w 3"/>
                <a:gd name="T19" fmla="*/ 2 h 2"/>
                <a:gd name="T20" fmla="*/ 1 w 3"/>
                <a:gd name="T21" fmla="*/ 2 h 2"/>
                <a:gd name="T22" fmla="*/ 1 w 3"/>
                <a:gd name="T23" fmla="*/ 2 h 2"/>
                <a:gd name="T24" fmla="*/ 1 w 3"/>
                <a:gd name="T25" fmla="*/ 2 h 2"/>
                <a:gd name="T26" fmla="*/ 1 w 3"/>
                <a:gd name="T27" fmla="*/ 2 h 2"/>
                <a:gd name="T28" fmla="*/ 1 w 3"/>
                <a:gd name="T29" fmla="*/ 1 h 2"/>
                <a:gd name="T30" fmla="*/ 1 w 3"/>
                <a:gd name="T31" fmla="*/ 1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1 h 2"/>
                <a:gd name="T70" fmla="*/ 2 w 3"/>
                <a:gd name="T71" fmla="*/ 0 h 2"/>
                <a:gd name="T72" fmla="*/ 2 w 3"/>
                <a:gd name="T73" fmla="*/ 0 h 2"/>
                <a:gd name="T74" fmla="*/ 2 w 3"/>
                <a:gd name="T75" fmla="*/ 0 h 2"/>
                <a:gd name="T76" fmla="*/ 2 w 3"/>
                <a:gd name="T77" fmla="*/ 0 h 2"/>
                <a:gd name="T78" fmla="*/ 2 w 3"/>
                <a:gd name="T79" fmla="*/ 0 h 2"/>
                <a:gd name="T80" fmla="*/ 2 w 3"/>
                <a:gd name="T81" fmla="*/ 0 h 2"/>
                <a:gd name="T82" fmla="*/ 2 w 3"/>
                <a:gd name="T83" fmla="*/ 0 h 2"/>
                <a:gd name="T84" fmla="*/ 2 w 3"/>
                <a:gd name="T85" fmla="*/ 0 h 2"/>
                <a:gd name="T86" fmla="*/ 2 w 3"/>
                <a:gd name="T87" fmla="*/ 0 h 2"/>
                <a:gd name="T88" fmla="*/ 2 w 3"/>
                <a:gd name="T89" fmla="*/ 0 h 2"/>
                <a:gd name="T90" fmla="*/ 3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0" name="Freeform 513"/>
            <p:cNvSpPr>
              <a:spLocks/>
            </p:cNvSpPr>
            <p:nvPr/>
          </p:nvSpPr>
          <p:spPr bwMode="auto">
            <a:xfrm>
              <a:off x="2623658" y="-3692691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2 h 3"/>
                <a:gd name="T36" fmla="*/ 0 w 2"/>
                <a:gd name="T37" fmla="*/ 2 h 3"/>
                <a:gd name="T38" fmla="*/ 0 w 2"/>
                <a:gd name="T39" fmla="*/ 2 h 3"/>
                <a:gd name="T40" fmla="*/ 0 w 2"/>
                <a:gd name="T41" fmla="*/ 2 h 3"/>
                <a:gd name="T42" fmla="*/ 0 w 2"/>
                <a:gd name="T43" fmla="*/ 2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0 h 3"/>
                <a:gd name="T88" fmla="*/ 1 w 2"/>
                <a:gd name="T89" fmla="*/ 0 h 3"/>
                <a:gd name="T90" fmla="*/ 1 w 2"/>
                <a:gd name="T91" fmla="*/ 0 h 3"/>
                <a:gd name="T92" fmla="*/ 1 w 2"/>
                <a:gd name="T93" fmla="*/ 0 h 3"/>
                <a:gd name="T94" fmla="*/ 1 w 2"/>
                <a:gd name="T95" fmla="*/ 0 h 3"/>
                <a:gd name="T96" fmla="*/ 1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1" name="Freeform 514"/>
            <p:cNvSpPr>
              <a:spLocks/>
            </p:cNvSpPr>
            <p:nvPr/>
          </p:nvSpPr>
          <p:spPr bwMode="auto">
            <a:xfrm>
              <a:off x="2626240" y="-3695274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2 h 2"/>
                <a:gd name="T24" fmla="*/ 0 w 2"/>
                <a:gd name="T25" fmla="*/ 2 h 2"/>
                <a:gd name="T26" fmla="*/ 0 w 2"/>
                <a:gd name="T27" fmla="*/ 2 h 2"/>
                <a:gd name="T28" fmla="*/ 0 w 2"/>
                <a:gd name="T29" fmla="*/ 2 h 2"/>
                <a:gd name="T30" fmla="*/ 0 w 2"/>
                <a:gd name="T31" fmla="*/ 1 h 2"/>
                <a:gd name="T32" fmla="*/ 0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0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1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2" name="Freeform 515"/>
            <p:cNvSpPr>
              <a:spLocks/>
            </p:cNvSpPr>
            <p:nvPr/>
          </p:nvSpPr>
          <p:spPr bwMode="auto">
            <a:xfrm>
              <a:off x="2628823" y="-3699148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2 h 3"/>
                <a:gd name="T6" fmla="*/ 0 w 2"/>
                <a:gd name="T7" fmla="*/ 2 h 3"/>
                <a:gd name="T8" fmla="*/ 0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2 h 3"/>
                <a:gd name="T36" fmla="*/ 0 w 2"/>
                <a:gd name="T37" fmla="*/ 2 h 3"/>
                <a:gd name="T38" fmla="*/ 0 w 2"/>
                <a:gd name="T39" fmla="*/ 2 h 3"/>
                <a:gd name="T40" fmla="*/ 0 w 2"/>
                <a:gd name="T41" fmla="*/ 2 h 3"/>
                <a:gd name="T42" fmla="*/ 0 w 2"/>
                <a:gd name="T43" fmla="*/ 2 h 3"/>
                <a:gd name="T44" fmla="*/ 1 w 2"/>
                <a:gd name="T45" fmla="*/ 2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0 h 3"/>
                <a:gd name="T76" fmla="*/ 1 w 2"/>
                <a:gd name="T77" fmla="*/ 0 h 3"/>
                <a:gd name="T78" fmla="*/ 1 w 2"/>
                <a:gd name="T79" fmla="*/ 0 h 3"/>
                <a:gd name="T80" fmla="*/ 2 w 2"/>
                <a:gd name="T81" fmla="*/ 0 h 3"/>
                <a:gd name="T82" fmla="*/ 2 w 2"/>
                <a:gd name="T83" fmla="*/ 0 h 3"/>
                <a:gd name="T84" fmla="*/ 2 w 2"/>
                <a:gd name="T85" fmla="*/ 0 h 3"/>
                <a:gd name="T86" fmla="*/ 2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3" name="Freeform 516"/>
            <p:cNvSpPr>
              <a:spLocks/>
            </p:cNvSpPr>
            <p:nvPr/>
          </p:nvSpPr>
          <p:spPr bwMode="auto">
            <a:xfrm>
              <a:off x="2631405" y="-3703022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3 h 3"/>
                <a:gd name="T18" fmla="*/ 0 w 2"/>
                <a:gd name="T19" fmla="*/ 3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2 h 3"/>
                <a:gd name="T36" fmla="*/ 0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1 h 3"/>
                <a:gd name="T88" fmla="*/ 1 w 2"/>
                <a:gd name="T89" fmla="*/ 1 h 3"/>
                <a:gd name="T90" fmla="*/ 1 w 2"/>
                <a:gd name="T91" fmla="*/ 0 h 3"/>
                <a:gd name="T92" fmla="*/ 1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4" name="Freeform 517"/>
            <p:cNvSpPr>
              <a:spLocks/>
            </p:cNvSpPr>
            <p:nvPr/>
          </p:nvSpPr>
          <p:spPr bwMode="auto">
            <a:xfrm>
              <a:off x="2633988" y="-3705605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2 h 2"/>
                <a:gd name="T24" fmla="*/ 0 w 2"/>
                <a:gd name="T25" fmla="*/ 2 h 2"/>
                <a:gd name="T26" fmla="*/ 0 w 2"/>
                <a:gd name="T27" fmla="*/ 2 h 2"/>
                <a:gd name="T28" fmla="*/ 0 w 2"/>
                <a:gd name="T29" fmla="*/ 2 h 2"/>
                <a:gd name="T30" fmla="*/ 0 w 2"/>
                <a:gd name="T31" fmla="*/ 2 h 2"/>
                <a:gd name="T32" fmla="*/ 1 w 2"/>
                <a:gd name="T33" fmla="*/ 2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1 w 2"/>
                <a:gd name="T73" fmla="*/ 1 h 2"/>
                <a:gd name="T74" fmla="*/ 1 w 2"/>
                <a:gd name="T75" fmla="*/ 1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1 w 2"/>
                <a:gd name="T87" fmla="*/ 0 h 2"/>
                <a:gd name="T88" fmla="*/ 1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5" name="Freeform 518"/>
            <p:cNvSpPr>
              <a:spLocks/>
            </p:cNvSpPr>
            <p:nvPr/>
          </p:nvSpPr>
          <p:spPr bwMode="auto">
            <a:xfrm>
              <a:off x="2636570" y="-3709479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2 h 3"/>
                <a:gd name="T36" fmla="*/ 0 w 2"/>
                <a:gd name="T37" fmla="*/ 2 h 3"/>
                <a:gd name="T38" fmla="*/ 0 w 2"/>
                <a:gd name="T39" fmla="*/ 2 h 3"/>
                <a:gd name="T40" fmla="*/ 0 w 2"/>
                <a:gd name="T41" fmla="*/ 2 h 3"/>
                <a:gd name="T42" fmla="*/ 0 w 2"/>
                <a:gd name="T43" fmla="*/ 2 h 3"/>
                <a:gd name="T44" fmla="*/ 0 w 2"/>
                <a:gd name="T45" fmla="*/ 2 h 3"/>
                <a:gd name="T46" fmla="*/ 0 w 2"/>
                <a:gd name="T47" fmla="*/ 2 h 3"/>
                <a:gd name="T48" fmla="*/ 0 w 2"/>
                <a:gd name="T49" fmla="*/ 2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6" name="Freeform 519"/>
            <p:cNvSpPr>
              <a:spLocks/>
            </p:cNvSpPr>
            <p:nvPr/>
          </p:nvSpPr>
          <p:spPr bwMode="auto">
            <a:xfrm>
              <a:off x="2639152" y="-3712062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0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7" name="Freeform 520"/>
            <p:cNvSpPr>
              <a:spLocks/>
            </p:cNvSpPr>
            <p:nvPr/>
          </p:nvSpPr>
          <p:spPr bwMode="auto">
            <a:xfrm>
              <a:off x="2640443" y="-3715935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1 w 2"/>
                <a:gd name="T11" fmla="*/ 2 h 3"/>
                <a:gd name="T12" fmla="*/ 1 w 2"/>
                <a:gd name="T13" fmla="*/ 2 h 3"/>
                <a:gd name="T14" fmla="*/ 1 w 2"/>
                <a:gd name="T15" fmla="*/ 2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2 w 2"/>
                <a:gd name="T53" fmla="*/ 1 h 3"/>
                <a:gd name="T54" fmla="*/ 2 w 2"/>
                <a:gd name="T55" fmla="*/ 1 h 3"/>
                <a:gd name="T56" fmla="*/ 2 w 2"/>
                <a:gd name="T57" fmla="*/ 1 h 3"/>
                <a:gd name="T58" fmla="*/ 2 w 2"/>
                <a:gd name="T59" fmla="*/ 1 h 3"/>
                <a:gd name="T60" fmla="*/ 2 w 2"/>
                <a:gd name="T61" fmla="*/ 1 h 3"/>
                <a:gd name="T62" fmla="*/ 2 w 2"/>
                <a:gd name="T63" fmla="*/ 1 h 3"/>
                <a:gd name="T64" fmla="*/ 2 w 2"/>
                <a:gd name="T65" fmla="*/ 1 h 3"/>
                <a:gd name="T66" fmla="*/ 2 w 2"/>
                <a:gd name="T67" fmla="*/ 1 h 3"/>
                <a:gd name="T68" fmla="*/ 2 w 2"/>
                <a:gd name="T69" fmla="*/ 1 h 3"/>
                <a:gd name="T70" fmla="*/ 2 w 2"/>
                <a:gd name="T71" fmla="*/ 1 h 3"/>
                <a:gd name="T72" fmla="*/ 2 w 2"/>
                <a:gd name="T73" fmla="*/ 1 h 3"/>
                <a:gd name="T74" fmla="*/ 2 w 2"/>
                <a:gd name="T75" fmla="*/ 1 h 3"/>
                <a:gd name="T76" fmla="*/ 2 w 2"/>
                <a:gd name="T77" fmla="*/ 1 h 3"/>
                <a:gd name="T78" fmla="*/ 2 w 2"/>
                <a:gd name="T79" fmla="*/ 1 h 3"/>
                <a:gd name="T80" fmla="*/ 2 w 2"/>
                <a:gd name="T81" fmla="*/ 0 h 3"/>
                <a:gd name="T82" fmla="*/ 2 w 2"/>
                <a:gd name="T83" fmla="*/ 0 h 3"/>
                <a:gd name="T84" fmla="*/ 2 w 2"/>
                <a:gd name="T85" fmla="*/ 0 h 3"/>
                <a:gd name="T86" fmla="*/ 2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8" name="Freeform 521"/>
            <p:cNvSpPr>
              <a:spLocks/>
            </p:cNvSpPr>
            <p:nvPr/>
          </p:nvSpPr>
          <p:spPr bwMode="auto">
            <a:xfrm>
              <a:off x="2643026" y="-3719809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1 w 2"/>
                <a:gd name="T15" fmla="*/ 3 h 3"/>
                <a:gd name="T16" fmla="*/ 1 w 2"/>
                <a:gd name="T17" fmla="*/ 3 h 3"/>
                <a:gd name="T18" fmla="*/ 1 w 2"/>
                <a:gd name="T19" fmla="*/ 3 h 3"/>
                <a:gd name="T20" fmla="*/ 1 w 2"/>
                <a:gd name="T21" fmla="*/ 3 h 3"/>
                <a:gd name="T22" fmla="*/ 1 w 2"/>
                <a:gd name="T23" fmla="*/ 3 h 3"/>
                <a:gd name="T24" fmla="*/ 1 w 2"/>
                <a:gd name="T25" fmla="*/ 3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2 w 2"/>
                <a:gd name="T79" fmla="*/ 1 h 3"/>
                <a:gd name="T80" fmla="*/ 2 w 2"/>
                <a:gd name="T81" fmla="*/ 1 h 3"/>
                <a:gd name="T82" fmla="*/ 2 w 2"/>
                <a:gd name="T83" fmla="*/ 1 h 3"/>
                <a:gd name="T84" fmla="*/ 2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1 h 3"/>
                <a:gd name="T94" fmla="*/ 2 w 2"/>
                <a:gd name="T95" fmla="*/ 1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9" name="Freeform 522"/>
            <p:cNvSpPr>
              <a:spLocks/>
            </p:cNvSpPr>
            <p:nvPr/>
          </p:nvSpPr>
          <p:spPr bwMode="auto">
            <a:xfrm>
              <a:off x="2645608" y="-3722392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2 h 2"/>
                <a:gd name="T34" fmla="*/ 1 w 2"/>
                <a:gd name="T35" fmla="*/ 2 h 2"/>
                <a:gd name="T36" fmla="*/ 1 w 2"/>
                <a:gd name="T37" fmla="*/ 2 h 2"/>
                <a:gd name="T38" fmla="*/ 1 w 2"/>
                <a:gd name="T39" fmla="*/ 2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0" name="Freeform 523"/>
            <p:cNvSpPr>
              <a:spLocks/>
            </p:cNvSpPr>
            <p:nvPr/>
          </p:nvSpPr>
          <p:spPr bwMode="auto">
            <a:xfrm>
              <a:off x="2648191" y="-3726265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2 h 3"/>
                <a:gd name="T36" fmla="*/ 0 w 2"/>
                <a:gd name="T37" fmla="*/ 2 h 3"/>
                <a:gd name="T38" fmla="*/ 0 w 2"/>
                <a:gd name="T39" fmla="*/ 2 h 3"/>
                <a:gd name="T40" fmla="*/ 0 w 2"/>
                <a:gd name="T41" fmla="*/ 2 h 3"/>
                <a:gd name="T42" fmla="*/ 0 w 2"/>
                <a:gd name="T43" fmla="*/ 2 h 3"/>
                <a:gd name="T44" fmla="*/ 0 w 2"/>
                <a:gd name="T45" fmla="*/ 2 h 3"/>
                <a:gd name="T46" fmla="*/ 0 w 2"/>
                <a:gd name="T47" fmla="*/ 2 h 3"/>
                <a:gd name="T48" fmla="*/ 0 w 2"/>
                <a:gd name="T49" fmla="*/ 2 h 3"/>
                <a:gd name="T50" fmla="*/ 0 w 2"/>
                <a:gd name="T51" fmla="*/ 2 h 3"/>
                <a:gd name="T52" fmla="*/ 0 w 2"/>
                <a:gd name="T53" fmla="*/ 2 h 3"/>
                <a:gd name="T54" fmla="*/ 1 w 2"/>
                <a:gd name="T55" fmla="*/ 2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0 h 3"/>
                <a:gd name="T86" fmla="*/ 1 w 2"/>
                <a:gd name="T87" fmla="*/ 0 h 3"/>
                <a:gd name="T88" fmla="*/ 1 w 2"/>
                <a:gd name="T89" fmla="*/ 0 h 3"/>
                <a:gd name="T90" fmla="*/ 1 w 2"/>
                <a:gd name="T91" fmla="*/ 0 h 3"/>
                <a:gd name="T92" fmla="*/ 1 w 2"/>
                <a:gd name="T93" fmla="*/ 0 h 3"/>
                <a:gd name="T94" fmla="*/ 1 w 2"/>
                <a:gd name="T95" fmla="*/ 0 h 3"/>
                <a:gd name="T96" fmla="*/ 1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1" name="Freeform 524"/>
            <p:cNvSpPr>
              <a:spLocks/>
            </p:cNvSpPr>
            <p:nvPr/>
          </p:nvSpPr>
          <p:spPr bwMode="auto">
            <a:xfrm>
              <a:off x="2650772" y="-3728848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2" name="Freeform 525"/>
            <p:cNvSpPr>
              <a:spLocks/>
            </p:cNvSpPr>
            <p:nvPr/>
          </p:nvSpPr>
          <p:spPr bwMode="auto">
            <a:xfrm>
              <a:off x="2652065" y="-3732722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2 h 3"/>
                <a:gd name="T4" fmla="*/ 0 w 2"/>
                <a:gd name="T5" fmla="*/ 2 h 3"/>
                <a:gd name="T6" fmla="*/ 0 w 2"/>
                <a:gd name="T7" fmla="*/ 2 h 3"/>
                <a:gd name="T8" fmla="*/ 0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2 h 3"/>
                <a:gd name="T36" fmla="*/ 0 w 2"/>
                <a:gd name="T37" fmla="*/ 2 h 3"/>
                <a:gd name="T38" fmla="*/ 0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2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3" name="Freeform 526"/>
            <p:cNvSpPr>
              <a:spLocks/>
            </p:cNvSpPr>
            <p:nvPr/>
          </p:nvSpPr>
          <p:spPr bwMode="auto">
            <a:xfrm>
              <a:off x="2654646" y="-3735305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1 h 2"/>
                <a:gd name="T20" fmla="*/ 0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0 h 2"/>
                <a:gd name="T62" fmla="*/ 1 w 1"/>
                <a:gd name="T63" fmla="*/ 0 h 2"/>
                <a:gd name="T64" fmla="*/ 1 w 1"/>
                <a:gd name="T65" fmla="*/ 0 h 2"/>
                <a:gd name="T66" fmla="*/ 1 w 1"/>
                <a:gd name="T67" fmla="*/ 0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4" name="Freeform 527"/>
            <p:cNvSpPr>
              <a:spLocks/>
            </p:cNvSpPr>
            <p:nvPr/>
          </p:nvSpPr>
          <p:spPr bwMode="auto">
            <a:xfrm>
              <a:off x="2655938" y="-3739178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2 h 3"/>
                <a:gd name="T6" fmla="*/ 0 w 2"/>
                <a:gd name="T7" fmla="*/ 2 h 3"/>
                <a:gd name="T8" fmla="*/ 0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1 h 3"/>
                <a:gd name="T34" fmla="*/ 0 w 2"/>
                <a:gd name="T35" fmla="*/ 1 h 3"/>
                <a:gd name="T36" fmla="*/ 0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0 h 3"/>
                <a:gd name="T78" fmla="*/ 1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1 w 2"/>
                <a:gd name="T85" fmla="*/ 0 h 3"/>
                <a:gd name="T86" fmla="*/ 1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5" name="Freeform 528"/>
            <p:cNvSpPr>
              <a:spLocks/>
            </p:cNvSpPr>
            <p:nvPr/>
          </p:nvSpPr>
          <p:spPr bwMode="auto">
            <a:xfrm>
              <a:off x="2658520" y="-3743053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6" name="Freeform 529"/>
            <p:cNvSpPr>
              <a:spLocks/>
            </p:cNvSpPr>
            <p:nvPr/>
          </p:nvSpPr>
          <p:spPr bwMode="auto">
            <a:xfrm>
              <a:off x="2659811" y="-3745636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0 h 2"/>
                <a:gd name="T66" fmla="*/ 1 w 1"/>
                <a:gd name="T67" fmla="*/ 0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7" name="Freeform 530"/>
            <p:cNvSpPr>
              <a:spLocks/>
            </p:cNvSpPr>
            <p:nvPr/>
          </p:nvSpPr>
          <p:spPr bwMode="auto">
            <a:xfrm>
              <a:off x="2661103" y="-3749509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1 w 2"/>
                <a:gd name="T9" fmla="*/ 2 h 3"/>
                <a:gd name="T10" fmla="*/ 1 w 2"/>
                <a:gd name="T11" fmla="*/ 2 h 3"/>
                <a:gd name="T12" fmla="*/ 1 w 2"/>
                <a:gd name="T13" fmla="*/ 2 h 3"/>
                <a:gd name="T14" fmla="*/ 1 w 2"/>
                <a:gd name="T15" fmla="*/ 2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1 w 2"/>
                <a:gd name="T85" fmla="*/ 0 h 3"/>
                <a:gd name="T86" fmla="*/ 1 w 2"/>
                <a:gd name="T87" fmla="*/ 0 h 3"/>
                <a:gd name="T88" fmla="*/ 1 w 2"/>
                <a:gd name="T89" fmla="*/ 0 h 3"/>
                <a:gd name="T90" fmla="*/ 1 w 2"/>
                <a:gd name="T91" fmla="*/ 0 h 3"/>
                <a:gd name="T92" fmla="*/ 1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8" name="Freeform 531"/>
            <p:cNvSpPr>
              <a:spLocks/>
            </p:cNvSpPr>
            <p:nvPr/>
          </p:nvSpPr>
          <p:spPr bwMode="auto">
            <a:xfrm>
              <a:off x="2663684" y="-3753383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3 h 3"/>
                <a:gd name="T22" fmla="*/ 0 w 1"/>
                <a:gd name="T23" fmla="*/ 3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1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9" name="Freeform 532"/>
            <p:cNvSpPr>
              <a:spLocks/>
            </p:cNvSpPr>
            <p:nvPr/>
          </p:nvSpPr>
          <p:spPr bwMode="auto">
            <a:xfrm>
              <a:off x="2664976" y="-3755966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2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1 h 2"/>
                <a:gd name="T76" fmla="*/ 1 w 1"/>
                <a:gd name="T77" fmla="*/ 1 h 2"/>
                <a:gd name="T78" fmla="*/ 1 w 1"/>
                <a:gd name="T79" fmla="*/ 1 h 2"/>
                <a:gd name="T80" fmla="*/ 1 w 1"/>
                <a:gd name="T81" fmla="*/ 1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0" name="Freeform 533"/>
            <p:cNvSpPr>
              <a:spLocks/>
            </p:cNvSpPr>
            <p:nvPr/>
          </p:nvSpPr>
          <p:spPr bwMode="auto">
            <a:xfrm>
              <a:off x="2666267" y="-3759839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1 h 3"/>
                <a:gd name="T94" fmla="*/ 1 w 1"/>
                <a:gd name="T95" fmla="*/ 1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1" name="Freeform 534"/>
            <p:cNvSpPr>
              <a:spLocks/>
            </p:cNvSpPr>
            <p:nvPr/>
          </p:nvSpPr>
          <p:spPr bwMode="auto">
            <a:xfrm>
              <a:off x="2667558" y="-3762422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2" name="Freeform 535"/>
            <p:cNvSpPr>
              <a:spLocks/>
            </p:cNvSpPr>
            <p:nvPr/>
          </p:nvSpPr>
          <p:spPr bwMode="auto">
            <a:xfrm>
              <a:off x="2668849" y="-3766296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3" name="Freeform 536"/>
            <p:cNvSpPr>
              <a:spLocks/>
            </p:cNvSpPr>
            <p:nvPr/>
          </p:nvSpPr>
          <p:spPr bwMode="auto">
            <a:xfrm>
              <a:off x="2670141" y="-3768879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0 h 2"/>
                <a:gd name="T60" fmla="*/ 1 w 1"/>
                <a:gd name="T61" fmla="*/ 0 h 2"/>
                <a:gd name="T62" fmla="*/ 1 w 1"/>
                <a:gd name="T63" fmla="*/ 0 h 2"/>
                <a:gd name="T64" fmla="*/ 1 w 1"/>
                <a:gd name="T65" fmla="*/ 0 h 2"/>
                <a:gd name="T66" fmla="*/ 1 w 1"/>
                <a:gd name="T67" fmla="*/ 0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4" name="Freeform 537"/>
            <p:cNvSpPr>
              <a:spLocks/>
            </p:cNvSpPr>
            <p:nvPr/>
          </p:nvSpPr>
          <p:spPr bwMode="auto">
            <a:xfrm>
              <a:off x="2671433" y="-3772753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2 h 3"/>
                <a:gd name="T4" fmla="*/ 0 w 2"/>
                <a:gd name="T5" fmla="*/ 2 h 3"/>
                <a:gd name="T6" fmla="*/ 0 w 2"/>
                <a:gd name="T7" fmla="*/ 2 h 3"/>
                <a:gd name="T8" fmla="*/ 0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1 w 2"/>
                <a:gd name="T15" fmla="*/ 2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0 h 3"/>
                <a:gd name="T76" fmla="*/ 1 w 2"/>
                <a:gd name="T77" fmla="*/ 0 h 3"/>
                <a:gd name="T78" fmla="*/ 1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1 w 2"/>
                <a:gd name="T85" fmla="*/ 0 h 3"/>
                <a:gd name="T86" fmla="*/ 1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5" name="Freeform 538"/>
            <p:cNvSpPr>
              <a:spLocks/>
            </p:cNvSpPr>
            <p:nvPr/>
          </p:nvSpPr>
          <p:spPr bwMode="auto">
            <a:xfrm>
              <a:off x="2674014" y="-3776627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6" name="Freeform 539"/>
            <p:cNvSpPr>
              <a:spLocks/>
            </p:cNvSpPr>
            <p:nvPr/>
          </p:nvSpPr>
          <p:spPr bwMode="auto">
            <a:xfrm>
              <a:off x="2674014" y="-3779210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1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7" name="Freeform 540"/>
            <p:cNvSpPr>
              <a:spLocks/>
            </p:cNvSpPr>
            <p:nvPr/>
          </p:nvSpPr>
          <p:spPr bwMode="auto">
            <a:xfrm>
              <a:off x="2675306" y="-3783083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8" name="Freeform 541"/>
            <p:cNvSpPr>
              <a:spLocks/>
            </p:cNvSpPr>
            <p:nvPr/>
          </p:nvSpPr>
          <p:spPr bwMode="auto">
            <a:xfrm>
              <a:off x="2676597" y="-3785666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1 h 2"/>
                <a:gd name="T24" fmla="*/ 1 w 1"/>
                <a:gd name="T25" fmla="*/ 1 h 2"/>
                <a:gd name="T26" fmla="*/ 1 w 1"/>
                <a:gd name="T27" fmla="*/ 1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0 h 2"/>
                <a:gd name="T66" fmla="*/ 1 w 1"/>
                <a:gd name="T67" fmla="*/ 0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9" name="Freeform 542"/>
            <p:cNvSpPr>
              <a:spLocks/>
            </p:cNvSpPr>
            <p:nvPr/>
          </p:nvSpPr>
          <p:spPr bwMode="auto">
            <a:xfrm>
              <a:off x="2677888" y="-3789540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0 h 3"/>
                <a:gd name="T82" fmla="*/ 1 w 1"/>
                <a:gd name="T83" fmla="*/ 0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0" name="Freeform 543"/>
            <p:cNvSpPr>
              <a:spLocks/>
            </p:cNvSpPr>
            <p:nvPr/>
          </p:nvSpPr>
          <p:spPr bwMode="auto">
            <a:xfrm>
              <a:off x="2679179" y="-3793414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3 h 3"/>
                <a:gd name="T11" fmla="*/ 3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1" name="Freeform 544"/>
            <p:cNvSpPr>
              <a:spLocks/>
            </p:cNvSpPr>
            <p:nvPr/>
          </p:nvSpPr>
          <p:spPr bwMode="auto">
            <a:xfrm>
              <a:off x="2679179" y="-3795997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1 w 1"/>
                <a:gd name="T35" fmla="*/ 2 h 2"/>
                <a:gd name="T36" fmla="*/ 1 w 1"/>
                <a:gd name="T37" fmla="*/ 2 h 2"/>
                <a:gd name="T38" fmla="*/ 1 w 1"/>
                <a:gd name="T39" fmla="*/ 2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2" name="Freeform 545"/>
            <p:cNvSpPr>
              <a:spLocks/>
            </p:cNvSpPr>
            <p:nvPr/>
          </p:nvSpPr>
          <p:spPr bwMode="auto">
            <a:xfrm>
              <a:off x="2680471" y="-3799871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3" name="Freeform 546"/>
            <p:cNvSpPr>
              <a:spLocks/>
            </p:cNvSpPr>
            <p:nvPr/>
          </p:nvSpPr>
          <p:spPr bwMode="auto">
            <a:xfrm>
              <a:off x="2681762" y="-3803744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3 h 3"/>
                <a:gd name="T11" fmla="*/ 3 h 3"/>
                <a:gd name="T12" fmla="*/ 3 h 3"/>
                <a:gd name="T13" fmla="*/ 3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1 h 3"/>
                <a:gd name="T48" fmla="*/ 1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4" name="Freeform 547"/>
            <p:cNvSpPr>
              <a:spLocks/>
            </p:cNvSpPr>
            <p:nvPr/>
          </p:nvSpPr>
          <p:spPr bwMode="auto">
            <a:xfrm>
              <a:off x="2681762" y="-3806327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2 h 2"/>
                <a:gd name="T38" fmla="*/ 0 w 1"/>
                <a:gd name="T39" fmla="*/ 2 h 2"/>
                <a:gd name="T40" fmla="*/ 0 w 1"/>
                <a:gd name="T41" fmla="*/ 2 h 2"/>
                <a:gd name="T42" fmla="*/ 0 w 1"/>
                <a:gd name="T43" fmla="*/ 2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1 h 2"/>
                <a:gd name="T76" fmla="*/ 1 w 1"/>
                <a:gd name="T77" fmla="*/ 1 h 2"/>
                <a:gd name="T78" fmla="*/ 1 w 1"/>
                <a:gd name="T79" fmla="*/ 1 h 2"/>
                <a:gd name="T80" fmla="*/ 1 w 1"/>
                <a:gd name="T81" fmla="*/ 1 h 2"/>
                <a:gd name="T82" fmla="*/ 1 w 1"/>
                <a:gd name="T83" fmla="*/ 1 h 2"/>
                <a:gd name="T84" fmla="*/ 1 w 1"/>
                <a:gd name="T85" fmla="*/ 1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5" name="Freeform 548"/>
            <p:cNvSpPr>
              <a:spLocks/>
            </p:cNvSpPr>
            <p:nvPr/>
          </p:nvSpPr>
          <p:spPr bwMode="auto">
            <a:xfrm>
              <a:off x="2683053" y="-3808910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1 h 2"/>
                <a:gd name="T9" fmla="*/ 1 h 2"/>
                <a:gd name="T10" fmla="*/ 1 h 2"/>
                <a:gd name="T11" fmla="*/ 1 h 2"/>
                <a:gd name="T12" fmla="*/ 1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0 h 2"/>
                <a:gd name="T30" fmla="*/ 0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6" name="Freeform 549"/>
            <p:cNvSpPr>
              <a:spLocks/>
            </p:cNvSpPr>
            <p:nvPr/>
          </p:nvSpPr>
          <p:spPr bwMode="auto">
            <a:xfrm>
              <a:off x="2683053" y="-3812784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2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0 h 3"/>
                <a:gd name="T38" fmla="*/ 0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7" name="Freeform 550"/>
            <p:cNvSpPr>
              <a:spLocks/>
            </p:cNvSpPr>
            <p:nvPr/>
          </p:nvSpPr>
          <p:spPr bwMode="auto">
            <a:xfrm>
              <a:off x="2683053" y="-3816657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1 h 3"/>
                <a:gd name="T48" fmla="*/ 0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8" name="Freeform 551"/>
            <p:cNvSpPr>
              <a:spLocks/>
            </p:cNvSpPr>
            <p:nvPr/>
          </p:nvSpPr>
          <p:spPr bwMode="auto">
            <a:xfrm>
              <a:off x="2684344" y="-3819240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2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9" name="Freeform 552"/>
            <p:cNvSpPr>
              <a:spLocks/>
            </p:cNvSpPr>
            <p:nvPr/>
          </p:nvSpPr>
          <p:spPr bwMode="auto">
            <a:xfrm>
              <a:off x="2684344" y="-3823114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0" name="Freeform 553"/>
            <p:cNvSpPr>
              <a:spLocks/>
            </p:cNvSpPr>
            <p:nvPr/>
          </p:nvSpPr>
          <p:spPr bwMode="auto">
            <a:xfrm>
              <a:off x="2684344" y="-3826988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3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1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1" name="Freeform 554"/>
            <p:cNvSpPr>
              <a:spLocks/>
            </p:cNvSpPr>
            <p:nvPr/>
          </p:nvSpPr>
          <p:spPr bwMode="auto">
            <a:xfrm>
              <a:off x="2685636" y="-3829571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2 h 2"/>
                <a:gd name="T17" fmla="*/ 2 h 2"/>
                <a:gd name="T18" fmla="*/ 2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1 h 2"/>
                <a:gd name="T38" fmla="*/ 1 h 2"/>
                <a:gd name="T39" fmla="*/ 1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2" name="Freeform 555"/>
            <p:cNvSpPr>
              <a:spLocks/>
            </p:cNvSpPr>
            <p:nvPr/>
          </p:nvSpPr>
          <p:spPr bwMode="auto">
            <a:xfrm>
              <a:off x="2685636" y="-3833445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1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3" name="Freeform 556"/>
            <p:cNvSpPr>
              <a:spLocks/>
            </p:cNvSpPr>
            <p:nvPr/>
          </p:nvSpPr>
          <p:spPr bwMode="auto">
            <a:xfrm>
              <a:off x="2685636" y="-3836028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4" name="Freeform 557"/>
            <p:cNvSpPr>
              <a:spLocks/>
            </p:cNvSpPr>
            <p:nvPr/>
          </p:nvSpPr>
          <p:spPr bwMode="auto">
            <a:xfrm>
              <a:off x="2685636" y="-3839901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5" name="Freeform 558"/>
            <p:cNvSpPr>
              <a:spLocks/>
            </p:cNvSpPr>
            <p:nvPr/>
          </p:nvSpPr>
          <p:spPr bwMode="auto">
            <a:xfrm>
              <a:off x="2685636" y="-3842484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0 h 2"/>
                <a:gd name="T29" fmla="*/ 0 h 2"/>
                <a:gd name="T30" fmla="*/ 0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6" name="Freeform 559"/>
            <p:cNvSpPr>
              <a:spLocks/>
            </p:cNvSpPr>
            <p:nvPr/>
          </p:nvSpPr>
          <p:spPr bwMode="auto">
            <a:xfrm>
              <a:off x="2685636" y="-3846358"/>
              <a:ext cx="0" cy="3874"/>
            </a:xfrm>
            <a:custGeom>
              <a:avLst/>
              <a:gdLst>
                <a:gd name="T0" fmla="*/ 3 h 3"/>
                <a:gd name="T1" fmla="*/ 2 h 3"/>
                <a:gd name="T2" fmla="*/ 2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0 h 3"/>
                <a:gd name="T37" fmla="*/ 0 h 3"/>
                <a:gd name="T38" fmla="*/ 0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7" name="Freeform 560"/>
            <p:cNvSpPr>
              <a:spLocks/>
            </p:cNvSpPr>
            <p:nvPr/>
          </p:nvSpPr>
          <p:spPr bwMode="auto">
            <a:xfrm>
              <a:off x="2684344" y="-3850231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8" name="Freeform 561"/>
            <p:cNvSpPr>
              <a:spLocks/>
            </p:cNvSpPr>
            <p:nvPr/>
          </p:nvSpPr>
          <p:spPr bwMode="auto">
            <a:xfrm>
              <a:off x="2684344" y="-3852814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9" name="Freeform 562"/>
            <p:cNvSpPr>
              <a:spLocks/>
            </p:cNvSpPr>
            <p:nvPr/>
          </p:nvSpPr>
          <p:spPr bwMode="auto">
            <a:xfrm>
              <a:off x="2684344" y="-3856688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2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0" name="Freeform 563"/>
            <p:cNvSpPr>
              <a:spLocks/>
            </p:cNvSpPr>
            <p:nvPr/>
          </p:nvSpPr>
          <p:spPr bwMode="auto">
            <a:xfrm>
              <a:off x="2683053" y="-3859271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1 h 2"/>
                <a:gd name="T22" fmla="*/ 1 w 1"/>
                <a:gd name="T23" fmla="*/ 1 h 2"/>
                <a:gd name="T24" fmla="*/ 1 w 1"/>
                <a:gd name="T25" fmla="*/ 1 h 2"/>
                <a:gd name="T26" fmla="*/ 1 w 1"/>
                <a:gd name="T27" fmla="*/ 1 h 2"/>
                <a:gd name="T28" fmla="*/ 1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0 h 2"/>
                <a:gd name="T64" fmla="*/ 0 w 1"/>
                <a:gd name="T65" fmla="*/ 0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1" name="Freeform 564"/>
            <p:cNvSpPr>
              <a:spLocks/>
            </p:cNvSpPr>
            <p:nvPr/>
          </p:nvSpPr>
          <p:spPr bwMode="auto">
            <a:xfrm>
              <a:off x="2683053" y="-3863145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2" name="Freeform 565"/>
            <p:cNvSpPr>
              <a:spLocks/>
            </p:cNvSpPr>
            <p:nvPr/>
          </p:nvSpPr>
          <p:spPr bwMode="auto">
            <a:xfrm>
              <a:off x="2683053" y="-3867019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3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3" name="Freeform 566"/>
            <p:cNvSpPr>
              <a:spLocks/>
            </p:cNvSpPr>
            <p:nvPr/>
          </p:nvSpPr>
          <p:spPr bwMode="auto">
            <a:xfrm>
              <a:off x="2681762" y="-3869602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2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4" name="Freeform 567"/>
            <p:cNvSpPr>
              <a:spLocks/>
            </p:cNvSpPr>
            <p:nvPr/>
          </p:nvSpPr>
          <p:spPr bwMode="auto">
            <a:xfrm>
              <a:off x="2681762" y="-3873475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5" name="Freeform 568"/>
            <p:cNvSpPr>
              <a:spLocks/>
            </p:cNvSpPr>
            <p:nvPr/>
          </p:nvSpPr>
          <p:spPr bwMode="auto">
            <a:xfrm>
              <a:off x="2680471" y="-3877349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3 h 3"/>
                <a:gd name="T20" fmla="*/ 1 w 1"/>
                <a:gd name="T21" fmla="*/ 3 h 3"/>
                <a:gd name="T22" fmla="*/ 1 w 1"/>
                <a:gd name="T23" fmla="*/ 3 h 3"/>
                <a:gd name="T24" fmla="*/ 1 w 1"/>
                <a:gd name="T25" fmla="*/ 3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1 h 3"/>
                <a:gd name="T94" fmla="*/ 0 w 1"/>
                <a:gd name="T95" fmla="*/ 1 h 3"/>
                <a:gd name="T96" fmla="*/ 0 w 1"/>
                <a:gd name="T97" fmla="*/ 1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6" name="Freeform 569"/>
            <p:cNvSpPr>
              <a:spLocks/>
            </p:cNvSpPr>
            <p:nvPr/>
          </p:nvSpPr>
          <p:spPr bwMode="auto">
            <a:xfrm>
              <a:off x="2679179" y="-3879932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2 h 2"/>
                <a:gd name="T38" fmla="*/ 1 w 1"/>
                <a:gd name="T39" fmla="*/ 2 h 2"/>
                <a:gd name="T40" fmla="*/ 1 w 1"/>
                <a:gd name="T41" fmla="*/ 2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1 h 2"/>
                <a:gd name="T74" fmla="*/ 0 w 1"/>
                <a:gd name="T75" fmla="*/ 1 h 2"/>
                <a:gd name="T76" fmla="*/ 0 w 1"/>
                <a:gd name="T77" fmla="*/ 1 h 2"/>
                <a:gd name="T78" fmla="*/ 0 w 1"/>
                <a:gd name="T79" fmla="*/ 1 h 2"/>
                <a:gd name="T80" fmla="*/ 0 w 1"/>
                <a:gd name="T81" fmla="*/ 1 h 2"/>
                <a:gd name="T82" fmla="*/ 0 w 1"/>
                <a:gd name="T83" fmla="*/ 1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7" name="Freeform 570"/>
            <p:cNvSpPr>
              <a:spLocks/>
            </p:cNvSpPr>
            <p:nvPr/>
          </p:nvSpPr>
          <p:spPr bwMode="auto">
            <a:xfrm>
              <a:off x="2679179" y="-3882515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1 h 2"/>
                <a:gd name="T8" fmla="*/ 1 h 2"/>
                <a:gd name="T9" fmla="*/ 1 h 2"/>
                <a:gd name="T10" fmla="*/ 1 h 2"/>
                <a:gd name="T11" fmla="*/ 1 h 2"/>
                <a:gd name="T12" fmla="*/ 1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0 h 2"/>
                <a:gd name="T30" fmla="*/ 0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8" name="Freeform 571"/>
            <p:cNvSpPr>
              <a:spLocks/>
            </p:cNvSpPr>
            <p:nvPr/>
          </p:nvSpPr>
          <p:spPr bwMode="auto">
            <a:xfrm>
              <a:off x="2677888" y="-3886388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2 h 3"/>
                <a:gd name="T4" fmla="*/ 1 w 1"/>
                <a:gd name="T5" fmla="*/ 2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0 h 3"/>
                <a:gd name="T74" fmla="*/ 0 w 1"/>
                <a:gd name="T75" fmla="*/ 0 h 3"/>
                <a:gd name="T76" fmla="*/ 0 w 1"/>
                <a:gd name="T77" fmla="*/ 0 h 3"/>
                <a:gd name="T78" fmla="*/ 0 w 1"/>
                <a:gd name="T79" fmla="*/ 0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9" name="Freeform 572"/>
            <p:cNvSpPr>
              <a:spLocks/>
            </p:cNvSpPr>
            <p:nvPr/>
          </p:nvSpPr>
          <p:spPr bwMode="auto">
            <a:xfrm>
              <a:off x="2676597" y="-3890263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0" name="Freeform 573"/>
            <p:cNvSpPr>
              <a:spLocks/>
            </p:cNvSpPr>
            <p:nvPr/>
          </p:nvSpPr>
          <p:spPr bwMode="auto">
            <a:xfrm>
              <a:off x="2675306" y="-3892846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0 h 2"/>
                <a:gd name="T62" fmla="*/ 0 w 1"/>
                <a:gd name="T63" fmla="*/ 0 h 2"/>
                <a:gd name="T64" fmla="*/ 0 w 1"/>
                <a:gd name="T65" fmla="*/ 0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1" name="Freeform 574"/>
            <p:cNvSpPr>
              <a:spLocks/>
            </p:cNvSpPr>
            <p:nvPr/>
          </p:nvSpPr>
          <p:spPr bwMode="auto">
            <a:xfrm>
              <a:off x="2674014" y="-3896719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0 h 3"/>
                <a:gd name="T78" fmla="*/ 0 w 1"/>
                <a:gd name="T79" fmla="*/ 0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2" name="Freeform 575"/>
            <p:cNvSpPr>
              <a:spLocks/>
            </p:cNvSpPr>
            <p:nvPr/>
          </p:nvSpPr>
          <p:spPr bwMode="auto">
            <a:xfrm>
              <a:off x="2672723" y="-3900593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3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3" name="Freeform 576"/>
            <p:cNvSpPr>
              <a:spLocks/>
            </p:cNvSpPr>
            <p:nvPr/>
          </p:nvSpPr>
          <p:spPr bwMode="auto">
            <a:xfrm>
              <a:off x="2671432" y="-3903176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1 h 2"/>
                <a:gd name="T74" fmla="*/ 0 w 1"/>
                <a:gd name="T75" fmla="*/ 1 h 2"/>
                <a:gd name="T76" fmla="*/ 0 w 1"/>
                <a:gd name="T77" fmla="*/ 1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4" name="Freeform 577"/>
            <p:cNvSpPr>
              <a:spLocks/>
            </p:cNvSpPr>
            <p:nvPr/>
          </p:nvSpPr>
          <p:spPr bwMode="auto">
            <a:xfrm>
              <a:off x="2670141" y="-3907049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1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5" name="Freeform 578"/>
            <p:cNvSpPr>
              <a:spLocks/>
            </p:cNvSpPr>
            <p:nvPr/>
          </p:nvSpPr>
          <p:spPr bwMode="auto">
            <a:xfrm>
              <a:off x="2668849" y="-3909632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1 h 2"/>
                <a:gd name="T26" fmla="*/ 1 w 1"/>
                <a:gd name="T27" fmla="*/ 1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6" name="Freeform 579"/>
            <p:cNvSpPr>
              <a:spLocks/>
            </p:cNvSpPr>
            <p:nvPr/>
          </p:nvSpPr>
          <p:spPr bwMode="auto">
            <a:xfrm>
              <a:off x="2667558" y="-3913506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7" name="Freeform 580"/>
            <p:cNvSpPr>
              <a:spLocks/>
            </p:cNvSpPr>
            <p:nvPr/>
          </p:nvSpPr>
          <p:spPr bwMode="auto">
            <a:xfrm>
              <a:off x="2666267" y="-3917380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3 h 3"/>
                <a:gd name="T22" fmla="*/ 0 w 1"/>
                <a:gd name="T23" fmla="*/ 3 h 3"/>
                <a:gd name="T24" fmla="*/ 0 w 1"/>
                <a:gd name="T25" fmla="*/ 3 h 3"/>
                <a:gd name="T26" fmla="*/ 0 w 1"/>
                <a:gd name="T27" fmla="*/ 3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1 h 3"/>
                <a:gd name="T94" fmla="*/ 0 w 1"/>
                <a:gd name="T95" fmla="*/ 1 h 3"/>
                <a:gd name="T96" fmla="*/ 0 w 1"/>
                <a:gd name="T97" fmla="*/ 1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8" name="Freeform 581"/>
            <p:cNvSpPr>
              <a:spLocks/>
            </p:cNvSpPr>
            <p:nvPr/>
          </p:nvSpPr>
          <p:spPr bwMode="auto">
            <a:xfrm>
              <a:off x="2663685" y="-3919963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1 w 2"/>
                <a:gd name="T7" fmla="*/ 2 h 2"/>
                <a:gd name="T8" fmla="*/ 1 w 2"/>
                <a:gd name="T9" fmla="*/ 2 h 2"/>
                <a:gd name="T10" fmla="*/ 1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2 h 2"/>
                <a:gd name="T34" fmla="*/ 1 w 2"/>
                <a:gd name="T35" fmla="*/ 2 h 2"/>
                <a:gd name="T36" fmla="*/ 1 w 2"/>
                <a:gd name="T37" fmla="*/ 2 h 2"/>
                <a:gd name="T38" fmla="*/ 1 w 2"/>
                <a:gd name="T39" fmla="*/ 2 h 2"/>
                <a:gd name="T40" fmla="*/ 1 w 2"/>
                <a:gd name="T41" fmla="*/ 2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0 w 2"/>
                <a:gd name="T63" fmla="*/ 1 h 2"/>
                <a:gd name="T64" fmla="*/ 0 w 2"/>
                <a:gd name="T65" fmla="*/ 1 h 2"/>
                <a:gd name="T66" fmla="*/ 0 w 2"/>
                <a:gd name="T67" fmla="*/ 1 h 2"/>
                <a:gd name="T68" fmla="*/ 0 w 2"/>
                <a:gd name="T69" fmla="*/ 1 h 2"/>
                <a:gd name="T70" fmla="*/ 0 w 2"/>
                <a:gd name="T71" fmla="*/ 0 h 2"/>
                <a:gd name="T72" fmla="*/ 0 w 2"/>
                <a:gd name="T73" fmla="*/ 0 h 2"/>
                <a:gd name="T74" fmla="*/ 0 w 2"/>
                <a:gd name="T75" fmla="*/ 0 h 2"/>
                <a:gd name="T76" fmla="*/ 0 w 2"/>
                <a:gd name="T77" fmla="*/ 0 h 2"/>
                <a:gd name="T78" fmla="*/ 0 w 2"/>
                <a:gd name="T79" fmla="*/ 0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9" name="Freeform 582"/>
            <p:cNvSpPr>
              <a:spLocks/>
            </p:cNvSpPr>
            <p:nvPr/>
          </p:nvSpPr>
          <p:spPr bwMode="auto">
            <a:xfrm>
              <a:off x="2662394" y="-3923837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0" name="Freeform 583"/>
            <p:cNvSpPr>
              <a:spLocks/>
            </p:cNvSpPr>
            <p:nvPr/>
          </p:nvSpPr>
          <p:spPr bwMode="auto">
            <a:xfrm>
              <a:off x="2659812" y="-3926420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2 h 2"/>
                <a:gd name="T22" fmla="*/ 2 w 2"/>
                <a:gd name="T23" fmla="*/ 2 h 2"/>
                <a:gd name="T24" fmla="*/ 2 w 2"/>
                <a:gd name="T25" fmla="*/ 2 h 2"/>
                <a:gd name="T26" fmla="*/ 2 w 2"/>
                <a:gd name="T27" fmla="*/ 2 h 2"/>
                <a:gd name="T28" fmla="*/ 2 w 2"/>
                <a:gd name="T29" fmla="*/ 2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1 w 2"/>
                <a:gd name="T73" fmla="*/ 1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1" name="Freeform 584"/>
            <p:cNvSpPr>
              <a:spLocks/>
            </p:cNvSpPr>
            <p:nvPr/>
          </p:nvSpPr>
          <p:spPr bwMode="auto">
            <a:xfrm>
              <a:off x="2658520" y="-3930293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2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2" name="Freeform 585"/>
            <p:cNvSpPr>
              <a:spLocks/>
            </p:cNvSpPr>
            <p:nvPr/>
          </p:nvSpPr>
          <p:spPr bwMode="auto">
            <a:xfrm>
              <a:off x="2655938" y="-3932876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1 h 2"/>
                <a:gd name="T22" fmla="*/ 2 w 2"/>
                <a:gd name="T23" fmla="*/ 1 h 2"/>
                <a:gd name="T24" fmla="*/ 2 w 2"/>
                <a:gd name="T25" fmla="*/ 1 h 2"/>
                <a:gd name="T26" fmla="*/ 2 w 2"/>
                <a:gd name="T27" fmla="*/ 1 h 2"/>
                <a:gd name="T28" fmla="*/ 2 w 2"/>
                <a:gd name="T29" fmla="*/ 1 h 2"/>
                <a:gd name="T30" fmla="*/ 2 w 2"/>
                <a:gd name="T31" fmla="*/ 1 h 2"/>
                <a:gd name="T32" fmla="*/ 2 w 2"/>
                <a:gd name="T33" fmla="*/ 1 h 2"/>
                <a:gd name="T34" fmla="*/ 2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3" name="Freeform 586"/>
            <p:cNvSpPr>
              <a:spLocks/>
            </p:cNvSpPr>
            <p:nvPr/>
          </p:nvSpPr>
          <p:spPr bwMode="auto">
            <a:xfrm>
              <a:off x="2654646" y="-3936750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0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4" name="Freeform 587"/>
            <p:cNvSpPr>
              <a:spLocks/>
            </p:cNvSpPr>
            <p:nvPr/>
          </p:nvSpPr>
          <p:spPr bwMode="auto">
            <a:xfrm>
              <a:off x="2652065" y="-3940623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2 w 2"/>
                <a:gd name="T17" fmla="*/ 3 h 3"/>
                <a:gd name="T18" fmla="*/ 2 w 2"/>
                <a:gd name="T19" fmla="*/ 3 h 3"/>
                <a:gd name="T20" fmla="*/ 2 w 2"/>
                <a:gd name="T21" fmla="*/ 3 h 3"/>
                <a:gd name="T22" fmla="*/ 2 w 2"/>
                <a:gd name="T23" fmla="*/ 2 h 3"/>
                <a:gd name="T24" fmla="*/ 2 w 2"/>
                <a:gd name="T25" fmla="*/ 2 h 3"/>
                <a:gd name="T26" fmla="*/ 2 w 2"/>
                <a:gd name="T27" fmla="*/ 2 h 3"/>
                <a:gd name="T28" fmla="*/ 2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1 h 3"/>
                <a:gd name="T90" fmla="*/ 0 w 2"/>
                <a:gd name="T91" fmla="*/ 1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5" name="Freeform 588"/>
            <p:cNvSpPr>
              <a:spLocks/>
            </p:cNvSpPr>
            <p:nvPr/>
          </p:nvSpPr>
          <p:spPr bwMode="auto">
            <a:xfrm>
              <a:off x="2650772" y="-3943206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6" name="Freeform 589"/>
            <p:cNvSpPr>
              <a:spLocks/>
            </p:cNvSpPr>
            <p:nvPr/>
          </p:nvSpPr>
          <p:spPr bwMode="auto">
            <a:xfrm>
              <a:off x="2648191" y="-3947080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0 w 2"/>
                <a:gd name="T61" fmla="*/ 1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0 h 3"/>
                <a:gd name="T82" fmla="*/ 0 w 2"/>
                <a:gd name="T83" fmla="*/ 0 h 3"/>
                <a:gd name="T84" fmla="*/ 0 w 2"/>
                <a:gd name="T85" fmla="*/ 0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7" name="Freeform 590"/>
            <p:cNvSpPr>
              <a:spLocks/>
            </p:cNvSpPr>
            <p:nvPr/>
          </p:nvSpPr>
          <p:spPr bwMode="auto">
            <a:xfrm>
              <a:off x="2645608" y="-3950954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2 w 2"/>
                <a:gd name="T17" fmla="*/ 3 h 3"/>
                <a:gd name="T18" fmla="*/ 2 w 2"/>
                <a:gd name="T19" fmla="*/ 3 h 3"/>
                <a:gd name="T20" fmla="*/ 2 w 2"/>
                <a:gd name="T21" fmla="*/ 3 h 3"/>
                <a:gd name="T22" fmla="*/ 2 w 2"/>
                <a:gd name="T23" fmla="*/ 3 h 3"/>
                <a:gd name="T24" fmla="*/ 2 w 2"/>
                <a:gd name="T25" fmla="*/ 3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2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1 h 3"/>
                <a:gd name="T88" fmla="*/ 1 w 2"/>
                <a:gd name="T89" fmla="*/ 1 h 3"/>
                <a:gd name="T90" fmla="*/ 0 w 2"/>
                <a:gd name="T91" fmla="*/ 1 h 3"/>
                <a:gd name="T92" fmla="*/ 0 w 2"/>
                <a:gd name="T93" fmla="*/ 1 h 3"/>
                <a:gd name="T94" fmla="*/ 0 w 2"/>
                <a:gd name="T95" fmla="*/ 1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8" name="Freeform 591"/>
            <p:cNvSpPr>
              <a:spLocks/>
            </p:cNvSpPr>
            <p:nvPr/>
          </p:nvSpPr>
          <p:spPr bwMode="auto">
            <a:xfrm>
              <a:off x="2643026" y="-3953537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2 h 2"/>
                <a:gd name="T22" fmla="*/ 2 w 2"/>
                <a:gd name="T23" fmla="*/ 2 h 2"/>
                <a:gd name="T24" fmla="*/ 2 w 2"/>
                <a:gd name="T25" fmla="*/ 2 h 2"/>
                <a:gd name="T26" fmla="*/ 2 w 2"/>
                <a:gd name="T27" fmla="*/ 2 h 2"/>
                <a:gd name="T28" fmla="*/ 2 w 2"/>
                <a:gd name="T29" fmla="*/ 2 h 2"/>
                <a:gd name="T30" fmla="*/ 2 w 2"/>
                <a:gd name="T31" fmla="*/ 2 h 2"/>
                <a:gd name="T32" fmla="*/ 1 w 2"/>
                <a:gd name="T33" fmla="*/ 2 h 2"/>
                <a:gd name="T34" fmla="*/ 1 w 2"/>
                <a:gd name="T35" fmla="*/ 2 h 2"/>
                <a:gd name="T36" fmla="*/ 1 w 2"/>
                <a:gd name="T37" fmla="*/ 2 h 2"/>
                <a:gd name="T38" fmla="*/ 1 w 2"/>
                <a:gd name="T39" fmla="*/ 2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1 w 2"/>
                <a:gd name="T73" fmla="*/ 1 h 2"/>
                <a:gd name="T74" fmla="*/ 1 w 2"/>
                <a:gd name="T75" fmla="*/ 1 h 2"/>
                <a:gd name="T76" fmla="*/ 1 w 2"/>
                <a:gd name="T77" fmla="*/ 1 h 2"/>
                <a:gd name="T78" fmla="*/ 1 w 2"/>
                <a:gd name="T79" fmla="*/ 1 h 2"/>
                <a:gd name="T80" fmla="*/ 1 w 2"/>
                <a:gd name="T81" fmla="*/ 1 h 2"/>
                <a:gd name="T82" fmla="*/ 1 w 2"/>
                <a:gd name="T83" fmla="*/ 1 h 2"/>
                <a:gd name="T84" fmla="*/ 1 w 2"/>
                <a:gd name="T85" fmla="*/ 0 h 2"/>
                <a:gd name="T86" fmla="*/ 1 w 2"/>
                <a:gd name="T87" fmla="*/ 0 h 2"/>
                <a:gd name="T88" fmla="*/ 1 w 2"/>
                <a:gd name="T89" fmla="*/ 0 h 2"/>
                <a:gd name="T90" fmla="*/ 1 w 2"/>
                <a:gd name="T91" fmla="*/ 0 h 2"/>
                <a:gd name="T92" fmla="*/ 1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9" name="Freeform 592"/>
            <p:cNvSpPr>
              <a:spLocks/>
            </p:cNvSpPr>
            <p:nvPr/>
          </p:nvSpPr>
          <p:spPr bwMode="auto">
            <a:xfrm>
              <a:off x="2640443" y="-3957411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2 w 2"/>
                <a:gd name="T27" fmla="*/ 2 h 3"/>
                <a:gd name="T28" fmla="*/ 2 w 2"/>
                <a:gd name="T29" fmla="*/ 2 h 3"/>
                <a:gd name="T30" fmla="*/ 2 w 2"/>
                <a:gd name="T31" fmla="*/ 2 h 3"/>
                <a:gd name="T32" fmla="*/ 2 w 2"/>
                <a:gd name="T33" fmla="*/ 2 h 3"/>
                <a:gd name="T34" fmla="*/ 2 w 2"/>
                <a:gd name="T35" fmla="*/ 2 h 3"/>
                <a:gd name="T36" fmla="*/ 2 w 2"/>
                <a:gd name="T37" fmla="*/ 2 h 3"/>
                <a:gd name="T38" fmla="*/ 2 w 2"/>
                <a:gd name="T39" fmla="*/ 2 h 3"/>
                <a:gd name="T40" fmla="*/ 2 w 2"/>
                <a:gd name="T41" fmla="*/ 2 h 3"/>
                <a:gd name="T42" fmla="*/ 2 w 2"/>
                <a:gd name="T43" fmla="*/ 2 h 3"/>
                <a:gd name="T44" fmla="*/ 2 w 2"/>
                <a:gd name="T45" fmla="*/ 2 h 3"/>
                <a:gd name="T46" fmla="*/ 2 w 2"/>
                <a:gd name="T47" fmla="*/ 2 h 3"/>
                <a:gd name="T48" fmla="*/ 2 w 2"/>
                <a:gd name="T49" fmla="*/ 2 h 3"/>
                <a:gd name="T50" fmla="*/ 2 w 2"/>
                <a:gd name="T51" fmla="*/ 2 h 3"/>
                <a:gd name="T52" fmla="*/ 2 w 2"/>
                <a:gd name="T53" fmla="*/ 2 h 3"/>
                <a:gd name="T54" fmla="*/ 1 w 2"/>
                <a:gd name="T55" fmla="*/ 2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1 h 3"/>
                <a:gd name="T88" fmla="*/ 1 w 2"/>
                <a:gd name="T89" fmla="*/ 1 h 3"/>
                <a:gd name="T90" fmla="*/ 1 w 2"/>
                <a:gd name="T91" fmla="*/ 1 h 3"/>
                <a:gd name="T92" fmla="*/ 1 w 2"/>
                <a:gd name="T93" fmla="*/ 1 h 3"/>
                <a:gd name="T94" fmla="*/ 0 w 2"/>
                <a:gd name="T95" fmla="*/ 1 h 3"/>
                <a:gd name="T96" fmla="*/ 0 w 2"/>
                <a:gd name="T97" fmla="*/ 1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0" name="Freeform 593"/>
            <p:cNvSpPr>
              <a:spLocks/>
            </p:cNvSpPr>
            <p:nvPr/>
          </p:nvSpPr>
          <p:spPr bwMode="auto">
            <a:xfrm>
              <a:off x="2639152" y="-3959994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1" name="Freeform 594"/>
            <p:cNvSpPr>
              <a:spLocks/>
            </p:cNvSpPr>
            <p:nvPr/>
          </p:nvSpPr>
          <p:spPr bwMode="auto">
            <a:xfrm>
              <a:off x="2627046" y="-3975772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1 w 2"/>
                <a:gd name="T13" fmla="*/ 3 h 3"/>
                <a:gd name="T14" fmla="*/ 1 w 2"/>
                <a:gd name="T15" fmla="*/ 3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0 w 2"/>
                <a:gd name="T51" fmla="*/ 1 h 3"/>
                <a:gd name="T52" fmla="*/ 0 w 2"/>
                <a:gd name="T53" fmla="*/ 1 h 3"/>
                <a:gd name="T54" fmla="*/ 0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2" name="Freeform 595"/>
            <p:cNvSpPr>
              <a:spLocks/>
            </p:cNvSpPr>
            <p:nvPr/>
          </p:nvSpPr>
          <p:spPr bwMode="auto">
            <a:xfrm>
              <a:off x="2632696" y="-3966450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2 w 3"/>
                <a:gd name="T15" fmla="*/ 2 h 2"/>
                <a:gd name="T16" fmla="*/ 2 w 3"/>
                <a:gd name="T17" fmla="*/ 2 h 2"/>
                <a:gd name="T18" fmla="*/ 2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2 h 2"/>
                <a:gd name="T30" fmla="*/ 2 w 3"/>
                <a:gd name="T31" fmla="*/ 2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1 w 3"/>
                <a:gd name="T61" fmla="*/ 0 h 2"/>
                <a:gd name="T62" fmla="*/ 1 w 3"/>
                <a:gd name="T63" fmla="*/ 0 h 2"/>
                <a:gd name="T64" fmla="*/ 1 w 3"/>
                <a:gd name="T65" fmla="*/ 0 h 2"/>
                <a:gd name="T66" fmla="*/ 1 w 3"/>
                <a:gd name="T67" fmla="*/ 0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1 w 3"/>
                <a:gd name="T77" fmla="*/ 0 h 2"/>
                <a:gd name="T78" fmla="*/ 1 w 3"/>
                <a:gd name="T79" fmla="*/ 0 h 2"/>
                <a:gd name="T80" fmla="*/ 1 w 3"/>
                <a:gd name="T81" fmla="*/ 0 h 2"/>
                <a:gd name="T82" fmla="*/ 1 w 3"/>
                <a:gd name="T83" fmla="*/ 0 h 2"/>
                <a:gd name="T84" fmla="*/ 1 w 3"/>
                <a:gd name="T85" fmla="*/ 0 h 2"/>
                <a:gd name="T86" fmla="*/ 1 w 3"/>
                <a:gd name="T87" fmla="*/ 0 h 2"/>
                <a:gd name="T88" fmla="*/ 1 w 3"/>
                <a:gd name="T89" fmla="*/ 0 h 2"/>
                <a:gd name="T90" fmla="*/ 1 w 3"/>
                <a:gd name="T91" fmla="*/ 0 h 2"/>
                <a:gd name="T92" fmla="*/ 1 w 3"/>
                <a:gd name="T93" fmla="*/ 0 h 2"/>
                <a:gd name="T94" fmla="*/ 1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3" name="Freeform 1363"/>
            <p:cNvSpPr>
              <a:spLocks/>
            </p:cNvSpPr>
            <p:nvPr/>
          </p:nvSpPr>
          <p:spPr bwMode="auto">
            <a:xfrm>
              <a:off x="2025822" y="-3602299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2 w 3"/>
                <a:gd name="T11" fmla="*/ 2 h 3"/>
                <a:gd name="T12" fmla="*/ 2 w 3"/>
                <a:gd name="T13" fmla="*/ 2 h 3"/>
                <a:gd name="T14" fmla="*/ 2 w 3"/>
                <a:gd name="T15" fmla="*/ 2 h 3"/>
                <a:gd name="T16" fmla="*/ 2 w 3"/>
                <a:gd name="T17" fmla="*/ 2 h 3"/>
                <a:gd name="T18" fmla="*/ 2 w 3"/>
                <a:gd name="T19" fmla="*/ 2 h 3"/>
                <a:gd name="T20" fmla="*/ 2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0 w 3"/>
                <a:gd name="T81" fmla="*/ 1 h 3"/>
                <a:gd name="T82" fmla="*/ 0 w 3"/>
                <a:gd name="T83" fmla="*/ 0 h 3"/>
                <a:gd name="T84" fmla="*/ 0 w 3"/>
                <a:gd name="T85" fmla="*/ 0 h 3"/>
                <a:gd name="T86" fmla="*/ 0 w 3"/>
                <a:gd name="T87" fmla="*/ 0 h 3"/>
                <a:gd name="T88" fmla="*/ 0 w 3"/>
                <a:gd name="T89" fmla="*/ 0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4" name="Freeform 1364"/>
            <p:cNvSpPr>
              <a:spLocks/>
            </p:cNvSpPr>
            <p:nvPr/>
          </p:nvSpPr>
          <p:spPr bwMode="auto">
            <a:xfrm>
              <a:off x="2021948" y="-3606174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2 w 3"/>
                <a:gd name="T7" fmla="*/ 3 h 3"/>
                <a:gd name="T8" fmla="*/ 2 w 3"/>
                <a:gd name="T9" fmla="*/ 3 h 3"/>
                <a:gd name="T10" fmla="*/ 2 w 3"/>
                <a:gd name="T11" fmla="*/ 3 h 3"/>
                <a:gd name="T12" fmla="*/ 2 w 3"/>
                <a:gd name="T13" fmla="*/ 3 h 3"/>
                <a:gd name="T14" fmla="*/ 2 w 3"/>
                <a:gd name="T15" fmla="*/ 3 h 3"/>
                <a:gd name="T16" fmla="*/ 2 w 3"/>
                <a:gd name="T17" fmla="*/ 3 h 3"/>
                <a:gd name="T18" fmla="*/ 2 w 3"/>
                <a:gd name="T19" fmla="*/ 3 h 3"/>
                <a:gd name="T20" fmla="*/ 2 w 3"/>
                <a:gd name="T21" fmla="*/ 3 h 3"/>
                <a:gd name="T22" fmla="*/ 2 w 3"/>
                <a:gd name="T23" fmla="*/ 3 h 3"/>
                <a:gd name="T24" fmla="*/ 2 w 3"/>
                <a:gd name="T25" fmla="*/ 3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1 w 3"/>
                <a:gd name="T55" fmla="*/ 2 h 3"/>
                <a:gd name="T56" fmla="*/ 1 w 3"/>
                <a:gd name="T57" fmla="*/ 2 h 3"/>
                <a:gd name="T58" fmla="*/ 1 w 3"/>
                <a:gd name="T59" fmla="*/ 2 h 3"/>
                <a:gd name="T60" fmla="*/ 1 w 3"/>
                <a:gd name="T61" fmla="*/ 2 h 3"/>
                <a:gd name="T62" fmla="*/ 1 w 3"/>
                <a:gd name="T63" fmla="*/ 2 h 3"/>
                <a:gd name="T64" fmla="*/ 1 w 3"/>
                <a:gd name="T65" fmla="*/ 2 h 3"/>
                <a:gd name="T66" fmla="*/ 1 w 3"/>
                <a:gd name="T67" fmla="*/ 2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0 w 3"/>
                <a:gd name="T77" fmla="*/ 1 h 3"/>
                <a:gd name="T78" fmla="*/ 0 w 3"/>
                <a:gd name="T79" fmla="*/ 1 h 3"/>
                <a:gd name="T80" fmla="*/ 0 w 3"/>
                <a:gd name="T81" fmla="*/ 1 h 3"/>
                <a:gd name="T82" fmla="*/ 0 w 3"/>
                <a:gd name="T83" fmla="*/ 1 h 3"/>
                <a:gd name="T84" fmla="*/ 0 w 3"/>
                <a:gd name="T85" fmla="*/ 1 h 3"/>
                <a:gd name="T86" fmla="*/ 0 w 3"/>
                <a:gd name="T87" fmla="*/ 1 h 3"/>
                <a:gd name="T88" fmla="*/ 0 w 3"/>
                <a:gd name="T89" fmla="*/ 1 h 3"/>
                <a:gd name="T90" fmla="*/ 0 w 3"/>
                <a:gd name="T91" fmla="*/ 1 h 3"/>
                <a:gd name="T92" fmla="*/ 0 w 3"/>
                <a:gd name="T93" fmla="*/ 1 h 3"/>
                <a:gd name="T94" fmla="*/ 0 w 3"/>
                <a:gd name="T95" fmla="*/ 1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5" name="Freeform 1365"/>
            <p:cNvSpPr>
              <a:spLocks/>
            </p:cNvSpPr>
            <p:nvPr/>
          </p:nvSpPr>
          <p:spPr bwMode="auto">
            <a:xfrm>
              <a:off x="2018075" y="-3608757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2 w 3"/>
                <a:gd name="T15" fmla="*/ 2 h 2"/>
                <a:gd name="T16" fmla="*/ 2 w 3"/>
                <a:gd name="T17" fmla="*/ 2 h 2"/>
                <a:gd name="T18" fmla="*/ 2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2 h 2"/>
                <a:gd name="T30" fmla="*/ 2 w 3"/>
                <a:gd name="T31" fmla="*/ 2 h 2"/>
                <a:gd name="T32" fmla="*/ 2 w 3"/>
                <a:gd name="T33" fmla="*/ 2 h 2"/>
                <a:gd name="T34" fmla="*/ 2 w 3"/>
                <a:gd name="T35" fmla="*/ 2 h 2"/>
                <a:gd name="T36" fmla="*/ 2 w 3"/>
                <a:gd name="T37" fmla="*/ 2 h 2"/>
                <a:gd name="T38" fmla="*/ 2 w 3"/>
                <a:gd name="T39" fmla="*/ 2 h 2"/>
                <a:gd name="T40" fmla="*/ 1 w 3"/>
                <a:gd name="T41" fmla="*/ 2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1 h 2"/>
                <a:gd name="T70" fmla="*/ 1 w 3"/>
                <a:gd name="T71" fmla="*/ 1 h 2"/>
                <a:gd name="T72" fmla="*/ 1 w 3"/>
                <a:gd name="T73" fmla="*/ 1 h 2"/>
                <a:gd name="T74" fmla="*/ 1 w 3"/>
                <a:gd name="T75" fmla="*/ 1 h 2"/>
                <a:gd name="T76" fmla="*/ 0 w 3"/>
                <a:gd name="T77" fmla="*/ 1 h 2"/>
                <a:gd name="T78" fmla="*/ 0 w 3"/>
                <a:gd name="T79" fmla="*/ 1 h 2"/>
                <a:gd name="T80" fmla="*/ 0 w 3"/>
                <a:gd name="T81" fmla="*/ 1 h 2"/>
                <a:gd name="T82" fmla="*/ 0 w 3"/>
                <a:gd name="T83" fmla="*/ 1 h 2"/>
                <a:gd name="T84" fmla="*/ 0 w 3"/>
                <a:gd name="T85" fmla="*/ 0 h 2"/>
                <a:gd name="T86" fmla="*/ 0 w 3"/>
                <a:gd name="T87" fmla="*/ 0 h 2"/>
                <a:gd name="T88" fmla="*/ 0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6" name="Freeform 1366"/>
            <p:cNvSpPr>
              <a:spLocks/>
            </p:cNvSpPr>
            <p:nvPr/>
          </p:nvSpPr>
          <p:spPr bwMode="auto">
            <a:xfrm>
              <a:off x="2014201" y="-3611339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2 w 3"/>
                <a:gd name="T15" fmla="*/ 1 h 2"/>
                <a:gd name="T16" fmla="*/ 2 w 3"/>
                <a:gd name="T17" fmla="*/ 1 h 2"/>
                <a:gd name="T18" fmla="*/ 2 w 3"/>
                <a:gd name="T19" fmla="*/ 1 h 2"/>
                <a:gd name="T20" fmla="*/ 2 w 3"/>
                <a:gd name="T21" fmla="*/ 1 h 2"/>
                <a:gd name="T22" fmla="*/ 2 w 3"/>
                <a:gd name="T23" fmla="*/ 1 h 2"/>
                <a:gd name="T24" fmla="*/ 2 w 3"/>
                <a:gd name="T25" fmla="*/ 1 h 2"/>
                <a:gd name="T26" fmla="*/ 2 w 3"/>
                <a:gd name="T27" fmla="*/ 1 h 2"/>
                <a:gd name="T28" fmla="*/ 2 w 3"/>
                <a:gd name="T29" fmla="*/ 1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0 h 2"/>
                <a:gd name="T58" fmla="*/ 1 w 3"/>
                <a:gd name="T59" fmla="*/ 0 h 2"/>
                <a:gd name="T60" fmla="*/ 1 w 3"/>
                <a:gd name="T61" fmla="*/ 0 h 2"/>
                <a:gd name="T62" fmla="*/ 1 w 3"/>
                <a:gd name="T63" fmla="*/ 0 h 2"/>
                <a:gd name="T64" fmla="*/ 1 w 3"/>
                <a:gd name="T65" fmla="*/ 0 h 2"/>
                <a:gd name="T66" fmla="*/ 1 w 3"/>
                <a:gd name="T67" fmla="*/ 0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0 w 3"/>
                <a:gd name="T77" fmla="*/ 0 h 2"/>
                <a:gd name="T78" fmla="*/ 0 w 3"/>
                <a:gd name="T79" fmla="*/ 0 h 2"/>
                <a:gd name="T80" fmla="*/ 0 w 3"/>
                <a:gd name="T81" fmla="*/ 0 h 2"/>
                <a:gd name="T82" fmla="*/ 0 w 3"/>
                <a:gd name="T83" fmla="*/ 0 h 2"/>
                <a:gd name="T84" fmla="*/ 0 w 3"/>
                <a:gd name="T85" fmla="*/ 0 h 2"/>
                <a:gd name="T86" fmla="*/ 0 w 3"/>
                <a:gd name="T87" fmla="*/ 0 h 2"/>
                <a:gd name="T88" fmla="*/ 0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7" name="Freeform 1367"/>
            <p:cNvSpPr>
              <a:spLocks/>
            </p:cNvSpPr>
            <p:nvPr/>
          </p:nvSpPr>
          <p:spPr bwMode="auto">
            <a:xfrm>
              <a:off x="2009035" y="-3615212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3 w 4"/>
                <a:gd name="T3" fmla="*/ 2 h 3"/>
                <a:gd name="T4" fmla="*/ 3 w 4"/>
                <a:gd name="T5" fmla="*/ 2 h 3"/>
                <a:gd name="T6" fmla="*/ 3 w 4"/>
                <a:gd name="T7" fmla="*/ 2 h 3"/>
                <a:gd name="T8" fmla="*/ 3 w 4"/>
                <a:gd name="T9" fmla="*/ 2 h 3"/>
                <a:gd name="T10" fmla="*/ 3 w 4"/>
                <a:gd name="T11" fmla="*/ 2 h 3"/>
                <a:gd name="T12" fmla="*/ 3 w 4"/>
                <a:gd name="T13" fmla="*/ 2 h 3"/>
                <a:gd name="T14" fmla="*/ 3 w 4"/>
                <a:gd name="T15" fmla="*/ 2 h 3"/>
                <a:gd name="T16" fmla="*/ 3 w 4"/>
                <a:gd name="T17" fmla="*/ 2 h 3"/>
                <a:gd name="T18" fmla="*/ 3 w 4"/>
                <a:gd name="T19" fmla="*/ 2 h 3"/>
                <a:gd name="T20" fmla="*/ 3 w 4"/>
                <a:gd name="T21" fmla="*/ 2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1 h 3"/>
                <a:gd name="T32" fmla="*/ 3 w 4"/>
                <a:gd name="T33" fmla="*/ 1 h 3"/>
                <a:gd name="T34" fmla="*/ 3 w 4"/>
                <a:gd name="T35" fmla="*/ 1 h 3"/>
                <a:gd name="T36" fmla="*/ 3 w 4"/>
                <a:gd name="T37" fmla="*/ 1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2 w 4"/>
                <a:gd name="T67" fmla="*/ 1 h 3"/>
                <a:gd name="T68" fmla="*/ 2 w 4"/>
                <a:gd name="T69" fmla="*/ 1 h 3"/>
                <a:gd name="T70" fmla="*/ 2 w 4"/>
                <a:gd name="T71" fmla="*/ 1 h 3"/>
                <a:gd name="T72" fmla="*/ 2 w 4"/>
                <a:gd name="T73" fmla="*/ 0 h 3"/>
                <a:gd name="T74" fmla="*/ 1 w 4"/>
                <a:gd name="T75" fmla="*/ 0 h 3"/>
                <a:gd name="T76" fmla="*/ 1 w 4"/>
                <a:gd name="T77" fmla="*/ 0 h 3"/>
                <a:gd name="T78" fmla="*/ 1 w 4"/>
                <a:gd name="T79" fmla="*/ 0 h 3"/>
                <a:gd name="T80" fmla="*/ 1 w 4"/>
                <a:gd name="T81" fmla="*/ 0 h 3"/>
                <a:gd name="T82" fmla="*/ 1 w 4"/>
                <a:gd name="T83" fmla="*/ 0 h 3"/>
                <a:gd name="T84" fmla="*/ 1 w 4"/>
                <a:gd name="T85" fmla="*/ 0 h 3"/>
                <a:gd name="T86" fmla="*/ 1 w 4"/>
                <a:gd name="T87" fmla="*/ 0 h 3"/>
                <a:gd name="T88" fmla="*/ 1 w 4"/>
                <a:gd name="T89" fmla="*/ 0 h 3"/>
                <a:gd name="T90" fmla="*/ 1 w 4"/>
                <a:gd name="T91" fmla="*/ 0 h 3"/>
                <a:gd name="T92" fmla="*/ 1 w 4"/>
                <a:gd name="T93" fmla="*/ 0 h 3"/>
                <a:gd name="T94" fmla="*/ 1 w 4"/>
                <a:gd name="T95" fmla="*/ 0 h 3"/>
                <a:gd name="T96" fmla="*/ 1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8" name="Freeform 1368"/>
            <p:cNvSpPr>
              <a:spLocks/>
            </p:cNvSpPr>
            <p:nvPr/>
          </p:nvSpPr>
          <p:spPr bwMode="auto">
            <a:xfrm>
              <a:off x="2005163" y="-3619087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2 h 3"/>
                <a:gd name="T18" fmla="*/ 3 w 3"/>
                <a:gd name="T19" fmla="*/ 2 h 3"/>
                <a:gd name="T20" fmla="*/ 3 w 3"/>
                <a:gd name="T21" fmla="*/ 2 h 3"/>
                <a:gd name="T22" fmla="*/ 3 w 3"/>
                <a:gd name="T23" fmla="*/ 2 h 3"/>
                <a:gd name="T24" fmla="*/ 3 w 3"/>
                <a:gd name="T25" fmla="*/ 2 h 3"/>
                <a:gd name="T26" fmla="*/ 3 w 3"/>
                <a:gd name="T27" fmla="*/ 2 h 3"/>
                <a:gd name="T28" fmla="*/ 3 w 3"/>
                <a:gd name="T29" fmla="*/ 2 h 3"/>
                <a:gd name="T30" fmla="*/ 3 w 3"/>
                <a:gd name="T31" fmla="*/ 2 h 3"/>
                <a:gd name="T32" fmla="*/ 3 w 3"/>
                <a:gd name="T33" fmla="*/ 2 h 3"/>
                <a:gd name="T34" fmla="*/ 3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1 h 3"/>
                <a:gd name="T46" fmla="*/ 2 w 3"/>
                <a:gd name="T47" fmla="*/ 1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1 w 3"/>
                <a:gd name="T83" fmla="*/ 1 h 3"/>
                <a:gd name="T84" fmla="*/ 1 w 3"/>
                <a:gd name="T85" fmla="*/ 1 h 3"/>
                <a:gd name="T86" fmla="*/ 1 w 3"/>
                <a:gd name="T87" fmla="*/ 1 h 3"/>
                <a:gd name="T88" fmla="*/ 1 w 3"/>
                <a:gd name="T89" fmla="*/ 0 h 3"/>
                <a:gd name="T90" fmla="*/ 1 w 3"/>
                <a:gd name="T91" fmla="*/ 0 h 3"/>
                <a:gd name="T92" fmla="*/ 1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9" name="Freeform 1369"/>
            <p:cNvSpPr>
              <a:spLocks/>
            </p:cNvSpPr>
            <p:nvPr/>
          </p:nvSpPr>
          <p:spPr bwMode="auto">
            <a:xfrm>
              <a:off x="2001289" y="-3621670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2 h 2"/>
                <a:gd name="T16" fmla="*/ 3 w 3"/>
                <a:gd name="T17" fmla="*/ 2 h 2"/>
                <a:gd name="T18" fmla="*/ 3 w 3"/>
                <a:gd name="T19" fmla="*/ 2 h 2"/>
                <a:gd name="T20" fmla="*/ 3 w 3"/>
                <a:gd name="T21" fmla="*/ 2 h 2"/>
                <a:gd name="T22" fmla="*/ 3 w 3"/>
                <a:gd name="T23" fmla="*/ 2 h 2"/>
                <a:gd name="T24" fmla="*/ 3 w 3"/>
                <a:gd name="T25" fmla="*/ 2 h 2"/>
                <a:gd name="T26" fmla="*/ 3 w 3"/>
                <a:gd name="T27" fmla="*/ 2 h 2"/>
                <a:gd name="T28" fmla="*/ 3 w 3"/>
                <a:gd name="T29" fmla="*/ 2 h 2"/>
                <a:gd name="T30" fmla="*/ 3 w 3"/>
                <a:gd name="T31" fmla="*/ 2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0 h 2"/>
                <a:gd name="T62" fmla="*/ 2 w 3"/>
                <a:gd name="T63" fmla="*/ 0 h 2"/>
                <a:gd name="T64" fmla="*/ 2 w 3"/>
                <a:gd name="T65" fmla="*/ 0 h 2"/>
                <a:gd name="T66" fmla="*/ 2 w 3"/>
                <a:gd name="T67" fmla="*/ 0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1 w 3"/>
                <a:gd name="T77" fmla="*/ 0 h 2"/>
                <a:gd name="T78" fmla="*/ 1 w 3"/>
                <a:gd name="T79" fmla="*/ 0 h 2"/>
                <a:gd name="T80" fmla="*/ 1 w 3"/>
                <a:gd name="T81" fmla="*/ 0 h 2"/>
                <a:gd name="T82" fmla="*/ 1 w 3"/>
                <a:gd name="T83" fmla="*/ 0 h 2"/>
                <a:gd name="T84" fmla="*/ 1 w 3"/>
                <a:gd name="T85" fmla="*/ 0 h 2"/>
                <a:gd name="T86" fmla="*/ 1 w 3"/>
                <a:gd name="T87" fmla="*/ 0 h 2"/>
                <a:gd name="T88" fmla="*/ 1 w 3"/>
                <a:gd name="T89" fmla="*/ 0 h 2"/>
                <a:gd name="T90" fmla="*/ 1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0" name="Freeform 1370"/>
            <p:cNvSpPr>
              <a:spLocks/>
            </p:cNvSpPr>
            <p:nvPr/>
          </p:nvSpPr>
          <p:spPr bwMode="auto">
            <a:xfrm>
              <a:off x="1997415" y="-3625543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2 h 3"/>
                <a:gd name="T6" fmla="*/ 3 w 3"/>
                <a:gd name="T7" fmla="*/ 2 h 3"/>
                <a:gd name="T8" fmla="*/ 3 w 3"/>
                <a:gd name="T9" fmla="*/ 2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3 w 3"/>
                <a:gd name="T17" fmla="*/ 2 h 3"/>
                <a:gd name="T18" fmla="*/ 3 w 3"/>
                <a:gd name="T19" fmla="*/ 2 h 3"/>
                <a:gd name="T20" fmla="*/ 3 w 3"/>
                <a:gd name="T21" fmla="*/ 2 h 3"/>
                <a:gd name="T22" fmla="*/ 3 w 3"/>
                <a:gd name="T23" fmla="*/ 2 h 3"/>
                <a:gd name="T24" fmla="*/ 3 w 3"/>
                <a:gd name="T25" fmla="*/ 2 h 3"/>
                <a:gd name="T26" fmla="*/ 3 w 3"/>
                <a:gd name="T27" fmla="*/ 2 h 3"/>
                <a:gd name="T28" fmla="*/ 3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0 h 3"/>
                <a:gd name="T78" fmla="*/ 1 w 3"/>
                <a:gd name="T79" fmla="*/ 0 h 3"/>
                <a:gd name="T80" fmla="*/ 1 w 3"/>
                <a:gd name="T81" fmla="*/ 0 h 3"/>
                <a:gd name="T82" fmla="*/ 1 w 3"/>
                <a:gd name="T83" fmla="*/ 0 h 3"/>
                <a:gd name="T84" fmla="*/ 1 w 3"/>
                <a:gd name="T85" fmla="*/ 0 h 3"/>
                <a:gd name="T86" fmla="*/ 1 w 3"/>
                <a:gd name="T87" fmla="*/ 0 h 3"/>
                <a:gd name="T88" fmla="*/ 0 w 3"/>
                <a:gd name="T89" fmla="*/ 0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1" name="Freeform 1371"/>
            <p:cNvSpPr>
              <a:spLocks/>
            </p:cNvSpPr>
            <p:nvPr/>
          </p:nvSpPr>
          <p:spPr bwMode="auto">
            <a:xfrm>
              <a:off x="1993541" y="-3629417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  <a:gd name="T18" fmla="*/ 3 w 3"/>
                <a:gd name="T19" fmla="*/ 3 h 3"/>
                <a:gd name="T20" fmla="*/ 3 w 3"/>
                <a:gd name="T21" fmla="*/ 2 h 3"/>
                <a:gd name="T22" fmla="*/ 3 w 3"/>
                <a:gd name="T23" fmla="*/ 2 h 3"/>
                <a:gd name="T24" fmla="*/ 3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1 w 3"/>
                <a:gd name="T83" fmla="*/ 1 h 3"/>
                <a:gd name="T84" fmla="*/ 1 w 3"/>
                <a:gd name="T85" fmla="*/ 1 h 3"/>
                <a:gd name="T86" fmla="*/ 0 w 3"/>
                <a:gd name="T87" fmla="*/ 1 h 3"/>
                <a:gd name="T88" fmla="*/ 0 w 3"/>
                <a:gd name="T89" fmla="*/ 1 h 3"/>
                <a:gd name="T90" fmla="*/ 0 w 3"/>
                <a:gd name="T91" fmla="*/ 1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2" name="Freeform 1372"/>
            <p:cNvSpPr>
              <a:spLocks/>
            </p:cNvSpPr>
            <p:nvPr/>
          </p:nvSpPr>
          <p:spPr bwMode="auto">
            <a:xfrm>
              <a:off x="1989668" y="-3632000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2 h 2"/>
                <a:gd name="T16" fmla="*/ 3 w 3"/>
                <a:gd name="T17" fmla="*/ 2 h 2"/>
                <a:gd name="T18" fmla="*/ 3 w 3"/>
                <a:gd name="T19" fmla="*/ 2 h 2"/>
                <a:gd name="T20" fmla="*/ 3 w 3"/>
                <a:gd name="T21" fmla="*/ 2 h 2"/>
                <a:gd name="T22" fmla="*/ 3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2 h 2"/>
                <a:gd name="T30" fmla="*/ 2 w 3"/>
                <a:gd name="T31" fmla="*/ 2 h 2"/>
                <a:gd name="T32" fmla="*/ 2 w 3"/>
                <a:gd name="T33" fmla="*/ 2 h 2"/>
                <a:gd name="T34" fmla="*/ 2 w 3"/>
                <a:gd name="T35" fmla="*/ 2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1 h 2"/>
                <a:gd name="T70" fmla="*/ 1 w 3"/>
                <a:gd name="T71" fmla="*/ 1 h 2"/>
                <a:gd name="T72" fmla="*/ 1 w 3"/>
                <a:gd name="T73" fmla="*/ 1 h 2"/>
                <a:gd name="T74" fmla="*/ 1 w 3"/>
                <a:gd name="T75" fmla="*/ 1 h 2"/>
                <a:gd name="T76" fmla="*/ 1 w 3"/>
                <a:gd name="T77" fmla="*/ 1 h 2"/>
                <a:gd name="T78" fmla="*/ 1 w 3"/>
                <a:gd name="T79" fmla="*/ 0 h 2"/>
                <a:gd name="T80" fmla="*/ 1 w 3"/>
                <a:gd name="T81" fmla="*/ 0 h 2"/>
                <a:gd name="T82" fmla="*/ 0 w 3"/>
                <a:gd name="T83" fmla="*/ 0 h 2"/>
                <a:gd name="T84" fmla="*/ 0 w 3"/>
                <a:gd name="T85" fmla="*/ 0 h 2"/>
                <a:gd name="T86" fmla="*/ 0 w 3"/>
                <a:gd name="T87" fmla="*/ 0 h 2"/>
                <a:gd name="T88" fmla="*/ 0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3" name="Freeform 1373"/>
            <p:cNvSpPr>
              <a:spLocks/>
            </p:cNvSpPr>
            <p:nvPr/>
          </p:nvSpPr>
          <p:spPr bwMode="auto">
            <a:xfrm>
              <a:off x="1985794" y="-3635873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2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3 w 3"/>
                <a:gd name="T17" fmla="*/ 2 h 3"/>
                <a:gd name="T18" fmla="*/ 3 w 3"/>
                <a:gd name="T19" fmla="*/ 2 h 3"/>
                <a:gd name="T20" fmla="*/ 3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0 w 3"/>
                <a:gd name="T83" fmla="*/ 1 h 3"/>
                <a:gd name="T84" fmla="*/ 0 w 3"/>
                <a:gd name="T85" fmla="*/ 1 h 3"/>
                <a:gd name="T86" fmla="*/ 0 w 3"/>
                <a:gd name="T87" fmla="*/ 1 h 3"/>
                <a:gd name="T88" fmla="*/ 0 w 3"/>
                <a:gd name="T89" fmla="*/ 1 h 3"/>
                <a:gd name="T90" fmla="*/ 0 w 3"/>
                <a:gd name="T91" fmla="*/ 1 h 3"/>
                <a:gd name="T92" fmla="*/ 0 w 3"/>
                <a:gd name="T93" fmla="*/ 1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4" name="Freeform 1374"/>
            <p:cNvSpPr>
              <a:spLocks/>
            </p:cNvSpPr>
            <p:nvPr/>
          </p:nvSpPr>
          <p:spPr bwMode="auto">
            <a:xfrm>
              <a:off x="1981921" y="-3638456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2 h 2"/>
                <a:gd name="T16" fmla="*/ 3 w 3"/>
                <a:gd name="T17" fmla="*/ 2 h 2"/>
                <a:gd name="T18" fmla="*/ 3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2 w 3"/>
                <a:gd name="T25" fmla="*/ 1 h 2"/>
                <a:gd name="T26" fmla="*/ 2 w 3"/>
                <a:gd name="T27" fmla="*/ 1 h 2"/>
                <a:gd name="T28" fmla="*/ 2 w 3"/>
                <a:gd name="T29" fmla="*/ 1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0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1 w 3"/>
                <a:gd name="T77" fmla="*/ 0 h 2"/>
                <a:gd name="T78" fmla="*/ 1 w 3"/>
                <a:gd name="T79" fmla="*/ 0 h 2"/>
                <a:gd name="T80" fmla="*/ 1 w 3"/>
                <a:gd name="T81" fmla="*/ 0 h 2"/>
                <a:gd name="T82" fmla="*/ 0 w 3"/>
                <a:gd name="T83" fmla="*/ 0 h 2"/>
                <a:gd name="T84" fmla="*/ 0 w 3"/>
                <a:gd name="T85" fmla="*/ 0 h 2"/>
                <a:gd name="T86" fmla="*/ 0 w 3"/>
                <a:gd name="T87" fmla="*/ 0 h 2"/>
                <a:gd name="T88" fmla="*/ 0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5" name="Freeform 1375"/>
            <p:cNvSpPr>
              <a:spLocks/>
            </p:cNvSpPr>
            <p:nvPr/>
          </p:nvSpPr>
          <p:spPr bwMode="auto">
            <a:xfrm>
              <a:off x="1978047" y="-3642330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2 h 3"/>
                <a:gd name="T14" fmla="*/ 3 w 3"/>
                <a:gd name="T15" fmla="*/ 2 h 3"/>
                <a:gd name="T16" fmla="*/ 3 w 3"/>
                <a:gd name="T17" fmla="*/ 2 h 3"/>
                <a:gd name="T18" fmla="*/ 3 w 3"/>
                <a:gd name="T19" fmla="*/ 2 h 3"/>
                <a:gd name="T20" fmla="*/ 3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1 h 3"/>
                <a:gd name="T42" fmla="*/ 2 w 3"/>
                <a:gd name="T43" fmla="*/ 1 h 3"/>
                <a:gd name="T44" fmla="*/ 2 w 3"/>
                <a:gd name="T45" fmla="*/ 1 h 3"/>
                <a:gd name="T46" fmla="*/ 2 w 3"/>
                <a:gd name="T47" fmla="*/ 1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1 w 3"/>
                <a:gd name="T83" fmla="*/ 0 h 3"/>
                <a:gd name="T84" fmla="*/ 1 w 3"/>
                <a:gd name="T85" fmla="*/ 0 h 3"/>
                <a:gd name="T86" fmla="*/ 0 w 3"/>
                <a:gd name="T87" fmla="*/ 0 h 3"/>
                <a:gd name="T88" fmla="*/ 0 w 3"/>
                <a:gd name="T89" fmla="*/ 0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6" name="Freeform 1376"/>
            <p:cNvSpPr>
              <a:spLocks/>
            </p:cNvSpPr>
            <p:nvPr/>
          </p:nvSpPr>
          <p:spPr bwMode="auto">
            <a:xfrm>
              <a:off x="1974173" y="-3646204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  <a:gd name="T18" fmla="*/ 3 w 3"/>
                <a:gd name="T19" fmla="*/ 3 h 3"/>
                <a:gd name="T20" fmla="*/ 3 w 3"/>
                <a:gd name="T21" fmla="*/ 3 h 3"/>
                <a:gd name="T22" fmla="*/ 3 w 3"/>
                <a:gd name="T23" fmla="*/ 3 h 3"/>
                <a:gd name="T24" fmla="*/ 3 w 3"/>
                <a:gd name="T25" fmla="*/ 3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1 w 3"/>
                <a:gd name="T83" fmla="*/ 1 h 3"/>
                <a:gd name="T84" fmla="*/ 1 w 3"/>
                <a:gd name="T85" fmla="*/ 1 h 3"/>
                <a:gd name="T86" fmla="*/ 1 w 3"/>
                <a:gd name="T87" fmla="*/ 1 h 3"/>
                <a:gd name="T88" fmla="*/ 1 w 3"/>
                <a:gd name="T89" fmla="*/ 1 h 3"/>
                <a:gd name="T90" fmla="*/ 0 w 3"/>
                <a:gd name="T91" fmla="*/ 1 h 3"/>
                <a:gd name="T92" fmla="*/ 0 w 3"/>
                <a:gd name="T93" fmla="*/ 1 h 3"/>
                <a:gd name="T94" fmla="*/ 0 w 3"/>
                <a:gd name="T95" fmla="*/ 1 h 3"/>
                <a:gd name="T96" fmla="*/ 0 w 3"/>
                <a:gd name="T97" fmla="*/ 1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7" name="Freeform 1377"/>
            <p:cNvSpPr>
              <a:spLocks/>
            </p:cNvSpPr>
            <p:nvPr/>
          </p:nvSpPr>
          <p:spPr bwMode="auto">
            <a:xfrm>
              <a:off x="1970299" y="-3648787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2 h 2"/>
                <a:gd name="T16" fmla="*/ 3 w 3"/>
                <a:gd name="T17" fmla="*/ 2 h 2"/>
                <a:gd name="T18" fmla="*/ 3 w 3"/>
                <a:gd name="T19" fmla="*/ 2 h 2"/>
                <a:gd name="T20" fmla="*/ 3 w 3"/>
                <a:gd name="T21" fmla="*/ 2 h 2"/>
                <a:gd name="T22" fmla="*/ 3 w 3"/>
                <a:gd name="T23" fmla="*/ 2 h 2"/>
                <a:gd name="T24" fmla="*/ 3 w 3"/>
                <a:gd name="T25" fmla="*/ 2 h 2"/>
                <a:gd name="T26" fmla="*/ 3 w 3"/>
                <a:gd name="T27" fmla="*/ 2 h 2"/>
                <a:gd name="T28" fmla="*/ 3 w 3"/>
                <a:gd name="T29" fmla="*/ 2 h 2"/>
                <a:gd name="T30" fmla="*/ 2 w 3"/>
                <a:gd name="T31" fmla="*/ 2 h 2"/>
                <a:gd name="T32" fmla="*/ 2 w 3"/>
                <a:gd name="T33" fmla="*/ 2 h 2"/>
                <a:gd name="T34" fmla="*/ 2 w 3"/>
                <a:gd name="T35" fmla="*/ 2 h 2"/>
                <a:gd name="T36" fmla="*/ 2 w 3"/>
                <a:gd name="T37" fmla="*/ 2 h 2"/>
                <a:gd name="T38" fmla="*/ 2 w 3"/>
                <a:gd name="T39" fmla="*/ 2 h 2"/>
                <a:gd name="T40" fmla="*/ 2 w 3"/>
                <a:gd name="T41" fmla="*/ 2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1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1 w 3"/>
                <a:gd name="T77" fmla="*/ 0 h 2"/>
                <a:gd name="T78" fmla="*/ 1 w 3"/>
                <a:gd name="T79" fmla="*/ 0 h 2"/>
                <a:gd name="T80" fmla="*/ 1 w 3"/>
                <a:gd name="T81" fmla="*/ 0 h 2"/>
                <a:gd name="T82" fmla="*/ 1 w 3"/>
                <a:gd name="T83" fmla="*/ 0 h 2"/>
                <a:gd name="T84" fmla="*/ 1 w 3"/>
                <a:gd name="T85" fmla="*/ 0 h 2"/>
                <a:gd name="T86" fmla="*/ 1 w 3"/>
                <a:gd name="T87" fmla="*/ 0 h 2"/>
                <a:gd name="T88" fmla="*/ 1 w 3"/>
                <a:gd name="T89" fmla="*/ 0 h 2"/>
                <a:gd name="T90" fmla="*/ 1 w 3"/>
                <a:gd name="T91" fmla="*/ 0 h 2"/>
                <a:gd name="T92" fmla="*/ 1 w 3"/>
                <a:gd name="T93" fmla="*/ 0 h 2"/>
                <a:gd name="T94" fmla="*/ 1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8" name="Freeform 1378"/>
            <p:cNvSpPr>
              <a:spLocks/>
            </p:cNvSpPr>
            <p:nvPr/>
          </p:nvSpPr>
          <p:spPr bwMode="auto">
            <a:xfrm>
              <a:off x="1967717" y="-3652661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2 w 2"/>
                <a:gd name="T27" fmla="*/ 2 h 3"/>
                <a:gd name="T28" fmla="*/ 2 w 2"/>
                <a:gd name="T29" fmla="*/ 2 h 3"/>
                <a:gd name="T30" fmla="*/ 2 w 2"/>
                <a:gd name="T31" fmla="*/ 2 h 3"/>
                <a:gd name="T32" fmla="*/ 2 w 2"/>
                <a:gd name="T33" fmla="*/ 2 h 3"/>
                <a:gd name="T34" fmla="*/ 2 w 2"/>
                <a:gd name="T35" fmla="*/ 2 h 3"/>
                <a:gd name="T36" fmla="*/ 2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9" name="Freeform 1379"/>
            <p:cNvSpPr>
              <a:spLocks/>
            </p:cNvSpPr>
            <p:nvPr/>
          </p:nvSpPr>
          <p:spPr bwMode="auto">
            <a:xfrm>
              <a:off x="1963844" y="-3655244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2 w 3"/>
                <a:gd name="T15" fmla="*/ 2 h 2"/>
                <a:gd name="T16" fmla="*/ 2 w 3"/>
                <a:gd name="T17" fmla="*/ 2 h 2"/>
                <a:gd name="T18" fmla="*/ 2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2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1 h 2"/>
                <a:gd name="T70" fmla="*/ 1 w 3"/>
                <a:gd name="T71" fmla="*/ 1 h 2"/>
                <a:gd name="T72" fmla="*/ 1 w 3"/>
                <a:gd name="T73" fmla="*/ 0 h 2"/>
                <a:gd name="T74" fmla="*/ 1 w 3"/>
                <a:gd name="T75" fmla="*/ 0 h 2"/>
                <a:gd name="T76" fmla="*/ 1 w 3"/>
                <a:gd name="T77" fmla="*/ 0 h 2"/>
                <a:gd name="T78" fmla="*/ 1 w 3"/>
                <a:gd name="T79" fmla="*/ 0 h 2"/>
                <a:gd name="T80" fmla="*/ 1 w 3"/>
                <a:gd name="T81" fmla="*/ 0 h 2"/>
                <a:gd name="T82" fmla="*/ 1 w 3"/>
                <a:gd name="T83" fmla="*/ 0 h 2"/>
                <a:gd name="T84" fmla="*/ 1 w 3"/>
                <a:gd name="T85" fmla="*/ 0 h 2"/>
                <a:gd name="T86" fmla="*/ 1 w 3"/>
                <a:gd name="T87" fmla="*/ 0 h 2"/>
                <a:gd name="T88" fmla="*/ 1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0" name="Freeform 1380"/>
            <p:cNvSpPr>
              <a:spLocks/>
            </p:cNvSpPr>
            <p:nvPr/>
          </p:nvSpPr>
          <p:spPr bwMode="auto">
            <a:xfrm>
              <a:off x="1961261" y="-3659117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2 h 3"/>
                <a:gd name="T6" fmla="*/ 2 w 2"/>
                <a:gd name="T7" fmla="*/ 2 h 3"/>
                <a:gd name="T8" fmla="*/ 2 w 2"/>
                <a:gd name="T9" fmla="*/ 2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1" name="Freeform 1381"/>
            <p:cNvSpPr>
              <a:spLocks/>
            </p:cNvSpPr>
            <p:nvPr/>
          </p:nvSpPr>
          <p:spPr bwMode="auto">
            <a:xfrm>
              <a:off x="1957387" y="-3661700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2 w 3"/>
                <a:gd name="T15" fmla="*/ 2 h 2"/>
                <a:gd name="T16" fmla="*/ 2 w 3"/>
                <a:gd name="T17" fmla="*/ 2 h 2"/>
                <a:gd name="T18" fmla="*/ 2 w 3"/>
                <a:gd name="T19" fmla="*/ 1 h 2"/>
                <a:gd name="T20" fmla="*/ 2 w 3"/>
                <a:gd name="T21" fmla="*/ 1 h 2"/>
                <a:gd name="T22" fmla="*/ 2 w 3"/>
                <a:gd name="T23" fmla="*/ 1 h 2"/>
                <a:gd name="T24" fmla="*/ 2 w 3"/>
                <a:gd name="T25" fmla="*/ 1 h 2"/>
                <a:gd name="T26" fmla="*/ 2 w 3"/>
                <a:gd name="T27" fmla="*/ 1 h 2"/>
                <a:gd name="T28" fmla="*/ 2 w 3"/>
                <a:gd name="T29" fmla="*/ 1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0 h 2"/>
                <a:gd name="T62" fmla="*/ 1 w 3"/>
                <a:gd name="T63" fmla="*/ 0 h 2"/>
                <a:gd name="T64" fmla="*/ 1 w 3"/>
                <a:gd name="T65" fmla="*/ 0 h 2"/>
                <a:gd name="T66" fmla="*/ 1 w 3"/>
                <a:gd name="T67" fmla="*/ 0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1 w 3"/>
                <a:gd name="T77" fmla="*/ 0 h 2"/>
                <a:gd name="T78" fmla="*/ 0 w 3"/>
                <a:gd name="T79" fmla="*/ 0 h 2"/>
                <a:gd name="T80" fmla="*/ 0 w 3"/>
                <a:gd name="T81" fmla="*/ 0 h 2"/>
                <a:gd name="T82" fmla="*/ 0 w 3"/>
                <a:gd name="T83" fmla="*/ 0 h 2"/>
                <a:gd name="T84" fmla="*/ 0 w 3"/>
                <a:gd name="T85" fmla="*/ 0 h 2"/>
                <a:gd name="T86" fmla="*/ 0 w 3"/>
                <a:gd name="T87" fmla="*/ 0 h 2"/>
                <a:gd name="T88" fmla="*/ 0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2" name="Freeform 1382"/>
            <p:cNvSpPr>
              <a:spLocks/>
            </p:cNvSpPr>
            <p:nvPr/>
          </p:nvSpPr>
          <p:spPr bwMode="auto">
            <a:xfrm>
              <a:off x="1954805" y="-3665574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2 h 3"/>
                <a:gd name="T8" fmla="*/ 2 w 2"/>
                <a:gd name="T9" fmla="*/ 2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0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0 h 3"/>
                <a:gd name="T78" fmla="*/ 0 w 2"/>
                <a:gd name="T79" fmla="*/ 0 h 3"/>
                <a:gd name="T80" fmla="*/ 0 w 2"/>
                <a:gd name="T81" fmla="*/ 0 h 3"/>
                <a:gd name="T82" fmla="*/ 0 w 2"/>
                <a:gd name="T83" fmla="*/ 0 h 3"/>
                <a:gd name="T84" fmla="*/ 0 w 2"/>
                <a:gd name="T85" fmla="*/ 0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3" name="Freeform 1383"/>
            <p:cNvSpPr>
              <a:spLocks/>
            </p:cNvSpPr>
            <p:nvPr/>
          </p:nvSpPr>
          <p:spPr bwMode="auto">
            <a:xfrm>
              <a:off x="1950931" y="-3669447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2 w 3"/>
                <a:gd name="T3" fmla="*/ 3 h 3"/>
                <a:gd name="T4" fmla="*/ 2 w 3"/>
                <a:gd name="T5" fmla="*/ 3 h 3"/>
                <a:gd name="T6" fmla="*/ 2 w 3"/>
                <a:gd name="T7" fmla="*/ 3 h 3"/>
                <a:gd name="T8" fmla="*/ 2 w 3"/>
                <a:gd name="T9" fmla="*/ 3 h 3"/>
                <a:gd name="T10" fmla="*/ 2 w 3"/>
                <a:gd name="T11" fmla="*/ 3 h 3"/>
                <a:gd name="T12" fmla="*/ 2 w 3"/>
                <a:gd name="T13" fmla="*/ 3 h 3"/>
                <a:gd name="T14" fmla="*/ 2 w 3"/>
                <a:gd name="T15" fmla="*/ 3 h 3"/>
                <a:gd name="T16" fmla="*/ 2 w 3"/>
                <a:gd name="T17" fmla="*/ 3 h 3"/>
                <a:gd name="T18" fmla="*/ 2 w 3"/>
                <a:gd name="T19" fmla="*/ 3 h 3"/>
                <a:gd name="T20" fmla="*/ 2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0 w 3"/>
                <a:gd name="T77" fmla="*/ 1 h 3"/>
                <a:gd name="T78" fmla="*/ 0 w 3"/>
                <a:gd name="T79" fmla="*/ 1 h 3"/>
                <a:gd name="T80" fmla="*/ 0 w 3"/>
                <a:gd name="T81" fmla="*/ 1 h 3"/>
                <a:gd name="T82" fmla="*/ 0 w 3"/>
                <a:gd name="T83" fmla="*/ 1 h 3"/>
                <a:gd name="T84" fmla="*/ 0 w 3"/>
                <a:gd name="T85" fmla="*/ 1 h 3"/>
                <a:gd name="T86" fmla="*/ 0 w 3"/>
                <a:gd name="T87" fmla="*/ 1 h 3"/>
                <a:gd name="T88" fmla="*/ 0 w 3"/>
                <a:gd name="T89" fmla="*/ 1 h 3"/>
                <a:gd name="T90" fmla="*/ 0 w 3"/>
                <a:gd name="T91" fmla="*/ 1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4" name="Freeform 1384"/>
            <p:cNvSpPr>
              <a:spLocks/>
            </p:cNvSpPr>
            <p:nvPr/>
          </p:nvSpPr>
          <p:spPr bwMode="auto">
            <a:xfrm>
              <a:off x="1948349" y="-3672030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2 h 2"/>
                <a:gd name="T22" fmla="*/ 2 w 2"/>
                <a:gd name="T23" fmla="*/ 2 h 2"/>
                <a:gd name="T24" fmla="*/ 2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2 h 2"/>
                <a:gd name="T34" fmla="*/ 1 w 2"/>
                <a:gd name="T35" fmla="*/ 2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0 w 2"/>
                <a:gd name="T73" fmla="*/ 0 h 2"/>
                <a:gd name="T74" fmla="*/ 0 w 2"/>
                <a:gd name="T75" fmla="*/ 0 h 2"/>
                <a:gd name="T76" fmla="*/ 0 w 2"/>
                <a:gd name="T77" fmla="*/ 0 h 2"/>
                <a:gd name="T78" fmla="*/ 0 w 2"/>
                <a:gd name="T79" fmla="*/ 0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5" name="Freeform 1385"/>
            <p:cNvSpPr>
              <a:spLocks/>
            </p:cNvSpPr>
            <p:nvPr/>
          </p:nvSpPr>
          <p:spPr bwMode="auto">
            <a:xfrm>
              <a:off x="1945767" y="-3675904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2 h 3"/>
                <a:gd name="T12" fmla="*/ 1 w 2"/>
                <a:gd name="T13" fmla="*/ 2 h 3"/>
                <a:gd name="T14" fmla="*/ 1 w 2"/>
                <a:gd name="T15" fmla="*/ 2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1 h 3"/>
                <a:gd name="T54" fmla="*/ 0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0 h 3"/>
                <a:gd name="T82" fmla="*/ 0 w 2"/>
                <a:gd name="T83" fmla="*/ 0 h 3"/>
                <a:gd name="T84" fmla="*/ 0 w 2"/>
                <a:gd name="T85" fmla="*/ 0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6" name="Freeform 1386"/>
            <p:cNvSpPr>
              <a:spLocks/>
            </p:cNvSpPr>
            <p:nvPr/>
          </p:nvSpPr>
          <p:spPr bwMode="auto">
            <a:xfrm>
              <a:off x="1941892" y="-3679778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2 w 3"/>
                <a:gd name="T5" fmla="*/ 3 h 3"/>
                <a:gd name="T6" fmla="*/ 2 w 3"/>
                <a:gd name="T7" fmla="*/ 3 h 3"/>
                <a:gd name="T8" fmla="*/ 2 w 3"/>
                <a:gd name="T9" fmla="*/ 3 h 3"/>
                <a:gd name="T10" fmla="*/ 2 w 3"/>
                <a:gd name="T11" fmla="*/ 3 h 3"/>
                <a:gd name="T12" fmla="*/ 2 w 3"/>
                <a:gd name="T13" fmla="*/ 3 h 3"/>
                <a:gd name="T14" fmla="*/ 2 w 3"/>
                <a:gd name="T15" fmla="*/ 3 h 3"/>
                <a:gd name="T16" fmla="*/ 2 w 3"/>
                <a:gd name="T17" fmla="*/ 3 h 3"/>
                <a:gd name="T18" fmla="*/ 2 w 3"/>
                <a:gd name="T19" fmla="*/ 3 h 3"/>
                <a:gd name="T20" fmla="*/ 2 w 3"/>
                <a:gd name="T21" fmla="*/ 3 h 3"/>
                <a:gd name="T22" fmla="*/ 2 w 3"/>
                <a:gd name="T23" fmla="*/ 3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1 w 3"/>
                <a:gd name="T55" fmla="*/ 2 h 3"/>
                <a:gd name="T56" fmla="*/ 1 w 3"/>
                <a:gd name="T57" fmla="*/ 2 h 3"/>
                <a:gd name="T58" fmla="*/ 1 w 3"/>
                <a:gd name="T59" fmla="*/ 2 h 3"/>
                <a:gd name="T60" fmla="*/ 1 w 3"/>
                <a:gd name="T61" fmla="*/ 2 h 3"/>
                <a:gd name="T62" fmla="*/ 1 w 3"/>
                <a:gd name="T63" fmla="*/ 2 h 3"/>
                <a:gd name="T64" fmla="*/ 1 w 3"/>
                <a:gd name="T65" fmla="*/ 2 h 3"/>
                <a:gd name="T66" fmla="*/ 1 w 3"/>
                <a:gd name="T67" fmla="*/ 2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1 w 3"/>
                <a:gd name="T83" fmla="*/ 1 h 3"/>
                <a:gd name="T84" fmla="*/ 1 w 3"/>
                <a:gd name="T85" fmla="*/ 1 h 3"/>
                <a:gd name="T86" fmla="*/ 0 w 3"/>
                <a:gd name="T87" fmla="*/ 1 h 3"/>
                <a:gd name="T88" fmla="*/ 0 w 3"/>
                <a:gd name="T89" fmla="*/ 1 h 3"/>
                <a:gd name="T90" fmla="*/ 0 w 3"/>
                <a:gd name="T91" fmla="*/ 1 h 3"/>
                <a:gd name="T92" fmla="*/ 0 w 3"/>
                <a:gd name="T93" fmla="*/ 1 h 3"/>
                <a:gd name="T94" fmla="*/ 0 w 3"/>
                <a:gd name="T95" fmla="*/ 1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7" name="Freeform 1387"/>
            <p:cNvSpPr>
              <a:spLocks/>
            </p:cNvSpPr>
            <p:nvPr/>
          </p:nvSpPr>
          <p:spPr bwMode="auto">
            <a:xfrm>
              <a:off x="1939310" y="-3682361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2 h 2"/>
                <a:gd name="T22" fmla="*/ 2 w 2"/>
                <a:gd name="T23" fmla="*/ 2 h 2"/>
                <a:gd name="T24" fmla="*/ 2 w 2"/>
                <a:gd name="T25" fmla="*/ 2 h 2"/>
                <a:gd name="T26" fmla="*/ 2 w 2"/>
                <a:gd name="T27" fmla="*/ 2 h 2"/>
                <a:gd name="T28" fmla="*/ 2 w 2"/>
                <a:gd name="T29" fmla="*/ 2 h 2"/>
                <a:gd name="T30" fmla="*/ 2 w 2"/>
                <a:gd name="T31" fmla="*/ 2 h 2"/>
                <a:gd name="T32" fmla="*/ 2 w 2"/>
                <a:gd name="T33" fmla="*/ 2 h 2"/>
                <a:gd name="T34" fmla="*/ 2 w 2"/>
                <a:gd name="T35" fmla="*/ 2 h 2"/>
                <a:gd name="T36" fmla="*/ 2 w 2"/>
                <a:gd name="T37" fmla="*/ 2 h 2"/>
                <a:gd name="T38" fmla="*/ 1 w 2"/>
                <a:gd name="T39" fmla="*/ 2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0 w 2"/>
                <a:gd name="T73" fmla="*/ 1 h 2"/>
                <a:gd name="T74" fmla="*/ 0 w 2"/>
                <a:gd name="T75" fmla="*/ 1 h 2"/>
                <a:gd name="T76" fmla="*/ 0 w 2"/>
                <a:gd name="T77" fmla="*/ 1 h 2"/>
                <a:gd name="T78" fmla="*/ 0 w 2"/>
                <a:gd name="T79" fmla="*/ 1 h 2"/>
                <a:gd name="T80" fmla="*/ 0 w 2"/>
                <a:gd name="T81" fmla="*/ 1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8" name="Freeform 1388"/>
            <p:cNvSpPr>
              <a:spLocks/>
            </p:cNvSpPr>
            <p:nvPr/>
          </p:nvSpPr>
          <p:spPr bwMode="auto">
            <a:xfrm>
              <a:off x="1936728" y="-3686235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1 h 3"/>
                <a:gd name="T90" fmla="*/ 0 w 2"/>
                <a:gd name="T91" fmla="*/ 1 h 3"/>
                <a:gd name="T92" fmla="*/ 0 w 2"/>
                <a:gd name="T93" fmla="*/ 1 h 3"/>
                <a:gd name="T94" fmla="*/ 0 w 2"/>
                <a:gd name="T95" fmla="*/ 1 h 3"/>
                <a:gd name="T96" fmla="*/ 0 w 2"/>
                <a:gd name="T97" fmla="*/ 1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9" name="Freeform 1389"/>
            <p:cNvSpPr>
              <a:spLocks/>
            </p:cNvSpPr>
            <p:nvPr/>
          </p:nvSpPr>
          <p:spPr bwMode="auto">
            <a:xfrm>
              <a:off x="1934145" y="-3688818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1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0 w 2"/>
                <a:gd name="T63" fmla="*/ 1 h 2"/>
                <a:gd name="T64" fmla="*/ 0 w 2"/>
                <a:gd name="T65" fmla="*/ 1 h 2"/>
                <a:gd name="T66" fmla="*/ 0 w 2"/>
                <a:gd name="T67" fmla="*/ 1 h 2"/>
                <a:gd name="T68" fmla="*/ 0 w 2"/>
                <a:gd name="T69" fmla="*/ 1 h 2"/>
                <a:gd name="T70" fmla="*/ 0 w 2"/>
                <a:gd name="T71" fmla="*/ 0 h 2"/>
                <a:gd name="T72" fmla="*/ 0 w 2"/>
                <a:gd name="T73" fmla="*/ 0 h 2"/>
                <a:gd name="T74" fmla="*/ 0 w 2"/>
                <a:gd name="T75" fmla="*/ 0 h 2"/>
                <a:gd name="T76" fmla="*/ 0 w 2"/>
                <a:gd name="T77" fmla="*/ 0 h 2"/>
                <a:gd name="T78" fmla="*/ 0 w 2"/>
                <a:gd name="T79" fmla="*/ 0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0" name="Freeform 1390"/>
            <p:cNvSpPr>
              <a:spLocks/>
            </p:cNvSpPr>
            <p:nvPr/>
          </p:nvSpPr>
          <p:spPr bwMode="auto">
            <a:xfrm>
              <a:off x="1931563" y="-3692691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0 w 2"/>
                <a:gd name="T51" fmla="*/ 1 h 3"/>
                <a:gd name="T52" fmla="*/ 0 w 2"/>
                <a:gd name="T53" fmla="*/ 1 h 3"/>
                <a:gd name="T54" fmla="*/ 0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1" name="Freeform 1391"/>
            <p:cNvSpPr>
              <a:spLocks/>
            </p:cNvSpPr>
            <p:nvPr/>
          </p:nvSpPr>
          <p:spPr bwMode="auto">
            <a:xfrm>
              <a:off x="1927689" y="-3695274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2 w 3"/>
                <a:gd name="T15" fmla="*/ 2 h 2"/>
                <a:gd name="T16" fmla="*/ 2 w 3"/>
                <a:gd name="T17" fmla="*/ 2 h 2"/>
                <a:gd name="T18" fmla="*/ 2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2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1 w 3"/>
                <a:gd name="T59" fmla="*/ 1 h 2"/>
                <a:gd name="T60" fmla="*/ 1 w 3"/>
                <a:gd name="T61" fmla="*/ 0 h 2"/>
                <a:gd name="T62" fmla="*/ 1 w 3"/>
                <a:gd name="T63" fmla="*/ 0 h 2"/>
                <a:gd name="T64" fmla="*/ 1 w 3"/>
                <a:gd name="T65" fmla="*/ 0 h 2"/>
                <a:gd name="T66" fmla="*/ 1 w 3"/>
                <a:gd name="T67" fmla="*/ 0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1 w 3"/>
                <a:gd name="T77" fmla="*/ 0 h 2"/>
                <a:gd name="T78" fmla="*/ 1 w 3"/>
                <a:gd name="T79" fmla="*/ 0 h 2"/>
                <a:gd name="T80" fmla="*/ 1 w 3"/>
                <a:gd name="T81" fmla="*/ 0 h 2"/>
                <a:gd name="T82" fmla="*/ 1 w 3"/>
                <a:gd name="T83" fmla="*/ 0 h 2"/>
                <a:gd name="T84" fmla="*/ 1 w 3"/>
                <a:gd name="T85" fmla="*/ 0 h 2"/>
                <a:gd name="T86" fmla="*/ 1 w 3"/>
                <a:gd name="T87" fmla="*/ 0 h 2"/>
                <a:gd name="T88" fmla="*/ 1 w 3"/>
                <a:gd name="T89" fmla="*/ 0 h 2"/>
                <a:gd name="T90" fmla="*/ 1 w 3"/>
                <a:gd name="T91" fmla="*/ 0 h 2"/>
                <a:gd name="T92" fmla="*/ 1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2" name="Freeform 1392"/>
            <p:cNvSpPr>
              <a:spLocks/>
            </p:cNvSpPr>
            <p:nvPr/>
          </p:nvSpPr>
          <p:spPr bwMode="auto">
            <a:xfrm>
              <a:off x="1926397" y="-3699148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2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1 h 3"/>
                <a:gd name="T48" fmla="*/ 1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0 h 3"/>
                <a:gd name="T76" fmla="*/ 0 w 1"/>
                <a:gd name="T77" fmla="*/ 0 h 3"/>
                <a:gd name="T78" fmla="*/ 0 w 1"/>
                <a:gd name="T79" fmla="*/ 0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3" name="Freeform 1393"/>
            <p:cNvSpPr>
              <a:spLocks/>
            </p:cNvSpPr>
            <p:nvPr/>
          </p:nvSpPr>
          <p:spPr bwMode="auto">
            <a:xfrm>
              <a:off x="1923815" y="-3703022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3 h 3"/>
                <a:gd name="T12" fmla="*/ 1 w 2"/>
                <a:gd name="T13" fmla="*/ 3 h 3"/>
                <a:gd name="T14" fmla="*/ 1 w 2"/>
                <a:gd name="T15" fmla="*/ 3 h 3"/>
                <a:gd name="T16" fmla="*/ 1 w 2"/>
                <a:gd name="T17" fmla="*/ 3 h 3"/>
                <a:gd name="T18" fmla="*/ 1 w 2"/>
                <a:gd name="T19" fmla="*/ 3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0 w 2"/>
                <a:gd name="T45" fmla="*/ 2 h 3"/>
                <a:gd name="T46" fmla="*/ 0 w 2"/>
                <a:gd name="T47" fmla="*/ 2 h 3"/>
                <a:gd name="T48" fmla="*/ 0 w 2"/>
                <a:gd name="T49" fmla="*/ 2 h 3"/>
                <a:gd name="T50" fmla="*/ 0 w 2"/>
                <a:gd name="T51" fmla="*/ 2 h 3"/>
                <a:gd name="T52" fmla="*/ 0 w 2"/>
                <a:gd name="T53" fmla="*/ 2 h 3"/>
                <a:gd name="T54" fmla="*/ 0 w 2"/>
                <a:gd name="T55" fmla="*/ 2 h 3"/>
                <a:gd name="T56" fmla="*/ 0 w 2"/>
                <a:gd name="T57" fmla="*/ 2 h 3"/>
                <a:gd name="T58" fmla="*/ 0 w 2"/>
                <a:gd name="T59" fmla="*/ 2 h 3"/>
                <a:gd name="T60" fmla="*/ 0 w 2"/>
                <a:gd name="T61" fmla="*/ 2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1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4" name="Freeform 1394"/>
            <p:cNvSpPr>
              <a:spLocks/>
            </p:cNvSpPr>
            <p:nvPr/>
          </p:nvSpPr>
          <p:spPr bwMode="auto">
            <a:xfrm>
              <a:off x="1919942" y="-3705605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2 w 3"/>
                <a:gd name="T15" fmla="*/ 2 h 2"/>
                <a:gd name="T16" fmla="*/ 2 w 3"/>
                <a:gd name="T17" fmla="*/ 2 h 2"/>
                <a:gd name="T18" fmla="*/ 2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2 h 2"/>
                <a:gd name="T30" fmla="*/ 2 w 3"/>
                <a:gd name="T31" fmla="*/ 2 h 2"/>
                <a:gd name="T32" fmla="*/ 2 w 3"/>
                <a:gd name="T33" fmla="*/ 2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1 h 2"/>
                <a:gd name="T70" fmla="*/ 1 w 3"/>
                <a:gd name="T71" fmla="*/ 1 h 2"/>
                <a:gd name="T72" fmla="*/ 1 w 3"/>
                <a:gd name="T73" fmla="*/ 1 h 2"/>
                <a:gd name="T74" fmla="*/ 1 w 3"/>
                <a:gd name="T75" fmla="*/ 1 h 2"/>
                <a:gd name="T76" fmla="*/ 1 w 3"/>
                <a:gd name="T77" fmla="*/ 0 h 2"/>
                <a:gd name="T78" fmla="*/ 1 w 3"/>
                <a:gd name="T79" fmla="*/ 0 h 2"/>
                <a:gd name="T80" fmla="*/ 1 w 3"/>
                <a:gd name="T81" fmla="*/ 0 h 2"/>
                <a:gd name="T82" fmla="*/ 1 w 3"/>
                <a:gd name="T83" fmla="*/ 0 h 2"/>
                <a:gd name="T84" fmla="*/ 1 w 3"/>
                <a:gd name="T85" fmla="*/ 0 h 2"/>
                <a:gd name="T86" fmla="*/ 1 w 3"/>
                <a:gd name="T87" fmla="*/ 0 h 2"/>
                <a:gd name="T88" fmla="*/ 1 w 3"/>
                <a:gd name="T89" fmla="*/ 0 h 2"/>
                <a:gd name="T90" fmla="*/ 1 w 3"/>
                <a:gd name="T91" fmla="*/ 0 h 2"/>
                <a:gd name="T92" fmla="*/ 1 w 3"/>
                <a:gd name="T93" fmla="*/ 0 h 2"/>
                <a:gd name="T94" fmla="*/ 1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5" name="Freeform 1395"/>
            <p:cNvSpPr>
              <a:spLocks/>
            </p:cNvSpPr>
            <p:nvPr/>
          </p:nvSpPr>
          <p:spPr bwMode="auto">
            <a:xfrm>
              <a:off x="1918650" y="-3709479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6" name="Freeform 1396"/>
            <p:cNvSpPr>
              <a:spLocks/>
            </p:cNvSpPr>
            <p:nvPr/>
          </p:nvSpPr>
          <p:spPr bwMode="auto">
            <a:xfrm>
              <a:off x="1916068" y="-3712062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1 h 2"/>
                <a:gd name="T24" fmla="*/ 1 w 2"/>
                <a:gd name="T25" fmla="*/ 1 h 2"/>
                <a:gd name="T26" fmla="*/ 1 w 2"/>
                <a:gd name="T27" fmla="*/ 1 h 2"/>
                <a:gd name="T28" fmla="*/ 1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0 w 2"/>
                <a:gd name="T57" fmla="*/ 1 h 2"/>
                <a:gd name="T58" fmla="*/ 0 w 2"/>
                <a:gd name="T59" fmla="*/ 1 h 2"/>
                <a:gd name="T60" fmla="*/ 0 w 2"/>
                <a:gd name="T61" fmla="*/ 1 h 2"/>
                <a:gd name="T62" fmla="*/ 0 w 2"/>
                <a:gd name="T63" fmla="*/ 1 h 2"/>
                <a:gd name="T64" fmla="*/ 0 w 2"/>
                <a:gd name="T65" fmla="*/ 1 h 2"/>
                <a:gd name="T66" fmla="*/ 0 w 2"/>
                <a:gd name="T67" fmla="*/ 0 h 2"/>
                <a:gd name="T68" fmla="*/ 0 w 2"/>
                <a:gd name="T69" fmla="*/ 0 h 2"/>
                <a:gd name="T70" fmla="*/ 0 w 2"/>
                <a:gd name="T71" fmla="*/ 0 h 2"/>
                <a:gd name="T72" fmla="*/ 0 w 2"/>
                <a:gd name="T73" fmla="*/ 0 h 2"/>
                <a:gd name="T74" fmla="*/ 0 w 2"/>
                <a:gd name="T75" fmla="*/ 0 h 2"/>
                <a:gd name="T76" fmla="*/ 0 w 2"/>
                <a:gd name="T77" fmla="*/ 0 h 2"/>
                <a:gd name="T78" fmla="*/ 0 w 2"/>
                <a:gd name="T79" fmla="*/ 0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7" name="Freeform 1397"/>
            <p:cNvSpPr>
              <a:spLocks/>
            </p:cNvSpPr>
            <p:nvPr/>
          </p:nvSpPr>
          <p:spPr bwMode="auto">
            <a:xfrm>
              <a:off x="1913486" y="-3715935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0 w 2"/>
                <a:gd name="T79" fmla="*/ 1 h 3"/>
                <a:gd name="T80" fmla="*/ 0 w 2"/>
                <a:gd name="T81" fmla="*/ 0 h 3"/>
                <a:gd name="T82" fmla="*/ 0 w 2"/>
                <a:gd name="T83" fmla="*/ 0 h 3"/>
                <a:gd name="T84" fmla="*/ 0 w 2"/>
                <a:gd name="T85" fmla="*/ 0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8" name="Freeform 1398"/>
            <p:cNvSpPr>
              <a:spLocks/>
            </p:cNvSpPr>
            <p:nvPr/>
          </p:nvSpPr>
          <p:spPr bwMode="auto">
            <a:xfrm>
              <a:off x="1910903" y="-3719809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2 w 2"/>
                <a:gd name="T17" fmla="*/ 3 h 3"/>
                <a:gd name="T18" fmla="*/ 2 w 2"/>
                <a:gd name="T19" fmla="*/ 3 h 3"/>
                <a:gd name="T20" fmla="*/ 2 w 2"/>
                <a:gd name="T21" fmla="*/ 3 h 3"/>
                <a:gd name="T22" fmla="*/ 1 w 2"/>
                <a:gd name="T23" fmla="*/ 3 h 3"/>
                <a:gd name="T24" fmla="*/ 1 w 2"/>
                <a:gd name="T25" fmla="*/ 3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1 h 3"/>
                <a:gd name="T90" fmla="*/ 0 w 2"/>
                <a:gd name="T91" fmla="*/ 1 h 3"/>
                <a:gd name="T92" fmla="*/ 0 w 2"/>
                <a:gd name="T93" fmla="*/ 1 h 3"/>
                <a:gd name="T94" fmla="*/ 0 w 2"/>
                <a:gd name="T95" fmla="*/ 1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9" name="Freeform 1399"/>
            <p:cNvSpPr>
              <a:spLocks/>
            </p:cNvSpPr>
            <p:nvPr/>
          </p:nvSpPr>
          <p:spPr bwMode="auto">
            <a:xfrm>
              <a:off x="1908321" y="-3722392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2 h 2"/>
                <a:gd name="T22" fmla="*/ 2 w 2"/>
                <a:gd name="T23" fmla="*/ 2 h 2"/>
                <a:gd name="T24" fmla="*/ 2 w 2"/>
                <a:gd name="T25" fmla="*/ 2 h 2"/>
                <a:gd name="T26" fmla="*/ 2 w 2"/>
                <a:gd name="T27" fmla="*/ 2 h 2"/>
                <a:gd name="T28" fmla="*/ 2 w 2"/>
                <a:gd name="T29" fmla="*/ 2 h 2"/>
                <a:gd name="T30" fmla="*/ 2 w 2"/>
                <a:gd name="T31" fmla="*/ 2 h 2"/>
                <a:gd name="T32" fmla="*/ 2 w 2"/>
                <a:gd name="T33" fmla="*/ 2 h 2"/>
                <a:gd name="T34" fmla="*/ 2 w 2"/>
                <a:gd name="T35" fmla="*/ 2 h 2"/>
                <a:gd name="T36" fmla="*/ 2 w 2"/>
                <a:gd name="T37" fmla="*/ 2 h 2"/>
                <a:gd name="T38" fmla="*/ 2 w 2"/>
                <a:gd name="T39" fmla="*/ 2 h 2"/>
                <a:gd name="T40" fmla="*/ 2 w 2"/>
                <a:gd name="T41" fmla="*/ 1 h 2"/>
                <a:gd name="T42" fmla="*/ 2 w 2"/>
                <a:gd name="T43" fmla="*/ 1 h 2"/>
                <a:gd name="T44" fmla="*/ 2 w 2"/>
                <a:gd name="T45" fmla="*/ 1 h 2"/>
                <a:gd name="T46" fmla="*/ 2 w 2"/>
                <a:gd name="T47" fmla="*/ 1 h 2"/>
                <a:gd name="T48" fmla="*/ 2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1 w 2"/>
                <a:gd name="T87" fmla="*/ 0 h 2"/>
                <a:gd name="T88" fmla="*/ 1 w 2"/>
                <a:gd name="T89" fmla="*/ 0 h 2"/>
                <a:gd name="T90" fmla="*/ 1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0" name="Freeform 1400"/>
            <p:cNvSpPr>
              <a:spLocks/>
            </p:cNvSpPr>
            <p:nvPr/>
          </p:nvSpPr>
          <p:spPr bwMode="auto">
            <a:xfrm>
              <a:off x="1907029" y="-3726265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1 h 3"/>
                <a:gd name="T58" fmla="*/ 1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1" name="Freeform 1401"/>
            <p:cNvSpPr>
              <a:spLocks/>
            </p:cNvSpPr>
            <p:nvPr/>
          </p:nvSpPr>
          <p:spPr bwMode="auto">
            <a:xfrm>
              <a:off x="1904448" y="-3728848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2 h 2"/>
                <a:gd name="T22" fmla="*/ 2 w 2"/>
                <a:gd name="T23" fmla="*/ 2 h 2"/>
                <a:gd name="T24" fmla="*/ 2 w 2"/>
                <a:gd name="T25" fmla="*/ 2 h 2"/>
                <a:gd name="T26" fmla="*/ 2 w 2"/>
                <a:gd name="T27" fmla="*/ 2 h 2"/>
                <a:gd name="T28" fmla="*/ 2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1 w 2"/>
                <a:gd name="T73" fmla="*/ 0 h 2"/>
                <a:gd name="T74" fmla="*/ 1 w 2"/>
                <a:gd name="T75" fmla="*/ 0 h 2"/>
                <a:gd name="T76" fmla="*/ 0 w 2"/>
                <a:gd name="T77" fmla="*/ 0 h 2"/>
                <a:gd name="T78" fmla="*/ 0 w 2"/>
                <a:gd name="T79" fmla="*/ 0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2" name="Freeform 1402"/>
            <p:cNvSpPr>
              <a:spLocks/>
            </p:cNvSpPr>
            <p:nvPr/>
          </p:nvSpPr>
          <p:spPr bwMode="auto">
            <a:xfrm>
              <a:off x="1903155" y="-3732722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2 h 3"/>
                <a:gd name="T4" fmla="*/ 1 w 1"/>
                <a:gd name="T5" fmla="*/ 2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1 h 3"/>
                <a:gd name="T46" fmla="*/ 1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3" name="Freeform 1403"/>
            <p:cNvSpPr>
              <a:spLocks/>
            </p:cNvSpPr>
            <p:nvPr/>
          </p:nvSpPr>
          <p:spPr bwMode="auto">
            <a:xfrm>
              <a:off x="1900574" y="-3735305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1 h 2"/>
                <a:gd name="T20" fmla="*/ 1 w 2"/>
                <a:gd name="T21" fmla="*/ 1 h 2"/>
                <a:gd name="T22" fmla="*/ 1 w 2"/>
                <a:gd name="T23" fmla="*/ 1 h 2"/>
                <a:gd name="T24" fmla="*/ 1 w 2"/>
                <a:gd name="T25" fmla="*/ 1 h 2"/>
                <a:gd name="T26" fmla="*/ 1 w 2"/>
                <a:gd name="T27" fmla="*/ 1 h 2"/>
                <a:gd name="T28" fmla="*/ 1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0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0 w 2"/>
                <a:gd name="T71" fmla="*/ 0 h 2"/>
                <a:gd name="T72" fmla="*/ 0 w 2"/>
                <a:gd name="T73" fmla="*/ 0 h 2"/>
                <a:gd name="T74" fmla="*/ 0 w 2"/>
                <a:gd name="T75" fmla="*/ 0 h 2"/>
                <a:gd name="T76" fmla="*/ 0 w 2"/>
                <a:gd name="T77" fmla="*/ 0 h 2"/>
                <a:gd name="T78" fmla="*/ 0 w 2"/>
                <a:gd name="T79" fmla="*/ 0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4" name="Freeform 1404"/>
            <p:cNvSpPr>
              <a:spLocks/>
            </p:cNvSpPr>
            <p:nvPr/>
          </p:nvSpPr>
          <p:spPr bwMode="auto">
            <a:xfrm>
              <a:off x="1899282" y="-3739178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2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0 h 3"/>
                <a:gd name="T78" fmla="*/ 0 w 1"/>
                <a:gd name="T79" fmla="*/ 0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5" name="Freeform 1405"/>
            <p:cNvSpPr>
              <a:spLocks/>
            </p:cNvSpPr>
            <p:nvPr/>
          </p:nvSpPr>
          <p:spPr bwMode="auto">
            <a:xfrm>
              <a:off x="1896700" y="-3743053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2 w 2"/>
                <a:gd name="T17" fmla="*/ 3 h 3"/>
                <a:gd name="T18" fmla="*/ 2 w 2"/>
                <a:gd name="T19" fmla="*/ 3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1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6" name="Freeform 1406"/>
            <p:cNvSpPr>
              <a:spLocks/>
            </p:cNvSpPr>
            <p:nvPr/>
          </p:nvSpPr>
          <p:spPr bwMode="auto">
            <a:xfrm>
              <a:off x="1895408" y="-3745636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0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7" name="Freeform 1407"/>
            <p:cNvSpPr>
              <a:spLocks/>
            </p:cNvSpPr>
            <p:nvPr/>
          </p:nvSpPr>
          <p:spPr bwMode="auto">
            <a:xfrm>
              <a:off x="1894117" y="-3749509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0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8" name="Freeform 1408"/>
            <p:cNvSpPr>
              <a:spLocks/>
            </p:cNvSpPr>
            <p:nvPr/>
          </p:nvSpPr>
          <p:spPr bwMode="auto">
            <a:xfrm>
              <a:off x="1891535" y="-3753383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3 h 3"/>
                <a:gd name="T12" fmla="*/ 1 w 2"/>
                <a:gd name="T13" fmla="*/ 3 h 3"/>
                <a:gd name="T14" fmla="*/ 1 w 2"/>
                <a:gd name="T15" fmla="*/ 3 h 3"/>
                <a:gd name="T16" fmla="*/ 1 w 2"/>
                <a:gd name="T17" fmla="*/ 3 h 3"/>
                <a:gd name="T18" fmla="*/ 1 w 2"/>
                <a:gd name="T19" fmla="*/ 3 h 3"/>
                <a:gd name="T20" fmla="*/ 1 w 2"/>
                <a:gd name="T21" fmla="*/ 3 h 3"/>
                <a:gd name="T22" fmla="*/ 1 w 2"/>
                <a:gd name="T23" fmla="*/ 3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1 h 3"/>
                <a:gd name="T88" fmla="*/ 1 w 2"/>
                <a:gd name="T89" fmla="*/ 1 h 3"/>
                <a:gd name="T90" fmla="*/ 1 w 2"/>
                <a:gd name="T91" fmla="*/ 1 h 3"/>
                <a:gd name="T92" fmla="*/ 0 w 2"/>
                <a:gd name="T93" fmla="*/ 1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9" name="Freeform 1409"/>
            <p:cNvSpPr>
              <a:spLocks/>
            </p:cNvSpPr>
            <p:nvPr/>
          </p:nvSpPr>
          <p:spPr bwMode="auto">
            <a:xfrm>
              <a:off x="1890243" y="-3755966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2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1 h 2"/>
                <a:gd name="T76" fmla="*/ 1 w 1"/>
                <a:gd name="T77" fmla="*/ 1 h 2"/>
                <a:gd name="T78" fmla="*/ 1 w 1"/>
                <a:gd name="T79" fmla="*/ 1 h 2"/>
                <a:gd name="T80" fmla="*/ 1 w 1"/>
                <a:gd name="T81" fmla="*/ 1 h 2"/>
                <a:gd name="T82" fmla="*/ 1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0" name="Freeform 1410"/>
            <p:cNvSpPr>
              <a:spLocks/>
            </p:cNvSpPr>
            <p:nvPr/>
          </p:nvSpPr>
          <p:spPr bwMode="auto">
            <a:xfrm>
              <a:off x="1888952" y="-3759839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1 h 3"/>
                <a:gd name="T94" fmla="*/ 0 w 1"/>
                <a:gd name="T95" fmla="*/ 1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1" name="Freeform 1411"/>
            <p:cNvSpPr>
              <a:spLocks/>
            </p:cNvSpPr>
            <p:nvPr/>
          </p:nvSpPr>
          <p:spPr bwMode="auto">
            <a:xfrm>
              <a:off x="1887660" y="-3762422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2" name="Freeform 1413"/>
            <p:cNvSpPr>
              <a:spLocks/>
            </p:cNvSpPr>
            <p:nvPr/>
          </p:nvSpPr>
          <p:spPr bwMode="auto">
            <a:xfrm>
              <a:off x="1886370" y="-3766296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1 h 3"/>
                <a:gd name="T44" fmla="*/ 1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3" name="Freeform 1414"/>
            <p:cNvSpPr>
              <a:spLocks/>
            </p:cNvSpPr>
            <p:nvPr/>
          </p:nvSpPr>
          <p:spPr bwMode="auto">
            <a:xfrm>
              <a:off x="1885078" y="-3768879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0 h 2"/>
                <a:gd name="T60" fmla="*/ 0 w 1"/>
                <a:gd name="T61" fmla="*/ 0 h 2"/>
                <a:gd name="T62" fmla="*/ 0 w 1"/>
                <a:gd name="T63" fmla="*/ 0 h 2"/>
                <a:gd name="T64" fmla="*/ 0 w 1"/>
                <a:gd name="T65" fmla="*/ 0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4" name="Freeform 1415"/>
            <p:cNvSpPr>
              <a:spLocks/>
            </p:cNvSpPr>
            <p:nvPr/>
          </p:nvSpPr>
          <p:spPr bwMode="auto">
            <a:xfrm>
              <a:off x="1883787" y="-3772753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2 h 3"/>
                <a:gd name="T4" fmla="*/ 1 w 1"/>
                <a:gd name="T5" fmla="*/ 2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0 h 3"/>
                <a:gd name="T76" fmla="*/ 0 w 1"/>
                <a:gd name="T77" fmla="*/ 0 h 3"/>
                <a:gd name="T78" fmla="*/ 0 w 1"/>
                <a:gd name="T79" fmla="*/ 0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5" name="Freeform 1416"/>
            <p:cNvSpPr>
              <a:spLocks/>
            </p:cNvSpPr>
            <p:nvPr/>
          </p:nvSpPr>
          <p:spPr bwMode="auto">
            <a:xfrm>
              <a:off x="1882496" y="-3776627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6" name="Freeform 1417"/>
            <p:cNvSpPr>
              <a:spLocks/>
            </p:cNvSpPr>
            <p:nvPr/>
          </p:nvSpPr>
          <p:spPr bwMode="auto">
            <a:xfrm>
              <a:off x="1881205" y="-3779210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1 h 2"/>
                <a:gd name="T74" fmla="*/ 0 w 1"/>
                <a:gd name="T75" fmla="*/ 1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7" name="Freeform 1418"/>
            <p:cNvSpPr>
              <a:spLocks/>
            </p:cNvSpPr>
            <p:nvPr/>
          </p:nvSpPr>
          <p:spPr bwMode="auto">
            <a:xfrm>
              <a:off x="1879913" y="-3783083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8" name="Freeform 1419"/>
            <p:cNvSpPr>
              <a:spLocks/>
            </p:cNvSpPr>
            <p:nvPr/>
          </p:nvSpPr>
          <p:spPr bwMode="auto">
            <a:xfrm>
              <a:off x="1878622" y="-3785666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1 h 2"/>
                <a:gd name="T24" fmla="*/ 1 w 1"/>
                <a:gd name="T25" fmla="*/ 1 h 2"/>
                <a:gd name="T26" fmla="*/ 1 w 1"/>
                <a:gd name="T27" fmla="*/ 1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0 h 2"/>
                <a:gd name="T66" fmla="*/ 1 w 1"/>
                <a:gd name="T67" fmla="*/ 0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9" name="Freeform 1420"/>
            <p:cNvSpPr>
              <a:spLocks/>
            </p:cNvSpPr>
            <p:nvPr/>
          </p:nvSpPr>
          <p:spPr bwMode="auto">
            <a:xfrm>
              <a:off x="1877331" y="-3789540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0 h 3"/>
                <a:gd name="T82" fmla="*/ 1 w 1"/>
                <a:gd name="T83" fmla="*/ 0 h 3"/>
                <a:gd name="T84" fmla="*/ 1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0" name="Freeform 1421"/>
            <p:cNvSpPr>
              <a:spLocks/>
            </p:cNvSpPr>
            <p:nvPr/>
          </p:nvSpPr>
          <p:spPr bwMode="auto">
            <a:xfrm>
              <a:off x="1877331" y="-3793414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3 h 3"/>
                <a:gd name="T11" fmla="*/ 3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1" name="Freeform 1422"/>
            <p:cNvSpPr>
              <a:spLocks/>
            </p:cNvSpPr>
            <p:nvPr/>
          </p:nvSpPr>
          <p:spPr bwMode="auto">
            <a:xfrm>
              <a:off x="1876040" y="-3795997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2 h 2"/>
                <a:gd name="T38" fmla="*/ 1 w 1"/>
                <a:gd name="T39" fmla="*/ 2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2" name="Freeform 1423"/>
            <p:cNvSpPr>
              <a:spLocks/>
            </p:cNvSpPr>
            <p:nvPr/>
          </p:nvSpPr>
          <p:spPr bwMode="auto">
            <a:xfrm>
              <a:off x="1876040" y="-3799871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3" name="Freeform 1424"/>
            <p:cNvSpPr>
              <a:spLocks/>
            </p:cNvSpPr>
            <p:nvPr/>
          </p:nvSpPr>
          <p:spPr bwMode="auto">
            <a:xfrm>
              <a:off x="1874748" y="-3803744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3 h 3"/>
                <a:gd name="T20" fmla="*/ 1 w 1"/>
                <a:gd name="T21" fmla="*/ 3 h 3"/>
                <a:gd name="T22" fmla="*/ 1 w 1"/>
                <a:gd name="T23" fmla="*/ 3 h 3"/>
                <a:gd name="T24" fmla="*/ 1 w 1"/>
                <a:gd name="T25" fmla="*/ 3 h 3"/>
                <a:gd name="T26" fmla="*/ 1 w 1"/>
                <a:gd name="T27" fmla="*/ 3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1 h 3"/>
                <a:gd name="T94" fmla="*/ 0 w 1"/>
                <a:gd name="T95" fmla="*/ 1 h 3"/>
                <a:gd name="T96" fmla="*/ 0 w 1"/>
                <a:gd name="T97" fmla="*/ 1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4" name="Freeform 1425"/>
            <p:cNvSpPr>
              <a:spLocks/>
            </p:cNvSpPr>
            <p:nvPr/>
          </p:nvSpPr>
          <p:spPr bwMode="auto">
            <a:xfrm>
              <a:off x="1873457" y="-3806327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2 h 2"/>
                <a:gd name="T38" fmla="*/ 1 w 1"/>
                <a:gd name="T39" fmla="*/ 2 h 2"/>
                <a:gd name="T40" fmla="*/ 1 w 1"/>
                <a:gd name="T41" fmla="*/ 2 h 2"/>
                <a:gd name="T42" fmla="*/ 1 w 1"/>
                <a:gd name="T43" fmla="*/ 2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1 h 2"/>
                <a:gd name="T76" fmla="*/ 1 w 1"/>
                <a:gd name="T77" fmla="*/ 1 h 2"/>
                <a:gd name="T78" fmla="*/ 1 w 1"/>
                <a:gd name="T79" fmla="*/ 1 h 2"/>
                <a:gd name="T80" fmla="*/ 1 w 1"/>
                <a:gd name="T81" fmla="*/ 1 h 2"/>
                <a:gd name="T82" fmla="*/ 1 w 1"/>
                <a:gd name="T83" fmla="*/ 1 h 2"/>
                <a:gd name="T84" fmla="*/ 1 w 1"/>
                <a:gd name="T85" fmla="*/ 1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5" name="Freeform 1426"/>
            <p:cNvSpPr>
              <a:spLocks/>
            </p:cNvSpPr>
            <p:nvPr/>
          </p:nvSpPr>
          <p:spPr bwMode="auto">
            <a:xfrm>
              <a:off x="1873458" y="-3808910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1 h 2"/>
                <a:gd name="T9" fmla="*/ 1 h 2"/>
                <a:gd name="T10" fmla="*/ 1 h 2"/>
                <a:gd name="T11" fmla="*/ 1 h 2"/>
                <a:gd name="T12" fmla="*/ 1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0 h 2"/>
                <a:gd name="T30" fmla="*/ 0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6" name="Freeform 1427"/>
            <p:cNvSpPr>
              <a:spLocks/>
            </p:cNvSpPr>
            <p:nvPr/>
          </p:nvSpPr>
          <p:spPr bwMode="auto">
            <a:xfrm>
              <a:off x="1873458" y="-3812784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2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0 h 3"/>
                <a:gd name="T38" fmla="*/ 0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7" name="Freeform 1428"/>
            <p:cNvSpPr>
              <a:spLocks/>
            </p:cNvSpPr>
            <p:nvPr/>
          </p:nvSpPr>
          <p:spPr bwMode="auto">
            <a:xfrm>
              <a:off x="1872166" y="-3816657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0 w 1"/>
                <a:gd name="T89" fmla="*/ 1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8" name="Freeform 1429"/>
            <p:cNvSpPr>
              <a:spLocks/>
            </p:cNvSpPr>
            <p:nvPr/>
          </p:nvSpPr>
          <p:spPr bwMode="auto">
            <a:xfrm>
              <a:off x="1872166" y="-3819240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2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9" name="Freeform 1430"/>
            <p:cNvSpPr>
              <a:spLocks/>
            </p:cNvSpPr>
            <p:nvPr/>
          </p:nvSpPr>
          <p:spPr bwMode="auto">
            <a:xfrm>
              <a:off x="1872166" y="-3823114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0" name="Freeform 1431"/>
            <p:cNvSpPr>
              <a:spLocks/>
            </p:cNvSpPr>
            <p:nvPr/>
          </p:nvSpPr>
          <p:spPr bwMode="auto">
            <a:xfrm>
              <a:off x="1872166" y="-3826988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3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1" name="Freeform 1432"/>
            <p:cNvSpPr>
              <a:spLocks/>
            </p:cNvSpPr>
            <p:nvPr/>
          </p:nvSpPr>
          <p:spPr bwMode="auto">
            <a:xfrm>
              <a:off x="1872166" y="-3829571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2 h 2"/>
                <a:gd name="T17" fmla="*/ 2 h 2"/>
                <a:gd name="T18" fmla="*/ 2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1 h 2"/>
                <a:gd name="T38" fmla="*/ 1 h 2"/>
                <a:gd name="T39" fmla="*/ 1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2" name="Freeform 1433"/>
            <p:cNvSpPr>
              <a:spLocks/>
            </p:cNvSpPr>
            <p:nvPr/>
          </p:nvSpPr>
          <p:spPr bwMode="auto">
            <a:xfrm>
              <a:off x="1872166" y="-3833445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1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3" name="Freeform 1434"/>
            <p:cNvSpPr>
              <a:spLocks/>
            </p:cNvSpPr>
            <p:nvPr/>
          </p:nvSpPr>
          <p:spPr bwMode="auto">
            <a:xfrm>
              <a:off x="1872166" y="-3836028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4" name="Freeform 1435"/>
            <p:cNvSpPr>
              <a:spLocks/>
            </p:cNvSpPr>
            <p:nvPr/>
          </p:nvSpPr>
          <p:spPr bwMode="auto">
            <a:xfrm>
              <a:off x="1872166" y="-3839901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5" name="Freeform 1436"/>
            <p:cNvSpPr>
              <a:spLocks/>
            </p:cNvSpPr>
            <p:nvPr/>
          </p:nvSpPr>
          <p:spPr bwMode="auto">
            <a:xfrm>
              <a:off x="1872166" y="-3842484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0 h 2"/>
                <a:gd name="T29" fmla="*/ 0 h 2"/>
                <a:gd name="T30" fmla="*/ 0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6" name="Freeform 1437"/>
            <p:cNvSpPr>
              <a:spLocks/>
            </p:cNvSpPr>
            <p:nvPr/>
          </p:nvSpPr>
          <p:spPr bwMode="auto">
            <a:xfrm>
              <a:off x="1872166" y="-3846358"/>
              <a:ext cx="0" cy="3874"/>
            </a:xfrm>
            <a:custGeom>
              <a:avLst/>
              <a:gdLst>
                <a:gd name="T0" fmla="*/ 3 h 3"/>
                <a:gd name="T1" fmla="*/ 2 h 3"/>
                <a:gd name="T2" fmla="*/ 2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0 h 3"/>
                <a:gd name="T37" fmla="*/ 0 h 3"/>
                <a:gd name="T38" fmla="*/ 0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7" name="Freeform 1438"/>
            <p:cNvSpPr>
              <a:spLocks/>
            </p:cNvSpPr>
            <p:nvPr/>
          </p:nvSpPr>
          <p:spPr bwMode="auto">
            <a:xfrm>
              <a:off x="1872166" y="-3850231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8" name="Freeform 1439"/>
            <p:cNvSpPr>
              <a:spLocks/>
            </p:cNvSpPr>
            <p:nvPr/>
          </p:nvSpPr>
          <p:spPr bwMode="auto">
            <a:xfrm>
              <a:off x="1872166" y="-3852814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9" name="Freeform 1440"/>
            <p:cNvSpPr>
              <a:spLocks/>
            </p:cNvSpPr>
            <p:nvPr/>
          </p:nvSpPr>
          <p:spPr bwMode="auto">
            <a:xfrm>
              <a:off x="1872166" y="-3856688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0" name="Freeform 1441"/>
            <p:cNvSpPr>
              <a:spLocks/>
            </p:cNvSpPr>
            <p:nvPr/>
          </p:nvSpPr>
          <p:spPr bwMode="auto">
            <a:xfrm>
              <a:off x="1873458" y="-3859271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1 h 2"/>
                <a:gd name="T11" fmla="*/ 1 h 2"/>
                <a:gd name="T12" fmla="*/ 1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1" name="Freeform 1442"/>
            <p:cNvSpPr>
              <a:spLocks/>
            </p:cNvSpPr>
            <p:nvPr/>
          </p:nvSpPr>
          <p:spPr bwMode="auto">
            <a:xfrm>
              <a:off x="1873458" y="-3863145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2" name="Freeform 1443"/>
            <p:cNvSpPr>
              <a:spLocks/>
            </p:cNvSpPr>
            <p:nvPr/>
          </p:nvSpPr>
          <p:spPr bwMode="auto">
            <a:xfrm>
              <a:off x="1873457" y="-3867019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3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1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3" name="Freeform 1444"/>
            <p:cNvSpPr>
              <a:spLocks/>
            </p:cNvSpPr>
            <p:nvPr/>
          </p:nvSpPr>
          <p:spPr bwMode="auto">
            <a:xfrm>
              <a:off x="1874748" y="-3869602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2 h 2"/>
                <a:gd name="T17" fmla="*/ 2 h 2"/>
                <a:gd name="T18" fmla="*/ 2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4" name="Freeform 1445"/>
            <p:cNvSpPr>
              <a:spLocks/>
            </p:cNvSpPr>
            <p:nvPr/>
          </p:nvSpPr>
          <p:spPr bwMode="auto">
            <a:xfrm>
              <a:off x="1874748" y="-3873475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0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5" name="Freeform 1446"/>
            <p:cNvSpPr>
              <a:spLocks/>
            </p:cNvSpPr>
            <p:nvPr/>
          </p:nvSpPr>
          <p:spPr bwMode="auto">
            <a:xfrm>
              <a:off x="1876040" y="-3877349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3 h 3"/>
                <a:gd name="T11" fmla="*/ 3 h 3"/>
                <a:gd name="T12" fmla="*/ 3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1 h 3"/>
                <a:gd name="T48" fmla="*/ 1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6" name="Freeform 1447"/>
            <p:cNvSpPr>
              <a:spLocks/>
            </p:cNvSpPr>
            <p:nvPr/>
          </p:nvSpPr>
          <p:spPr bwMode="auto">
            <a:xfrm>
              <a:off x="1876040" y="-3879932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2 h 2"/>
                <a:gd name="T38" fmla="*/ 1 w 1"/>
                <a:gd name="T39" fmla="*/ 2 h 2"/>
                <a:gd name="T40" fmla="*/ 1 w 1"/>
                <a:gd name="T41" fmla="*/ 2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1 h 2"/>
                <a:gd name="T76" fmla="*/ 1 w 1"/>
                <a:gd name="T77" fmla="*/ 1 h 2"/>
                <a:gd name="T78" fmla="*/ 1 w 1"/>
                <a:gd name="T79" fmla="*/ 1 h 2"/>
                <a:gd name="T80" fmla="*/ 1 w 1"/>
                <a:gd name="T81" fmla="*/ 1 h 2"/>
                <a:gd name="T82" fmla="*/ 1 w 1"/>
                <a:gd name="T83" fmla="*/ 1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7" name="Freeform 1448"/>
            <p:cNvSpPr>
              <a:spLocks/>
            </p:cNvSpPr>
            <p:nvPr/>
          </p:nvSpPr>
          <p:spPr bwMode="auto">
            <a:xfrm>
              <a:off x="1877331" y="-3882515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1 h 2"/>
                <a:gd name="T16" fmla="*/ 0 w 1"/>
                <a:gd name="T17" fmla="*/ 1 h 2"/>
                <a:gd name="T18" fmla="*/ 0 w 1"/>
                <a:gd name="T19" fmla="*/ 1 h 2"/>
                <a:gd name="T20" fmla="*/ 0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0 h 2"/>
                <a:gd name="T60" fmla="*/ 0 w 1"/>
                <a:gd name="T61" fmla="*/ 0 h 2"/>
                <a:gd name="T62" fmla="*/ 0 w 1"/>
                <a:gd name="T63" fmla="*/ 0 h 2"/>
                <a:gd name="T64" fmla="*/ 0 w 1"/>
                <a:gd name="T65" fmla="*/ 0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8" name="Freeform 1449"/>
            <p:cNvSpPr>
              <a:spLocks/>
            </p:cNvSpPr>
            <p:nvPr/>
          </p:nvSpPr>
          <p:spPr bwMode="auto">
            <a:xfrm>
              <a:off x="1878622" y="-3886388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2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0 h 3"/>
                <a:gd name="T74" fmla="*/ 0 w 1"/>
                <a:gd name="T75" fmla="*/ 0 h 3"/>
                <a:gd name="T76" fmla="*/ 0 w 1"/>
                <a:gd name="T77" fmla="*/ 0 h 3"/>
                <a:gd name="T78" fmla="*/ 0 w 1"/>
                <a:gd name="T79" fmla="*/ 0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9" name="Freeform 1450"/>
            <p:cNvSpPr>
              <a:spLocks/>
            </p:cNvSpPr>
            <p:nvPr/>
          </p:nvSpPr>
          <p:spPr bwMode="auto">
            <a:xfrm>
              <a:off x="1879913" y="-3890263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0" name="Freeform 1451"/>
            <p:cNvSpPr>
              <a:spLocks/>
            </p:cNvSpPr>
            <p:nvPr/>
          </p:nvSpPr>
          <p:spPr bwMode="auto">
            <a:xfrm>
              <a:off x="1879913" y="-3892846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1 w 1"/>
                <a:gd name="T31" fmla="*/ 2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0 h 2"/>
                <a:gd name="T62" fmla="*/ 1 w 1"/>
                <a:gd name="T63" fmla="*/ 0 h 2"/>
                <a:gd name="T64" fmla="*/ 1 w 1"/>
                <a:gd name="T65" fmla="*/ 0 h 2"/>
                <a:gd name="T66" fmla="*/ 1 w 1"/>
                <a:gd name="T67" fmla="*/ 0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1" name="Freeform 1452"/>
            <p:cNvSpPr>
              <a:spLocks/>
            </p:cNvSpPr>
            <p:nvPr/>
          </p:nvSpPr>
          <p:spPr bwMode="auto">
            <a:xfrm>
              <a:off x="1881205" y="-3896719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0 h 3"/>
                <a:gd name="T78" fmla="*/ 1 w 1"/>
                <a:gd name="T79" fmla="*/ 0 h 3"/>
                <a:gd name="T80" fmla="*/ 1 w 1"/>
                <a:gd name="T81" fmla="*/ 0 h 3"/>
                <a:gd name="T82" fmla="*/ 1 w 1"/>
                <a:gd name="T83" fmla="*/ 0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2" name="Freeform 1453"/>
            <p:cNvSpPr>
              <a:spLocks/>
            </p:cNvSpPr>
            <p:nvPr/>
          </p:nvSpPr>
          <p:spPr bwMode="auto">
            <a:xfrm>
              <a:off x="1882496" y="-3900593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3" name="Freeform 1454"/>
            <p:cNvSpPr>
              <a:spLocks/>
            </p:cNvSpPr>
            <p:nvPr/>
          </p:nvSpPr>
          <p:spPr bwMode="auto">
            <a:xfrm>
              <a:off x="1883787" y="-3903176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1 h 2"/>
                <a:gd name="T76" fmla="*/ 1 w 1"/>
                <a:gd name="T77" fmla="*/ 1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4" name="Freeform 1455"/>
            <p:cNvSpPr>
              <a:spLocks/>
            </p:cNvSpPr>
            <p:nvPr/>
          </p:nvSpPr>
          <p:spPr bwMode="auto">
            <a:xfrm>
              <a:off x="1885078" y="-3907049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1 w 1"/>
                <a:gd name="T51" fmla="*/ 2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1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5" name="Freeform 1456"/>
            <p:cNvSpPr>
              <a:spLocks/>
            </p:cNvSpPr>
            <p:nvPr/>
          </p:nvSpPr>
          <p:spPr bwMode="auto">
            <a:xfrm>
              <a:off x="1886370" y="-3909632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1 h 2"/>
                <a:gd name="T26" fmla="*/ 1 w 1"/>
                <a:gd name="T27" fmla="*/ 1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6" name="Freeform 1457"/>
            <p:cNvSpPr>
              <a:spLocks/>
            </p:cNvSpPr>
            <p:nvPr/>
          </p:nvSpPr>
          <p:spPr bwMode="auto">
            <a:xfrm>
              <a:off x="1887660" y="-3913506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0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7" name="Freeform 1458"/>
            <p:cNvSpPr>
              <a:spLocks/>
            </p:cNvSpPr>
            <p:nvPr/>
          </p:nvSpPr>
          <p:spPr bwMode="auto">
            <a:xfrm>
              <a:off x="1888953" y="-3917380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1 w 2"/>
                <a:gd name="T9" fmla="*/ 3 h 3"/>
                <a:gd name="T10" fmla="*/ 1 w 2"/>
                <a:gd name="T11" fmla="*/ 3 h 3"/>
                <a:gd name="T12" fmla="*/ 1 w 2"/>
                <a:gd name="T13" fmla="*/ 3 h 3"/>
                <a:gd name="T14" fmla="*/ 1 w 2"/>
                <a:gd name="T15" fmla="*/ 3 h 3"/>
                <a:gd name="T16" fmla="*/ 1 w 2"/>
                <a:gd name="T17" fmla="*/ 3 h 3"/>
                <a:gd name="T18" fmla="*/ 1 w 2"/>
                <a:gd name="T19" fmla="*/ 3 h 3"/>
                <a:gd name="T20" fmla="*/ 1 w 2"/>
                <a:gd name="T21" fmla="*/ 3 h 3"/>
                <a:gd name="T22" fmla="*/ 1 w 2"/>
                <a:gd name="T23" fmla="*/ 3 h 3"/>
                <a:gd name="T24" fmla="*/ 1 w 2"/>
                <a:gd name="T25" fmla="*/ 3 h 3"/>
                <a:gd name="T26" fmla="*/ 1 w 2"/>
                <a:gd name="T27" fmla="*/ 3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2 w 2"/>
                <a:gd name="T67" fmla="*/ 1 h 3"/>
                <a:gd name="T68" fmla="*/ 2 w 2"/>
                <a:gd name="T69" fmla="*/ 1 h 3"/>
                <a:gd name="T70" fmla="*/ 2 w 2"/>
                <a:gd name="T71" fmla="*/ 1 h 3"/>
                <a:gd name="T72" fmla="*/ 2 w 2"/>
                <a:gd name="T73" fmla="*/ 1 h 3"/>
                <a:gd name="T74" fmla="*/ 2 w 2"/>
                <a:gd name="T75" fmla="*/ 1 h 3"/>
                <a:gd name="T76" fmla="*/ 2 w 2"/>
                <a:gd name="T77" fmla="*/ 1 h 3"/>
                <a:gd name="T78" fmla="*/ 2 w 2"/>
                <a:gd name="T79" fmla="*/ 1 h 3"/>
                <a:gd name="T80" fmla="*/ 2 w 2"/>
                <a:gd name="T81" fmla="*/ 1 h 3"/>
                <a:gd name="T82" fmla="*/ 2 w 2"/>
                <a:gd name="T83" fmla="*/ 1 h 3"/>
                <a:gd name="T84" fmla="*/ 2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1 h 3"/>
                <a:gd name="T94" fmla="*/ 2 w 2"/>
                <a:gd name="T95" fmla="*/ 1 h 3"/>
                <a:gd name="T96" fmla="*/ 2 w 2"/>
                <a:gd name="T97" fmla="*/ 1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8" name="Freeform 1459"/>
            <p:cNvSpPr>
              <a:spLocks/>
            </p:cNvSpPr>
            <p:nvPr/>
          </p:nvSpPr>
          <p:spPr bwMode="auto">
            <a:xfrm>
              <a:off x="1891535" y="-3919963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2 h 2"/>
                <a:gd name="T38" fmla="*/ 0 w 1"/>
                <a:gd name="T39" fmla="*/ 2 h 2"/>
                <a:gd name="T40" fmla="*/ 0 w 1"/>
                <a:gd name="T41" fmla="*/ 2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9" name="Freeform 1460"/>
            <p:cNvSpPr>
              <a:spLocks/>
            </p:cNvSpPr>
            <p:nvPr/>
          </p:nvSpPr>
          <p:spPr bwMode="auto">
            <a:xfrm>
              <a:off x="1892826" y="-3923837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2 h 3"/>
                <a:gd name="T36" fmla="*/ 0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0 h 3"/>
                <a:gd name="T88" fmla="*/ 1 w 2"/>
                <a:gd name="T89" fmla="*/ 0 h 3"/>
                <a:gd name="T90" fmla="*/ 1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0" name="Freeform 1461"/>
            <p:cNvSpPr>
              <a:spLocks/>
            </p:cNvSpPr>
            <p:nvPr/>
          </p:nvSpPr>
          <p:spPr bwMode="auto">
            <a:xfrm>
              <a:off x="1895408" y="-3926420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1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1" name="Freeform 1462"/>
            <p:cNvSpPr>
              <a:spLocks/>
            </p:cNvSpPr>
            <p:nvPr/>
          </p:nvSpPr>
          <p:spPr bwMode="auto">
            <a:xfrm>
              <a:off x="1896699" y="-3930293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2" name="Freeform 1463"/>
            <p:cNvSpPr>
              <a:spLocks/>
            </p:cNvSpPr>
            <p:nvPr/>
          </p:nvSpPr>
          <p:spPr bwMode="auto">
            <a:xfrm>
              <a:off x="1897991" y="-3932876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1 w 2"/>
                <a:gd name="T5" fmla="*/ 2 h 2"/>
                <a:gd name="T6" fmla="*/ 1 w 2"/>
                <a:gd name="T7" fmla="*/ 2 h 2"/>
                <a:gd name="T8" fmla="*/ 1 w 2"/>
                <a:gd name="T9" fmla="*/ 2 h 2"/>
                <a:gd name="T10" fmla="*/ 1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1 h 2"/>
                <a:gd name="T22" fmla="*/ 1 w 2"/>
                <a:gd name="T23" fmla="*/ 1 h 2"/>
                <a:gd name="T24" fmla="*/ 1 w 2"/>
                <a:gd name="T25" fmla="*/ 1 h 2"/>
                <a:gd name="T26" fmla="*/ 1 w 2"/>
                <a:gd name="T27" fmla="*/ 1 h 2"/>
                <a:gd name="T28" fmla="*/ 1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2 w 2"/>
                <a:gd name="T79" fmla="*/ 0 h 2"/>
                <a:gd name="T80" fmla="*/ 2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3" name="Freeform 1464"/>
            <p:cNvSpPr>
              <a:spLocks/>
            </p:cNvSpPr>
            <p:nvPr/>
          </p:nvSpPr>
          <p:spPr bwMode="auto">
            <a:xfrm>
              <a:off x="1900574" y="-3936750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2 h 3"/>
                <a:gd name="T8" fmla="*/ 0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1 h 3"/>
                <a:gd name="T36" fmla="*/ 0 w 2"/>
                <a:gd name="T37" fmla="*/ 1 h 3"/>
                <a:gd name="T38" fmla="*/ 0 w 2"/>
                <a:gd name="T39" fmla="*/ 1 h 3"/>
                <a:gd name="T40" fmla="*/ 0 w 2"/>
                <a:gd name="T41" fmla="*/ 1 h 3"/>
                <a:gd name="T42" fmla="*/ 0 w 2"/>
                <a:gd name="T43" fmla="*/ 1 h 3"/>
                <a:gd name="T44" fmla="*/ 0 w 2"/>
                <a:gd name="T45" fmla="*/ 1 h 3"/>
                <a:gd name="T46" fmla="*/ 0 w 2"/>
                <a:gd name="T47" fmla="*/ 1 h 3"/>
                <a:gd name="T48" fmla="*/ 0 w 2"/>
                <a:gd name="T49" fmla="*/ 1 h 3"/>
                <a:gd name="T50" fmla="*/ 0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1 w 2"/>
                <a:gd name="T85" fmla="*/ 0 h 3"/>
                <a:gd name="T86" fmla="*/ 1 w 2"/>
                <a:gd name="T87" fmla="*/ 0 h 3"/>
                <a:gd name="T88" fmla="*/ 1 w 2"/>
                <a:gd name="T89" fmla="*/ 0 h 3"/>
                <a:gd name="T90" fmla="*/ 1 w 2"/>
                <a:gd name="T91" fmla="*/ 0 h 3"/>
                <a:gd name="T92" fmla="*/ 1 w 2"/>
                <a:gd name="T93" fmla="*/ 0 h 3"/>
                <a:gd name="T94" fmla="*/ 1 w 2"/>
                <a:gd name="T95" fmla="*/ 0 h 3"/>
                <a:gd name="T96" fmla="*/ 1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4" name="Freeform 1465"/>
            <p:cNvSpPr>
              <a:spLocks/>
            </p:cNvSpPr>
            <p:nvPr/>
          </p:nvSpPr>
          <p:spPr bwMode="auto">
            <a:xfrm>
              <a:off x="1903155" y="-3940623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3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5" name="Freeform 1466"/>
            <p:cNvSpPr>
              <a:spLocks/>
            </p:cNvSpPr>
            <p:nvPr/>
          </p:nvSpPr>
          <p:spPr bwMode="auto">
            <a:xfrm>
              <a:off x="1904448" y="-3943206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2 h 2"/>
                <a:gd name="T24" fmla="*/ 0 w 2"/>
                <a:gd name="T25" fmla="*/ 2 h 2"/>
                <a:gd name="T26" fmla="*/ 0 w 2"/>
                <a:gd name="T27" fmla="*/ 2 h 2"/>
                <a:gd name="T28" fmla="*/ 0 w 2"/>
                <a:gd name="T29" fmla="*/ 2 h 2"/>
                <a:gd name="T30" fmla="*/ 0 w 2"/>
                <a:gd name="T31" fmla="*/ 2 h 2"/>
                <a:gd name="T32" fmla="*/ 0 w 2"/>
                <a:gd name="T33" fmla="*/ 2 h 2"/>
                <a:gd name="T34" fmla="*/ 0 w 2"/>
                <a:gd name="T35" fmla="*/ 2 h 2"/>
                <a:gd name="T36" fmla="*/ 0 w 2"/>
                <a:gd name="T37" fmla="*/ 1 h 2"/>
                <a:gd name="T38" fmla="*/ 0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6" name="Freeform 1467"/>
            <p:cNvSpPr>
              <a:spLocks/>
            </p:cNvSpPr>
            <p:nvPr/>
          </p:nvSpPr>
          <p:spPr bwMode="auto">
            <a:xfrm>
              <a:off x="1907029" y="-3947080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0 h 3"/>
                <a:gd name="T82" fmla="*/ 1 w 1"/>
                <a:gd name="T83" fmla="*/ 0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7" name="Freeform 1468"/>
            <p:cNvSpPr>
              <a:spLocks/>
            </p:cNvSpPr>
            <p:nvPr/>
          </p:nvSpPr>
          <p:spPr bwMode="auto">
            <a:xfrm>
              <a:off x="1908321" y="-3950954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3 h 3"/>
                <a:gd name="T18" fmla="*/ 1 w 2"/>
                <a:gd name="T19" fmla="*/ 3 h 3"/>
                <a:gd name="T20" fmla="*/ 1 w 2"/>
                <a:gd name="T21" fmla="*/ 3 h 3"/>
                <a:gd name="T22" fmla="*/ 1 w 2"/>
                <a:gd name="T23" fmla="*/ 3 h 3"/>
                <a:gd name="T24" fmla="*/ 1 w 2"/>
                <a:gd name="T25" fmla="*/ 3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2 w 2"/>
                <a:gd name="T63" fmla="*/ 2 h 3"/>
                <a:gd name="T64" fmla="*/ 2 w 2"/>
                <a:gd name="T65" fmla="*/ 2 h 3"/>
                <a:gd name="T66" fmla="*/ 2 w 2"/>
                <a:gd name="T67" fmla="*/ 2 h 3"/>
                <a:gd name="T68" fmla="*/ 2 w 2"/>
                <a:gd name="T69" fmla="*/ 1 h 3"/>
                <a:gd name="T70" fmla="*/ 2 w 2"/>
                <a:gd name="T71" fmla="*/ 1 h 3"/>
                <a:gd name="T72" fmla="*/ 2 w 2"/>
                <a:gd name="T73" fmla="*/ 1 h 3"/>
                <a:gd name="T74" fmla="*/ 2 w 2"/>
                <a:gd name="T75" fmla="*/ 1 h 3"/>
                <a:gd name="T76" fmla="*/ 2 w 2"/>
                <a:gd name="T77" fmla="*/ 1 h 3"/>
                <a:gd name="T78" fmla="*/ 2 w 2"/>
                <a:gd name="T79" fmla="*/ 1 h 3"/>
                <a:gd name="T80" fmla="*/ 2 w 2"/>
                <a:gd name="T81" fmla="*/ 1 h 3"/>
                <a:gd name="T82" fmla="*/ 2 w 2"/>
                <a:gd name="T83" fmla="*/ 1 h 3"/>
                <a:gd name="T84" fmla="*/ 2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1 h 3"/>
                <a:gd name="T94" fmla="*/ 2 w 2"/>
                <a:gd name="T95" fmla="*/ 1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8" name="Freeform 1469"/>
            <p:cNvSpPr>
              <a:spLocks/>
            </p:cNvSpPr>
            <p:nvPr/>
          </p:nvSpPr>
          <p:spPr bwMode="auto">
            <a:xfrm>
              <a:off x="1910903" y="-3953537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2 h 2"/>
                <a:gd name="T24" fmla="*/ 0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2 h 2"/>
                <a:gd name="T34" fmla="*/ 1 w 2"/>
                <a:gd name="T35" fmla="*/ 2 h 2"/>
                <a:gd name="T36" fmla="*/ 1 w 2"/>
                <a:gd name="T37" fmla="*/ 2 h 2"/>
                <a:gd name="T38" fmla="*/ 1 w 2"/>
                <a:gd name="T39" fmla="*/ 2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1 w 2"/>
                <a:gd name="T73" fmla="*/ 1 h 2"/>
                <a:gd name="T74" fmla="*/ 1 w 2"/>
                <a:gd name="T75" fmla="*/ 1 h 2"/>
                <a:gd name="T76" fmla="*/ 1 w 2"/>
                <a:gd name="T77" fmla="*/ 1 h 2"/>
                <a:gd name="T78" fmla="*/ 1 w 2"/>
                <a:gd name="T79" fmla="*/ 1 h 2"/>
                <a:gd name="T80" fmla="*/ 1 w 2"/>
                <a:gd name="T81" fmla="*/ 1 h 2"/>
                <a:gd name="T82" fmla="*/ 1 w 2"/>
                <a:gd name="T83" fmla="*/ 1 h 2"/>
                <a:gd name="T84" fmla="*/ 1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9" name="Freeform 1470"/>
            <p:cNvSpPr>
              <a:spLocks/>
            </p:cNvSpPr>
            <p:nvPr/>
          </p:nvSpPr>
          <p:spPr bwMode="auto">
            <a:xfrm>
              <a:off x="1913486" y="-3957411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1 h 3"/>
                <a:gd name="T94" fmla="*/ 2 w 2"/>
                <a:gd name="T95" fmla="*/ 1 h 3"/>
                <a:gd name="T96" fmla="*/ 2 w 2"/>
                <a:gd name="T97" fmla="*/ 1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0" name="Freeform 1471"/>
            <p:cNvSpPr>
              <a:spLocks/>
            </p:cNvSpPr>
            <p:nvPr/>
          </p:nvSpPr>
          <p:spPr bwMode="auto">
            <a:xfrm>
              <a:off x="1916068" y="-3959994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2 h 2"/>
                <a:gd name="T24" fmla="*/ 0 w 2"/>
                <a:gd name="T25" fmla="*/ 2 h 2"/>
                <a:gd name="T26" fmla="*/ 0 w 2"/>
                <a:gd name="T27" fmla="*/ 2 h 2"/>
                <a:gd name="T28" fmla="*/ 0 w 2"/>
                <a:gd name="T29" fmla="*/ 1 h 2"/>
                <a:gd name="T30" fmla="*/ 0 w 2"/>
                <a:gd name="T31" fmla="*/ 1 h 2"/>
                <a:gd name="T32" fmla="*/ 0 w 2"/>
                <a:gd name="T33" fmla="*/ 1 h 2"/>
                <a:gd name="T34" fmla="*/ 0 w 2"/>
                <a:gd name="T35" fmla="*/ 1 h 2"/>
                <a:gd name="T36" fmla="*/ 0 w 2"/>
                <a:gd name="T37" fmla="*/ 1 h 2"/>
                <a:gd name="T38" fmla="*/ 0 w 2"/>
                <a:gd name="T39" fmla="*/ 1 h 2"/>
                <a:gd name="T40" fmla="*/ 0 w 2"/>
                <a:gd name="T41" fmla="*/ 1 h 2"/>
                <a:gd name="T42" fmla="*/ 0 w 2"/>
                <a:gd name="T43" fmla="*/ 1 h 2"/>
                <a:gd name="T44" fmla="*/ 0 w 2"/>
                <a:gd name="T45" fmla="*/ 1 h 2"/>
                <a:gd name="T46" fmla="*/ 0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1" name="Freeform 1472"/>
            <p:cNvSpPr>
              <a:spLocks/>
            </p:cNvSpPr>
            <p:nvPr/>
          </p:nvSpPr>
          <p:spPr bwMode="auto">
            <a:xfrm>
              <a:off x="1928175" y="-3973391"/>
              <a:ext cx="7200" cy="7200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2 h 3"/>
                <a:gd name="T36" fmla="*/ 0 w 2"/>
                <a:gd name="T37" fmla="*/ 2 h 3"/>
                <a:gd name="T38" fmla="*/ 0 w 2"/>
                <a:gd name="T39" fmla="*/ 2 h 3"/>
                <a:gd name="T40" fmla="*/ 0 w 2"/>
                <a:gd name="T41" fmla="*/ 2 h 3"/>
                <a:gd name="T42" fmla="*/ 0 w 2"/>
                <a:gd name="T43" fmla="*/ 2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0 h 3"/>
                <a:gd name="T88" fmla="*/ 1 w 2"/>
                <a:gd name="T89" fmla="*/ 0 h 3"/>
                <a:gd name="T90" fmla="*/ 1 w 2"/>
                <a:gd name="T91" fmla="*/ 0 h 3"/>
                <a:gd name="T92" fmla="*/ 1 w 2"/>
                <a:gd name="T93" fmla="*/ 0 h 3"/>
                <a:gd name="T94" fmla="*/ 1 w 2"/>
                <a:gd name="T95" fmla="*/ 0 h 3"/>
                <a:gd name="T96" fmla="*/ 1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2" name="Freeform 1615"/>
            <p:cNvSpPr>
              <a:spLocks/>
            </p:cNvSpPr>
            <p:nvPr/>
          </p:nvSpPr>
          <p:spPr bwMode="auto">
            <a:xfrm>
              <a:off x="1842468" y="-3533861"/>
              <a:ext cx="5165" cy="129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1 h 1"/>
                <a:gd name="T14" fmla="*/ 4 w 4"/>
                <a:gd name="T15" fmla="*/ 1 h 1"/>
                <a:gd name="T16" fmla="*/ 4 w 4"/>
                <a:gd name="T17" fmla="*/ 1 h 1"/>
                <a:gd name="T18" fmla="*/ 3 w 4"/>
                <a:gd name="T19" fmla="*/ 1 h 1"/>
                <a:gd name="T20" fmla="*/ 3 w 4"/>
                <a:gd name="T21" fmla="*/ 1 h 1"/>
                <a:gd name="T22" fmla="*/ 3 w 4"/>
                <a:gd name="T23" fmla="*/ 1 h 1"/>
                <a:gd name="T24" fmla="*/ 3 w 4"/>
                <a:gd name="T25" fmla="*/ 1 h 1"/>
                <a:gd name="T26" fmla="*/ 3 w 4"/>
                <a:gd name="T27" fmla="*/ 1 h 1"/>
                <a:gd name="T28" fmla="*/ 3 w 4"/>
                <a:gd name="T29" fmla="*/ 1 h 1"/>
                <a:gd name="T30" fmla="*/ 3 w 4"/>
                <a:gd name="T31" fmla="*/ 1 h 1"/>
                <a:gd name="T32" fmla="*/ 3 w 4"/>
                <a:gd name="T33" fmla="*/ 1 h 1"/>
                <a:gd name="T34" fmla="*/ 3 w 4"/>
                <a:gd name="T35" fmla="*/ 1 h 1"/>
                <a:gd name="T36" fmla="*/ 3 w 4"/>
                <a:gd name="T37" fmla="*/ 1 h 1"/>
                <a:gd name="T38" fmla="*/ 3 w 4"/>
                <a:gd name="T39" fmla="*/ 1 h 1"/>
                <a:gd name="T40" fmla="*/ 3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1 h 1"/>
                <a:gd name="T48" fmla="*/ 2 w 4"/>
                <a:gd name="T49" fmla="*/ 1 h 1"/>
                <a:gd name="T50" fmla="*/ 2 w 4"/>
                <a:gd name="T51" fmla="*/ 1 h 1"/>
                <a:gd name="T52" fmla="*/ 2 w 4"/>
                <a:gd name="T53" fmla="*/ 1 h 1"/>
                <a:gd name="T54" fmla="*/ 2 w 4"/>
                <a:gd name="T55" fmla="*/ 1 h 1"/>
                <a:gd name="T56" fmla="*/ 2 w 4"/>
                <a:gd name="T57" fmla="*/ 1 h 1"/>
                <a:gd name="T58" fmla="*/ 2 w 4"/>
                <a:gd name="T59" fmla="*/ 1 h 1"/>
                <a:gd name="T60" fmla="*/ 2 w 4"/>
                <a:gd name="T61" fmla="*/ 1 h 1"/>
                <a:gd name="T62" fmla="*/ 2 w 4"/>
                <a:gd name="T63" fmla="*/ 1 h 1"/>
                <a:gd name="T64" fmla="*/ 2 w 4"/>
                <a:gd name="T65" fmla="*/ 1 h 1"/>
                <a:gd name="T66" fmla="*/ 2 w 4"/>
                <a:gd name="T67" fmla="*/ 1 h 1"/>
                <a:gd name="T68" fmla="*/ 1 w 4"/>
                <a:gd name="T69" fmla="*/ 1 h 1"/>
                <a:gd name="T70" fmla="*/ 1 w 4"/>
                <a:gd name="T71" fmla="*/ 1 h 1"/>
                <a:gd name="T72" fmla="*/ 1 w 4"/>
                <a:gd name="T73" fmla="*/ 1 h 1"/>
                <a:gd name="T74" fmla="*/ 1 w 4"/>
                <a:gd name="T75" fmla="*/ 1 h 1"/>
                <a:gd name="T76" fmla="*/ 1 w 4"/>
                <a:gd name="T77" fmla="*/ 1 h 1"/>
                <a:gd name="T78" fmla="*/ 1 w 4"/>
                <a:gd name="T79" fmla="*/ 1 h 1"/>
                <a:gd name="T80" fmla="*/ 1 w 4"/>
                <a:gd name="T81" fmla="*/ 1 h 1"/>
                <a:gd name="T82" fmla="*/ 1 w 4"/>
                <a:gd name="T83" fmla="*/ 0 h 1"/>
                <a:gd name="T84" fmla="*/ 1 w 4"/>
                <a:gd name="T85" fmla="*/ 0 h 1"/>
                <a:gd name="T86" fmla="*/ 0 w 4"/>
                <a:gd name="T87" fmla="*/ 0 h 1"/>
                <a:gd name="T88" fmla="*/ 0 w 4"/>
                <a:gd name="T89" fmla="*/ 0 h 1"/>
                <a:gd name="T90" fmla="*/ 0 w 4"/>
                <a:gd name="T91" fmla="*/ 0 h 1"/>
                <a:gd name="T92" fmla="*/ 0 w 4"/>
                <a:gd name="T93" fmla="*/ 0 h 1"/>
                <a:gd name="T94" fmla="*/ 0 w 4"/>
                <a:gd name="T95" fmla="*/ 0 h 1"/>
                <a:gd name="T96" fmla="*/ 0 w 4"/>
                <a:gd name="T97" fmla="*/ 0 h 1"/>
                <a:gd name="T98" fmla="*/ 0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3" name="Freeform 1616"/>
            <p:cNvSpPr>
              <a:spLocks/>
            </p:cNvSpPr>
            <p:nvPr/>
          </p:nvSpPr>
          <p:spPr bwMode="auto">
            <a:xfrm>
              <a:off x="1837303" y="-3535152"/>
              <a:ext cx="5165" cy="129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1 h 1"/>
                <a:gd name="T14" fmla="*/ 3 w 4"/>
                <a:gd name="T15" fmla="*/ 1 h 1"/>
                <a:gd name="T16" fmla="*/ 3 w 4"/>
                <a:gd name="T17" fmla="*/ 1 h 1"/>
                <a:gd name="T18" fmla="*/ 3 w 4"/>
                <a:gd name="T19" fmla="*/ 1 h 1"/>
                <a:gd name="T20" fmla="*/ 3 w 4"/>
                <a:gd name="T21" fmla="*/ 1 h 1"/>
                <a:gd name="T22" fmla="*/ 3 w 4"/>
                <a:gd name="T23" fmla="*/ 1 h 1"/>
                <a:gd name="T24" fmla="*/ 3 w 4"/>
                <a:gd name="T25" fmla="*/ 1 h 1"/>
                <a:gd name="T26" fmla="*/ 3 w 4"/>
                <a:gd name="T27" fmla="*/ 1 h 1"/>
                <a:gd name="T28" fmla="*/ 3 w 4"/>
                <a:gd name="T29" fmla="*/ 1 h 1"/>
                <a:gd name="T30" fmla="*/ 3 w 4"/>
                <a:gd name="T31" fmla="*/ 1 h 1"/>
                <a:gd name="T32" fmla="*/ 3 w 4"/>
                <a:gd name="T33" fmla="*/ 1 h 1"/>
                <a:gd name="T34" fmla="*/ 3 w 4"/>
                <a:gd name="T35" fmla="*/ 1 h 1"/>
                <a:gd name="T36" fmla="*/ 3 w 4"/>
                <a:gd name="T37" fmla="*/ 1 h 1"/>
                <a:gd name="T38" fmla="*/ 2 w 4"/>
                <a:gd name="T39" fmla="*/ 1 h 1"/>
                <a:gd name="T40" fmla="*/ 2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1 h 1"/>
                <a:gd name="T48" fmla="*/ 2 w 4"/>
                <a:gd name="T49" fmla="*/ 1 h 1"/>
                <a:gd name="T50" fmla="*/ 2 w 4"/>
                <a:gd name="T51" fmla="*/ 1 h 1"/>
                <a:gd name="T52" fmla="*/ 2 w 4"/>
                <a:gd name="T53" fmla="*/ 1 h 1"/>
                <a:gd name="T54" fmla="*/ 2 w 4"/>
                <a:gd name="T55" fmla="*/ 1 h 1"/>
                <a:gd name="T56" fmla="*/ 1 w 4"/>
                <a:gd name="T57" fmla="*/ 1 h 1"/>
                <a:gd name="T58" fmla="*/ 1 w 4"/>
                <a:gd name="T59" fmla="*/ 1 h 1"/>
                <a:gd name="T60" fmla="*/ 1 w 4"/>
                <a:gd name="T61" fmla="*/ 1 h 1"/>
                <a:gd name="T62" fmla="*/ 1 w 4"/>
                <a:gd name="T63" fmla="*/ 1 h 1"/>
                <a:gd name="T64" fmla="*/ 1 w 4"/>
                <a:gd name="T65" fmla="*/ 1 h 1"/>
                <a:gd name="T66" fmla="*/ 1 w 4"/>
                <a:gd name="T67" fmla="*/ 1 h 1"/>
                <a:gd name="T68" fmla="*/ 1 w 4"/>
                <a:gd name="T69" fmla="*/ 1 h 1"/>
                <a:gd name="T70" fmla="*/ 1 w 4"/>
                <a:gd name="T71" fmla="*/ 1 h 1"/>
                <a:gd name="T72" fmla="*/ 1 w 4"/>
                <a:gd name="T73" fmla="*/ 1 h 1"/>
                <a:gd name="T74" fmla="*/ 1 w 4"/>
                <a:gd name="T75" fmla="*/ 0 h 1"/>
                <a:gd name="T76" fmla="*/ 1 w 4"/>
                <a:gd name="T77" fmla="*/ 0 h 1"/>
                <a:gd name="T78" fmla="*/ 1 w 4"/>
                <a:gd name="T79" fmla="*/ 0 h 1"/>
                <a:gd name="T80" fmla="*/ 1 w 4"/>
                <a:gd name="T81" fmla="*/ 0 h 1"/>
                <a:gd name="T82" fmla="*/ 0 w 4"/>
                <a:gd name="T83" fmla="*/ 0 h 1"/>
                <a:gd name="T84" fmla="*/ 0 w 4"/>
                <a:gd name="T85" fmla="*/ 0 h 1"/>
                <a:gd name="T86" fmla="*/ 0 w 4"/>
                <a:gd name="T87" fmla="*/ 0 h 1"/>
                <a:gd name="T88" fmla="*/ 0 w 4"/>
                <a:gd name="T89" fmla="*/ 0 h 1"/>
                <a:gd name="T90" fmla="*/ 0 w 4"/>
                <a:gd name="T91" fmla="*/ 0 h 1"/>
                <a:gd name="T92" fmla="*/ 0 w 4"/>
                <a:gd name="T93" fmla="*/ 0 h 1"/>
                <a:gd name="T94" fmla="*/ 0 w 4"/>
                <a:gd name="T95" fmla="*/ 0 h 1"/>
                <a:gd name="T96" fmla="*/ 0 w 4"/>
                <a:gd name="T97" fmla="*/ 0 h 1"/>
                <a:gd name="T98" fmla="*/ 0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4" name="Freeform 1617"/>
            <p:cNvSpPr>
              <a:spLocks/>
            </p:cNvSpPr>
            <p:nvPr/>
          </p:nvSpPr>
          <p:spPr bwMode="auto">
            <a:xfrm>
              <a:off x="1830847" y="-3536443"/>
              <a:ext cx="6457" cy="1292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5 w 5"/>
                <a:gd name="T5" fmla="*/ 1 h 1"/>
                <a:gd name="T6" fmla="*/ 5 w 5"/>
                <a:gd name="T7" fmla="*/ 1 h 1"/>
                <a:gd name="T8" fmla="*/ 5 w 5"/>
                <a:gd name="T9" fmla="*/ 1 h 1"/>
                <a:gd name="T10" fmla="*/ 4 w 5"/>
                <a:gd name="T11" fmla="*/ 1 h 1"/>
                <a:gd name="T12" fmla="*/ 4 w 5"/>
                <a:gd name="T13" fmla="*/ 1 h 1"/>
                <a:gd name="T14" fmla="*/ 4 w 5"/>
                <a:gd name="T15" fmla="*/ 1 h 1"/>
                <a:gd name="T16" fmla="*/ 4 w 5"/>
                <a:gd name="T17" fmla="*/ 1 h 1"/>
                <a:gd name="T18" fmla="*/ 4 w 5"/>
                <a:gd name="T19" fmla="*/ 1 h 1"/>
                <a:gd name="T20" fmla="*/ 4 w 5"/>
                <a:gd name="T21" fmla="*/ 1 h 1"/>
                <a:gd name="T22" fmla="*/ 4 w 5"/>
                <a:gd name="T23" fmla="*/ 1 h 1"/>
                <a:gd name="T24" fmla="*/ 4 w 5"/>
                <a:gd name="T25" fmla="*/ 1 h 1"/>
                <a:gd name="T26" fmla="*/ 3 w 5"/>
                <a:gd name="T27" fmla="*/ 1 h 1"/>
                <a:gd name="T28" fmla="*/ 3 w 5"/>
                <a:gd name="T29" fmla="*/ 1 h 1"/>
                <a:gd name="T30" fmla="*/ 3 w 5"/>
                <a:gd name="T31" fmla="*/ 1 h 1"/>
                <a:gd name="T32" fmla="*/ 3 w 5"/>
                <a:gd name="T33" fmla="*/ 1 h 1"/>
                <a:gd name="T34" fmla="*/ 3 w 5"/>
                <a:gd name="T35" fmla="*/ 0 h 1"/>
                <a:gd name="T36" fmla="*/ 3 w 5"/>
                <a:gd name="T37" fmla="*/ 0 h 1"/>
                <a:gd name="T38" fmla="*/ 3 w 5"/>
                <a:gd name="T39" fmla="*/ 0 h 1"/>
                <a:gd name="T40" fmla="*/ 3 w 5"/>
                <a:gd name="T41" fmla="*/ 0 h 1"/>
                <a:gd name="T42" fmla="*/ 3 w 5"/>
                <a:gd name="T43" fmla="*/ 0 h 1"/>
                <a:gd name="T44" fmla="*/ 3 w 5"/>
                <a:gd name="T45" fmla="*/ 0 h 1"/>
                <a:gd name="T46" fmla="*/ 3 w 5"/>
                <a:gd name="T47" fmla="*/ 0 h 1"/>
                <a:gd name="T48" fmla="*/ 3 w 5"/>
                <a:gd name="T49" fmla="*/ 0 h 1"/>
                <a:gd name="T50" fmla="*/ 3 w 5"/>
                <a:gd name="T51" fmla="*/ 0 h 1"/>
                <a:gd name="T52" fmla="*/ 2 w 5"/>
                <a:gd name="T53" fmla="*/ 0 h 1"/>
                <a:gd name="T54" fmla="*/ 2 w 5"/>
                <a:gd name="T55" fmla="*/ 0 h 1"/>
                <a:gd name="T56" fmla="*/ 2 w 5"/>
                <a:gd name="T57" fmla="*/ 0 h 1"/>
                <a:gd name="T58" fmla="*/ 2 w 5"/>
                <a:gd name="T59" fmla="*/ 0 h 1"/>
                <a:gd name="T60" fmla="*/ 2 w 5"/>
                <a:gd name="T61" fmla="*/ 0 h 1"/>
                <a:gd name="T62" fmla="*/ 2 w 5"/>
                <a:gd name="T63" fmla="*/ 0 h 1"/>
                <a:gd name="T64" fmla="*/ 2 w 5"/>
                <a:gd name="T65" fmla="*/ 0 h 1"/>
                <a:gd name="T66" fmla="*/ 2 w 5"/>
                <a:gd name="T67" fmla="*/ 0 h 1"/>
                <a:gd name="T68" fmla="*/ 2 w 5"/>
                <a:gd name="T69" fmla="*/ 0 h 1"/>
                <a:gd name="T70" fmla="*/ 2 w 5"/>
                <a:gd name="T71" fmla="*/ 0 h 1"/>
                <a:gd name="T72" fmla="*/ 2 w 5"/>
                <a:gd name="T73" fmla="*/ 0 h 1"/>
                <a:gd name="T74" fmla="*/ 2 w 5"/>
                <a:gd name="T75" fmla="*/ 0 h 1"/>
                <a:gd name="T76" fmla="*/ 2 w 5"/>
                <a:gd name="T77" fmla="*/ 0 h 1"/>
                <a:gd name="T78" fmla="*/ 1 w 5"/>
                <a:gd name="T79" fmla="*/ 0 h 1"/>
                <a:gd name="T80" fmla="*/ 1 w 5"/>
                <a:gd name="T81" fmla="*/ 0 h 1"/>
                <a:gd name="T82" fmla="*/ 1 w 5"/>
                <a:gd name="T83" fmla="*/ 0 h 1"/>
                <a:gd name="T84" fmla="*/ 1 w 5"/>
                <a:gd name="T85" fmla="*/ 0 h 1"/>
                <a:gd name="T86" fmla="*/ 1 w 5"/>
                <a:gd name="T87" fmla="*/ 0 h 1"/>
                <a:gd name="T88" fmla="*/ 1 w 5"/>
                <a:gd name="T89" fmla="*/ 0 h 1"/>
                <a:gd name="T90" fmla="*/ 1 w 5"/>
                <a:gd name="T91" fmla="*/ 0 h 1"/>
                <a:gd name="T92" fmla="*/ 1 w 5"/>
                <a:gd name="T93" fmla="*/ 0 h 1"/>
                <a:gd name="T94" fmla="*/ 0 w 5"/>
                <a:gd name="T95" fmla="*/ 0 h 1"/>
                <a:gd name="T96" fmla="*/ 0 w 5"/>
                <a:gd name="T97" fmla="*/ 0 h 1"/>
                <a:gd name="T98" fmla="*/ 0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5" name="Freeform 1618"/>
            <p:cNvSpPr>
              <a:spLocks/>
            </p:cNvSpPr>
            <p:nvPr/>
          </p:nvSpPr>
          <p:spPr bwMode="auto">
            <a:xfrm>
              <a:off x="1825682" y="-3537734"/>
              <a:ext cx="5165" cy="129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1 h 1"/>
                <a:gd name="T14" fmla="*/ 4 w 4"/>
                <a:gd name="T15" fmla="*/ 1 h 1"/>
                <a:gd name="T16" fmla="*/ 4 w 4"/>
                <a:gd name="T17" fmla="*/ 1 h 1"/>
                <a:gd name="T18" fmla="*/ 4 w 4"/>
                <a:gd name="T19" fmla="*/ 1 h 1"/>
                <a:gd name="T20" fmla="*/ 4 w 4"/>
                <a:gd name="T21" fmla="*/ 1 h 1"/>
                <a:gd name="T22" fmla="*/ 3 w 4"/>
                <a:gd name="T23" fmla="*/ 1 h 1"/>
                <a:gd name="T24" fmla="*/ 3 w 4"/>
                <a:gd name="T25" fmla="*/ 0 h 1"/>
                <a:gd name="T26" fmla="*/ 3 w 4"/>
                <a:gd name="T27" fmla="*/ 0 h 1"/>
                <a:gd name="T28" fmla="*/ 3 w 4"/>
                <a:gd name="T29" fmla="*/ 0 h 1"/>
                <a:gd name="T30" fmla="*/ 3 w 4"/>
                <a:gd name="T31" fmla="*/ 0 h 1"/>
                <a:gd name="T32" fmla="*/ 3 w 4"/>
                <a:gd name="T33" fmla="*/ 0 h 1"/>
                <a:gd name="T34" fmla="*/ 3 w 4"/>
                <a:gd name="T35" fmla="*/ 0 h 1"/>
                <a:gd name="T36" fmla="*/ 3 w 4"/>
                <a:gd name="T37" fmla="*/ 0 h 1"/>
                <a:gd name="T38" fmla="*/ 3 w 4"/>
                <a:gd name="T39" fmla="*/ 0 h 1"/>
                <a:gd name="T40" fmla="*/ 3 w 4"/>
                <a:gd name="T41" fmla="*/ 0 h 1"/>
                <a:gd name="T42" fmla="*/ 3 w 4"/>
                <a:gd name="T43" fmla="*/ 0 h 1"/>
                <a:gd name="T44" fmla="*/ 3 w 4"/>
                <a:gd name="T45" fmla="*/ 0 h 1"/>
                <a:gd name="T46" fmla="*/ 3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1 w 4"/>
                <a:gd name="T65" fmla="*/ 0 h 1"/>
                <a:gd name="T66" fmla="*/ 1 w 4"/>
                <a:gd name="T67" fmla="*/ 0 h 1"/>
                <a:gd name="T68" fmla="*/ 1 w 4"/>
                <a:gd name="T69" fmla="*/ 0 h 1"/>
                <a:gd name="T70" fmla="*/ 1 w 4"/>
                <a:gd name="T71" fmla="*/ 0 h 1"/>
                <a:gd name="T72" fmla="*/ 1 w 4"/>
                <a:gd name="T73" fmla="*/ 0 h 1"/>
                <a:gd name="T74" fmla="*/ 1 w 4"/>
                <a:gd name="T75" fmla="*/ 0 h 1"/>
                <a:gd name="T76" fmla="*/ 1 w 4"/>
                <a:gd name="T77" fmla="*/ 0 h 1"/>
                <a:gd name="T78" fmla="*/ 1 w 4"/>
                <a:gd name="T79" fmla="*/ 0 h 1"/>
                <a:gd name="T80" fmla="*/ 1 w 4"/>
                <a:gd name="T81" fmla="*/ 0 h 1"/>
                <a:gd name="T82" fmla="*/ 1 w 4"/>
                <a:gd name="T83" fmla="*/ 0 h 1"/>
                <a:gd name="T84" fmla="*/ 1 w 4"/>
                <a:gd name="T85" fmla="*/ 0 h 1"/>
                <a:gd name="T86" fmla="*/ 1 w 4"/>
                <a:gd name="T87" fmla="*/ 0 h 1"/>
                <a:gd name="T88" fmla="*/ 1 w 4"/>
                <a:gd name="T89" fmla="*/ 0 h 1"/>
                <a:gd name="T90" fmla="*/ 0 w 4"/>
                <a:gd name="T91" fmla="*/ 0 h 1"/>
                <a:gd name="T92" fmla="*/ 0 w 4"/>
                <a:gd name="T93" fmla="*/ 0 h 1"/>
                <a:gd name="T94" fmla="*/ 0 w 4"/>
                <a:gd name="T95" fmla="*/ 0 h 1"/>
                <a:gd name="T96" fmla="*/ 0 w 4"/>
                <a:gd name="T97" fmla="*/ 0 h 1"/>
                <a:gd name="T98" fmla="*/ 0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6" name="Freeform 1619"/>
            <p:cNvSpPr>
              <a:spLocks/>
            </p:cNvSpPr>
            <p:nvPr/>
          </p:nvSpPr>
          <p:spPr bwMode="auto">
            <a:xfrm>
              <a:off x="1820517" y="-3540316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1 h 2"/>
                <a:gd name="T16" fmla="*/ 4 w 4"/>
                <a:gd name="T17" fmla="*/ 1 h 2"/>
                <a:gd name="T18" fmla="*/ 3 w 4"/>
                <a:gd name="T19" fmla="*/ 1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0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1 w 4"/>
                <a:gd name="T83" fmla="*/ 0 h 2"/>
                <a:gd name="T84" fmla="*/ 1 w 4"/>
                <a:gd name="T85" fmla="*/ 0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7" name="Freeform 1620"/>
            <p:cNvSpPr>
              <a:spLocks/>
            </p:cNvSpPr>
            <p:nvPr/>
          </p:nvSpPr>
          <p:spPr bwMode="auto">
            <a:xfrm>
              <a:off x="1815352" y="-3541609"/>
              <a:ext cx="5165" cy="129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4 w 4"/>
                <a:gd name="T5" fmla="*/ 1 h 1"/>
                <a:gd name="T6" fmla="*/ 3 w 4"/>
                <a:gd name="T7" fmla="*/ 1 h 1"/>
                <a:gd name="T8" fmla="*/ 3 w 4"/>
                <a:gd name="T9" fmla="*/ 1 h 1"/>
                <a:gd name="T10" fmla="*/ 3 w 4"/>
                <a:gd name="T11" fmla="*/ 1 h 1"/>
                <a:gd name="T12" fmla="*/ 3 w 4"/>
                <a:gd name="T13" fmla="*/ 1 h 1"/>
                <a:gd name="T14" fmla="*/ 3 w 4"/>
                <a:gd name="T15" fmla="*/ 1 h 1"/>
                <a:gd name="T16" fmla="*/ 3 w 4"/>
                <a:gd name="T17" fmla="*/ 1 h 1"/>
                <a:gd name="T18" fmla="*/ 3 w 4"/>
                <a:gd name="T19" fmla="*/ 1 h 1"/>
                <a:gd name="T20" fmla="*/ 3 w 4"/>
                <a:gd name="T21" fmla="*/ 1 h 1"/>
                <a:gd name="T22" fmla="*/ 3 w 4"/>
                <a:gd name="T23" fmla="*/ 1 h 1"/>
                <a:gd name="T24" fmla="*/ 3 w 4"/>
                <a:gd name="T25" fmla="*/ 1 h 1"/>
                <a:gd name="T26" fmla="*/ 3 w 4"/>
                <a:gd name="T27" fmla="*/ 1 h 1"/>
                <a:gd name="T28" fmla="*/ 3 w 4"/>
                <a:gd name="T29" fmla="*/ 1 h 1"/>
                <a:gd name="T30" fmla="*/ 2 w 4"/>
                <a:gd name="T31" fmla="*/ 1 h 1"/>
                <a:gd name="T32" fmla="*/ 2 w 4"/>
                <a:gd name="T33" fmla="*/ 1 h 1"/>
                <a:gd name="T34" fmla="*/ 2 w 4"/>
                <a:gd name="T35" fmla="*/ 1 h 1"/>
                <a:gd name="T36" fmla="*/ 2 w 4"/>
                <a:gd name="T37" fmla="*/ 1 h 1"/>
                <a:gd name="T38" fmla="*/ 2 w 4"/>
                <a:gd name="T39" fmla="*/ 1 h 1"/>
                <a:gd name="T40" fmla="*/ 2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1 h 1"/>
                <a:gd name="T48" fmla="*/ 2 w 4"/>
                <a:gd name="T49" fmla="*/ 1 h 1"/>
                <a:gd name="T50" fmla="*/ 2 w 4"/>
                <a:gd name="T51" fmla="*/ 1 h 1"/>
                <a:gd name="T52" fmla="*/ 2 w 4"/>
                <a:gd name="T53" fmla="*/ 1 h 1"/>
                <a:gd name="T54" fmla="*/ 2 w 4"/>
                <a:gd name="T55" fmla="*/ 1 h 1"/>
                <a:gd name="T56" fmla="*/ 1 w 4"/>
                <a:gd name="T57" fmla="*/ 1 h 1"/>
                <a:gd name="T58" fmla="*/ 1 w 4"/>
                <a:gd name="T59" fmla="*/ 0 h 1"/>
                <a:gd name="T60" fmla="*/ 1 w 4"/>
                <a:gd name="T61" fmla="*/ 0 h 1"/>
                <a:gd name="T62" fmla="*/ 1 w 4"/>
                <a:gd name="T63" fmla="*/ 0 h 1"/>
                <a:gd name="T64" fmla="*/ 1 w 4"/>
                <a:gd name="T65" fmla="*/ 0 h 1"/>
                <a:gd name="T66" fmla="*/ 1 w 4"/>
                <a:gd name="T67" fmla="*/ 0 h 1"/>
                <a:gd name="T68" fmla="*/ 1 w 4"/>
                <a:gd name="T69" fmla="*/ 0 h 1"/>
                <a:gd name="T70" fmla="*/ 1 w 4"/>
                <a:gd name="T71" fmla="*/ 0 h 1"/>
                <a:gd name="T72" fmla="*/ 1 w 4"/>
                <a:gd name="T73" fmla="*/ 0 h 1"/>
                <a:gd name="T74" fmla="*/ 0 w 4"/>
                <a:gd name="T75" fmla="*/ 0 h 1"/>
                <a:gd name="T76" fmla="*/ 0 w 4"/>
                <a:gd name="T77" fmla="*/ 0 h 1"/>
                <a:gd name="T78" fmla="*/ 0 w 4"/>
                <a:gd name="T79" fmla="*/ 0 h 1"/>
                <a:gd name="T80" fmla="*/ 0 w 4"/>
                <a:gd name="T81" fmla="*/ 0 h 1"/>
                <a:gd name="T82" fmla="*/ 0 w 4"/>
                <a:gd name="T83" fmla="*/ 0 h 1"/>
                <a:gd name="T84" fmla="*/ 0 w 4"/>
                <a:gd name="T85" fmla="*/ 0 h 1"/>
                <a:gd name="T86" fmla="*/ 0 w 4"/>
                <a:gd name="T87" fmla="*/ 0 h 1"/>
                <a:gd name="T88" fmla="*/ 0 w 4"/>
                <a:gd name="T89" fmla="*/ 0 h 1"/>
                <a:gd name="T90" fmla="*/ 0 w 4"/>
                <a:gd name="T91" fmla="*/ 0 h 1"/>
                <a:gd name="T92" fmla="*/ 0 w 4"/>
                <a:gd name="T93" fmla="*/ 0 h 1"/>
                <a:gd name="T94" fmla="*/ 0 w 4"/>
                <a:gd name="T95" fmla="*/ 0 h 1"/>
                <a:gd name="T96" fmla="*/ 0 w 4"/>
                <a:gd name="T97" fmla="*/ 0 h 1"/>
                <a:gd name="T98" fmla="*/ 0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8" name="Freeform 1621"/>
            <p:cNvSpPr>
              <a:spLocks/>
            </p:cNvSpPr>
            <p:nvPr/>
          </p:nvSpPr>
          <p:spPr bwMode="auto">
            <a:xfrm>
              <a:off x="1808896" y="-3542899"/>
              <a:ext cx="6457" cy="1292"/>
            </a:xfrm>
            <a:custGeom>
              <a:avLst/>
              <a:gdLst>
                <a:gd name="T0" fmla="*/ 5 w 5"/>
                <a:gd name="T1" fmla="*/ 1 h 1"/>
                <a:gd name="T2" fmla="*/ 4 w 5"/>
                <a:gd name="T3" fmla="*/ 1 h 1"/>
                <a:gd name="T4" fmla="*/ 4 w 5"/>
                <a:gd name="T5" fmla="*/ 1 h 1"/>
                <a:gd name="T6" fmla="*/ 4 w 5"/>
                <a:gd name="T7" fmla="*/ 1 h 1"/>
                <a:gd name="T8" fmla="*/ 4 w 5"/>
                <a:gd name="T9" fmla="*/ 1 h 1"/>
                <a:gd name="T10" fmla="*/ 4 w 5"/>
                <a:gd name="T11" fmla="*/ 1 h 1"/>
                <a:gd name="T12" fmla="*/ 4 w 5"/>
                <a:gd name="T13" fmla="*/ 1 h 1"/>
                <a:gd name="T14" fmla="*/ 4 w 5"/>
                <a:gd name="T15" fmla="*/ 1 h 1"/>
                <a:gd name="T16" fmla="*/ 4 w 5"/>
                <a:gd name="T17" fmla="*/ 1 h 1"/>
                <a:gd name="T18" fmla="*/ 4 w 5"/>
                <a:gd name="T19" fmla="*/ 1 h 1"/>
                <a:gd name="T20" fmla="*/ 4 w 5"/>
                <a:gd name="T21" fmla="*/ 1 h 1"/>
                <a:gd name="T22" fmla="*/ 4 w 5"/>
                <a:gd name="T23" fmla="*/ 1 h 1"/>
                <a:gd name="T24" fmla="*/ 4 w 5"/>
                <a:gd name="T25" fmla="*/ 1 h 1"/>
                <a:gd name="T26" fmla="*/ 3 w 5"/>
                <a:gd name="T27" fmla="*/ 1 h 1"/>
                <a:gd name="T28" fmla="*/ 3 w 5"/>
                <a:gd name="T29" fmla="*/ 1 h 1"/>
                <a:gd name="T30" fmla="*/ 3 w 5"/>
                <a:gd name="T31" fmla="*/ 1 h 1"/>
                <a:gd name="T32" fmla="*/ 3 w 5"/>
                <a:gd name="T33" fmla="*/ 1 h 1"/>
                <a:gd name="T34" fmla="*/ 3 w 5"/>
                <a:gd name="T35" fmla="*/ 1 h 1"/>
                <a:gd name="T36" fmla="*/ 3 w 5"/>
                <a:gd name="T37" fmla="*/ 1 h 1"/>
                <a:gd name="T38" fmla="*/ 3 w 5"/>
                <a:gd name="T39" fmla="*/ 1 h 1"/>
                <a:gd name="T40" fmla="*/ 3 w 5"/>
                <a:gd name="T41" fmla="*/ 1 h 1"/>
                <a:gd name="T42" fmla="*/ 3 w 5"/>
                <a:gd name="T43" fmla="*/ 1 h 1"/>
                <a:gd name="T44" fmla="*/ 2 w 5"/>
                <a:gd name="T45" fmla="*/ 1 h 1"/>
                <a:gd name="T46" fmla="*/ 2 w 5"/>
                <a:gd name="T47" fmla="*/ 0 h 1"/>
                <a:gd name="T48" fmla="*/ 2 w 5"/>
                <a:gd name="T49" fmla="*/ 0 h 1"/>
                <a:gd name="T50" fmla="*/ 2 w 5"/>
                <a:gd name="T51" fmla="*/ 0 h 1"/>
                <a:gd name="T52" fmla="*/ 2 w 5"/>
                <a:gd name="T53" fmla="*/ 0 h 1"/>
                <a:gd name="T54" fmla="*/ 2 w 5"/>
                <a:gd name="T55" fmla="*/ 0 h 1"/>
                <a:gd name="T56" fmla="*/ 2 w 5"/>
                <a:gd name="T57" fmla="*/ 0 h 1"/>
                <a:gd name="T58" fmla="*/ 2 w 5"/>
                <a:gd name="T59" fmla="*/ 0 h 1"/>
                <a:gd name="T60" fmla="*/ 2 w 5"/>
                <a:gd name="T61" fmla="*/ 0 h 1"/>
                <a:gd name="T62" fmla="*/ 2 w 5"/>
                <a:gd name="T63" fmla="*/ 0 h 1"/>
                <a:gd name="T64" fmla="*/ 2 w 5"/>
                <a:gd name="T65" fmla="*/ 0 h 1"/>
                <a:gd name="T66" fmla="*/ 2 w 5"/>
                <a:gd name="T67" fmla="*/ 0 h 1"/>
                <a:gd name="T68" fmla="*/ 2 w 5"/>
                <a:gd name="T69" fmla="*/ 0 h 1"/>
                <a:gd name="T70" fmla="*/ 1 w 5"/>
                <a:gd name="T71" fmla="*/ 0 h 1"/>
                <a:gd name="T72" fmla="*/ 1 w 5"/>
                <a:gd name="T73" fmla="*/ 0 h 1"/>
                <a:gd name="T74" fmla="*/ 1 w 5"/>
                <a:gd name="T75" fmla="*/ 0 h 1"/>
                <a:gd name="T76" fmla="*/ 1 w 5"/>
                <a:gd name="T77" fmla="*/ 0 h 1"/>
                <a:gd name="T78" fmla="*/ 1 w 5"/>
                <a:gd name="T79" fmla="*/ 0 h 1"/>
                <a:gd name="T80" fmla="*/ 1 w 5"/>
                <a:gd name="T81" fmla="*/ 0 h 1"/>
                <a:gd name="T82" fmla="*/ 1 w 5"/>
                <a:gd name="T83" fmla="*/ 0 h 1"/>
                <a:gd name="T84" fmla="*/ 1 w 5"/>
                <a:gd name="T85" fmla="*/ 0 h 1"/>
                <a:gd name="T86" fmla="*/ 1 w 5"/>
                <a:gd name="T87" fmla="*/ 0 h 1"/>
                <a:gd name="T88" fmla="*/ 1 w 5"/>
                <a:gd name="T89" fmla="*/ 0 h 1"/>
                <a:gd name="T90" fmla="*/ 1 w 5"/>
                <a:gd name="T91" fmla="*/ 0 h 1"/>
                <a:gd name="T92" fmla="*/ 1 w 5"/>
                <a:gd name="T93" fmla="*/ 0 h 1"/>
                <a:gd name="T94" fmla="*/ 1 w 5"/>
                <a:gd name="T95" fmla="*/ 0 h 1"/>
                <a:gd name="T96" fmla="*/ 0 w 5"/>
                <a:gd name="T97" fmla="*/ 0 h 1"/>
                <a:gd name="T98" fmla="*/ 0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9" name="Freeform 1622"/>
            <p:cNvSpPr>
              <a:spLocks/>
            </p:cNvSpPr>
            <p:nvPr/>
          </p:nvSpPr>
          <p:spPr bwMode="auto">
            <a:xfrm>
              <a:off x="1803732" y="-3545482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1 h 2"/>
                <a:gd name="T6" fmla="*/ 4 w 4"/>
                <a:gd name="T7" fmla="*/ 1 h 2"/>
                <a:gd name="T8" fmla="*/ 4 w 4"/>
                <a:gd name="T9" fmla="*/ 1 h 2"/>
                <a:gd name="T10" fmla="*/ 4 w 4"/>
                <a:gd name="T11" fmla="*/ 1 h 2"/>
                <a:gd name="T12" fmla="*/ 4 w 4"/>
                <a:gd name="T13" fmla="*/ 1 h 2"/>
                <a:gd name="T14" fmla="*/ 3 w 4"/>
                <a:gd name="T15" fmla="*/ 1 h 2"/>
                <a:gd name="T16" fmla="*/ 3 w 4"/>
                <a:gd name="T17" fmla="*/ 1 h 2"/>
                <a:gd name="T18" fmla="*/ 3 w 4"/>
                <a:gd name="T19" fmla="*/ 1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1 h 2"/>
                <a:gd name="T82" fmla="*/ 0 w 4"/>
                <a:gd name="T83" fmla="*/ 1 h 2"/>
                <a:gd name="T84" fmla="*/ 0 w 4"/>
                <a:gd name="T85" fmla="*/ 1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0" name="Freeform 1623"/>
            <p:cNvSpPr>
              <a:spLocks/>
            </p:cNvSpPr>
            <p:nvPr/>
          </p:nvSpPr>
          <p:spPr bwMode="auto">
            <a:xfrm>
              <a:off x="1798567" y="-3546774"/>
              <a:ext cx="5165" cy="129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3 w 4"/>
                <a:gd name="T11" fmla="*/ 1 h 1"/>
                <a:gd name="T12" fmla="*/ 3 w 4"/>
                <a:gd name="T13" fmla="*/ 1 h 1"/>
                <a:gd name="T14" fmla="*/ 3 w 4"/>
                <a:gd name="T15" fmla="*/ 1 h 1"/>
                <a:gd name="T16" fmla="*/ 3 w 4"/>
                <a:gd name="T17" fmla="*/ 1 h 1"/>
                <a:gd name="T18" fmla="*/ 3 w 4"/>
                <a:gd name="T19" fmla="*/ 1 h 1"/>
                <a:gd name="T20" fmla="*/ 3 w 4"/>
                <a:gd name="T21" fmla="*/ 1 h 1"/>
                <a:gd name="T22" fmla="*/ 3 w 4"/>
                <a:gd name="T23" fmla="*/ 1 h 1"/>
                <a:gd name="T24" fmla="*/ 3 w 4"/>
                <a:gd name="T25" fmla="*/ 1 h 1"/>
                <a:gd name="T26" fmla="*/ 3 w 4"/>
                <a:gd name="T27" fmla="*/ 1 h 1"/>
                <a:gd name="T28" fmla="*/ 3 w 4"/>
                <a:gd name="T29" fmla="*/ 1 h 1"/>
                <a:gd name="T30" fmla="*/ 3 w 4"/>
                <a:gd name="T31" fmla="*/ 1 h 1"/>
                <a:gd name="T32" fmla="*/ 3 w 4"/>
                <a:gd name="T33" fmla="*/ 1 h 1"/>
                <a:gd name="T34" fmla="*/ 3 w 4"/>
                <a:gd name="T35" fmla="*/ 1 h 1"/>
                <a:gd name="T36" fmla="*/ 2 w 4"/>
                <a:gd name="T37" fmla="*/ 1 h 1"/>
                <a:gd name="T38" fmla="*/ 2 w 4"/>
                <a:gd name="T39" fmla="*/ 1 h 1"/>
                <a:gd name="T40" fmla="*/ 2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1 h 1"/>
                <a:gd name="T48" fmla="*/ 2 w 4"/>
                <a:gd name="T49" fmla="*/ 1 h 1"/>
                <a:gd name="T50" fmla="*/ 2 w 4"/>
                <a:gd name="T51" fmla="*/ 1 h 1"/>
                <a:gd name="T52" fmla="*/ 1 w 4"/>
                <a:gd name="T53" fmla="*/ 1 h 1"/>
                <a:gd name="T54" fmla="*/ 1 w 4"/>
                <a:gd name="T55" fmla="*/ 1 h 1"/>
                <a:gd name="T56" fmla="*/ 1 w 4"/>
                <a:gd name="T57" fmla="*/ 1 h 1"/>
                <a:gd name="T58" fmla="*/ 1 w 4"/>
                <a:gd name="T59" fmla="*/ 1 h 1"/>
                <a:gd name="T60" fmla="*/ 1 w 4"/>
                <a:gd name="T61" fmla="*/ 1 h 1"/>
                <a:gd name="T62" fmla="*/ 1 w 4"/>
                <a:gd name="T63" fmla="*/ 1 h 1"/>
                <a:gd name="T64" fmla="*/ 1 w 4"/>
                <a:gd name="T65" fmla="*/ 1 h 1"/>
                <a:gd name="T66" fmla="*/ 1 w 4"/>
                <a:gd name="T67" fmla="*/ 1 h 1"/>
                <a:gd name="T68" fmla="*/ 1 w 4"/>
                <a:gd name="T69" fmla="*/ 1 h 1"/>
                <a:gd name="T70" fmla="*/ 1 w 4"/>
                <a:gd name="T71" fmla="*/ 0 h 1"/>
                <a:gd name="T72" fmla="*/ 1 w 4"/>
                <a:gd name="T73" fmla="*/ 0 h 1"/>
                <a:gd name="T74" fmla="*/ 1 w 4"/>
                <a:gd name="T75" fmla="*/ 0 h 1"/>
                <a:gd name="T76" fmla="*/ 1 w 4"/>
                <a:gd name="T77" fmla="*/ 0 h 1"/>
                <a:gd name="T78" fmla="*/ 0 w 4"/>
                <a:gd name="T79" fmla="*/ 0 h 1"/>
                <a:gd name="T80" fmla="*/ 0 w 4"/>
                <a:gd name="T81" fmla="*/ 0 h 1"/>
                <a:gd name="T82" fmla="*/ 0 w 4"/>
                <a:gd name="T83" fmla="*/ 0 h 1"/>
                <a:gd name="T84" fmla="*/ 0 w 4"/>
                <a:gd name="T85" fmla="*/ 0 h 1"/>
                <a:gd name="T86" fmla="*/ 0 w 4"/>
                <a:gd name="T87" fmla="*/ 0 h 1"/>
                <a:gd name="T88" fmla="*/ 0 w 4"/>
                <a:gd name="T89" fmla="*/ 0 h 1"/>
                <a:gd name="T90" fmla="*/ 0 w 4"/>
                <a:gd name="T91" fmla="*/ 0 h 1"/>
                <a:gd name="T92" fmla="*/ 0 w 4"/>
                <a:gd name="T93" fmla="*/ 0 h 1"/>
                <a:gd name="T94" fmla="*/ 0 w 4"/>
                <a:gd name="T95" fmla="*/ 0 h 1"/>
                <a:gd name="T96" fmla="*/ 0 w 4"/>
                <a:gd name="T97" fmla="*/ 0 h 1"/>
                <a:gd name="T98" fmla="*/ 0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1" name="Freeform 1624"/>
            <p:cNvSpPr>
              <a:spLocks/>
            </p:cNvSpPr>
            <p:nvPr/>
          </p:nvSpPr>
          <p:spPr bwMode="auto">
            <a:xfrm>
              <a:off x="1792110" y="-3548065"/>
              <a:ext cx="6457" cy="1292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5 w 5"/>
                <a:gd name="T5" fmla="*/ 1 h 1"/>
                <a:gd name="T6" fmla="*/ 4 w 5"/>
                <a:gd name="T7" fmla="*/ 1 h 1"/>
                <a:gd name="T8" fmla="*/ 4 w 5"/>
                <a:gd name="T9" fmla="*/ 1 h 1"/>
                <a:gd name="T10" fmla="*/ 4 w 5"/>
                <a:gd name="T11" fmla="*/ 1 h 1"/>
                <a:gd name="T12" fmla="*/ 4 w 5"/>
                <a:gd name="T13" fmla="*/ 1 h 1"/>
                <a:gd name="T14" fmla="*/ 4 w 5"/>
                <a:gd name="T15" fmla="*/ 1 h 1"/>
                <a:gd name="T16" fmla="*/ 4 w 5"/>
                <a:gd name="T17" fmla="*/ 1 h 1"/>
                <a:gd name="T18" fmla="*/ 4 w 5"/>
                <a:gd name="T19" fmla="*/ 1 h 1"/>
                <a:gd name="T20" fmla="*/ 4 w 5"/>
                <a:gd name="T21" fmla="*/ 1 h 1"/>
                <a:gd name="T22" fmla="*/ 4 w 5"/>
                <a:gd name="T23" fmla="*/ 1 h 1"/>
                <a:gd name="T24" fmla="*/ 3 w 5"/>
                <a:gd name="T25" fmla="*/ 1 h 1"/>
                <a:gd name="T26" fmla="*/ 3 w 5"/>
                <a:gd name="T27" fmla="*/ 1 h 1"/>
                <a:gd name="T28" fmla="*/ 3 w 5"/>
                <a:gd name="T29" fmla="*/ 0 h 1"/>
                <a:gd name="T30" fmla="*/ 3 w 5"/>
                <a:gd name="T31" fmla="*/ 0 h 1"/>
                <a:gd name="T32" fmla="*/ 3 w 5"/>
                <a:gd name="T33" fmla="*/ 0 h 1"/>
                <a:gd name="T34" fmla="*/ 3 w 5"/>
                <a:gd name="T35" fmla="*/ 0 h 1"/>
                <a:gd name="T36" fmla="*/ 3 w 5"/>
                <a:gd name="T37" fmla="*/ 0 h 1"/>
                <a:gd name="T38" fmla="*/ 3 w 5"/>
                <a:gd name="T39" fmla="*/ 0 h 1"/>
                <a:gd name="T40" fmla="*/ 3 w 5"/>
                <a:gd name="T41" fmla="*/ 0 h 1"/>
                <a:gd name="T42" fmla="*/ 3 w 5"/>
                <a:gd name="T43" fmla="*/ 0 h 1"/>
                <a:gd name="T44" fmla="*/ 3 w 5"/>
                <a:gd name="T45" fmla="*/ 0 h 1"/>
                <a:gd name="T46" fmla="*/ 3 w 5"/>
                <a:gd name="T47" fmla="*/ 0 h 1"/>
                <a:gd name="T48" fmla="*/ 2 w 5"/>
                <a:gd name="T49" fmla="*/ 0 h 1"/>
                <a:gd name="T50" fmla="*/ 2 w 5"/>
                <a:gd name="T51" fmla="*/ 0 h 1"/>
                <a:gd name="T52" fmla="*/ 2 w 5"/>
                <a:gd name="T53" fmla="*/ 0 h 1"/>
                <a:gd name="T54" fmla="*/ 2 w 5"/>
                <a:gd name="T55" fmla="*/ 0 h 1"/>
                <a:gd name="T56" fmla="*/ 2 w 5"/>
                <a:gd name="T57" fmla="*/ 0 h 1"/>
                <a:gd name="T58" fmla="*/ 2 w 5"/>
                <a:gd name="T59" fmla="*/ 0 h 1"/>
                <a:gd name="T60" fmla="*/ 2 w 5"/>
                <a:gd name="T61" fmla="*/ 0 h 1"/>
                <a:gd name="T62" fmla="*/ 2 w 5"/>
                <a:gd name="T63" fmla="*/ 0 h 1"/>
                <a:gd name="T64" fmla="*/ 2 w 5"/>
                <a:gd name="T65" fmla="*/ 0 h 1"/>
                <a:gd name="T66" fmla="*/ 2 w 5"/>
                <a:gd name="T67" fmla="*/ 0 h 1"/>
                <a:gd name="T68" fmla="*/ 2 w 5"/>
                <a:gd name="T69" fmla="*/ 0 h 1"/>
                <a:gd name="T70" fmla="*/ 2 w 5"/>
                <a:gd name="T71" fmla="*/ 0 h 1"/>
                <a:gd name="T72" fmla="*/ 2 w 5"/>
                <a:gd name="T73" fmla="*/ 0 h 1"/>
                <a:gd name="T74" fmla="*/ 1 w 5"/>
                <a:gd name="T75" fmla="*/ 0 h 1"/>
                <a:gd name="T76" fmla="*/ 1 w 5"/>
                <a:gd name="T77" fmla="*/ 0 h 1"/>
                <a:gd name="T78" fmla="*/ 1 w 5"/>
                <a:gd name="T79" fmla="*/ 0 h 1"/>
                <a:gd name="T80" fmla="*/ 1 w 5"/>
                <a:gd name="T81" fmla="*/ 0 h 1"/>
                <a:gd name="T82" fmla="*/ 1 w 5"/>
                <a:gd name="T83" fmla="*/ 0 h 1"/>
                <a:gd name="T84" fmla="*/ 1 w 5"/>
                <a:gd name="T85" fmla="*/ 0 h 1"/>
                <a:gd name="T86" fmla="*/ 1 w 5"/>
                <a:gd name="T87" fmla="*/ 0 h 1"/>
                <a:gd name="T88" fmla="*/ 1 w 5"/>
                <a:gd name="T89" fmla="*/ 0 h 1"/>
                <a:gd name="T90" fmla="*/ 1 w 5"/>
                <a:gd name="T91" fmla="*/ 0 h 1"/>
                <a:gd name="T92" fmla="*/ 0 w 5"/>
                <a:gd name="T93" fmla="*/ 0 h 1"/>
                <a:gd name="T94" fmla="*/ 0 w 5"/>
                <a:gd name="T95" fmla="*/ 0 h 1"/>
                <a:gd name="T96" fmla="*/ 0 w 5"/>
                <a:gd name="T97" fmla="*/ 0 h 1"/>
                <a:gd name="T98" fmla="*/ 0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2" name="Freeform 1625"/>
            <p:cNvSpPr>
              <a:spLocks/>
            </p:cNvSpPr>
            <p:nvPr/>
          </p:nvSpPr>
          <p:spPr bwMode="auto">
            <a:xfrm>
              <a:off x="1786945" y="-3550647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1 h 2"/>
                <a:gd name="T12" fmla="*/ 4 w 4"/>
                <a:gd name="T13" fmla="*/ 1 h 2"/>
                <a:gd name="T14" fmla="*/ 4 w 4"/>
                <a:gd name="T15" fmla="*/ 1 h 2"/>
                <a:gd name="T16" fmla="*/ 4 w 4"/>
                <a:gd name="T17" fmla="*/ 1 h 2"/>
                <a:gd name="T18" fmla="*/ 4 w 4"/>
                <a:gd name="T19" fmla="*/ 1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3 w 4"/>
                <a:gd name="T41" fmla="*/ 1 h 2"/>
                <a:gd name="T42" fmla="*/ 3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1 h 2"/>
                <a:gd name="T82" fmla="*/ 1 w 4"/>
                <a:gd name="T83" fmla="*/ 1 h 2"/>
                <a:gd name="T84" fmla="*/ 1 w 4"/>
                <a:gd name="T85" fmla="*/ 1 h 2"/>
                <a:gd name="T86" fmla="*/ 1 w 4"/>
                <a:gd name="T87" fmla="*/ 1 h 2"/>
                <a:gd name="T88" fmla="*/ 0 w 4"/>
                <a:gd name="T89" fmla="*/ 1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3" name="Freeform 1626"/>
            <p:cNvSpPr>
              <a:spLocks/>
            </p:cNvSpPr>
            <p:nvPr/>
          </p:nvSpPr>
          <p:spPr bwMode="auto">
            <a:xfrm>
              <a:off x="1781780" y="-3551939"/>
              <a:ext cx="5165" cy="129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1 h 1"/>
                <a:gd name="T14" fmla="*/ 3 w 4"/>
                <a:gd name="T15" fmla="*/ 1 h 1"/>
                <a:gd name="T16" fmla="*/ 3 w 4"/>
                <a:gd name="T17" fmla="*/ 1 h 1"/>
                <a:gd name="T18" fmla="*/ 3 w 4"/>
                <a:gd name="T19" fmla="*/ 1 h 1"/>
                <a:gd name="T20" fmla="*/ 3 w 4"/>
                <a:gd name="T21" fmla="*/ 1 h 1"/>
                <a:gd name="T22" fmla="*/ 3 w 4"/>
                <a:gd name="T23" fmla="*/ 1 h 1"/>
                <a:gd name="T24" fmla="*/ 3 w 4"/>
                <a:gd name="T25" fmla="*/ 1 h 1"/>
                <a:gd name="T26" fmla="*/ 3 w 4"/>
                <a:gd name="T27" fmla="*/ 1 h 1"/>
                <a:gd name="T28" fmla="*/ 3 w 4"/>
                <a:gd name="T29" fmla="*/ 1 h 1"/>
                <a:gd name="T30" fmla="*/ 3 w 4"/>
                <a:gd name="T31" fmla="*/ 1 h 1"/>
                <a:gd name="T32" fmla="*/ 2 w 4"/>
                <a:gd name="T33" fmla="*/ 1 h 1"/>
                <a:gd name="T34" fmla="*/ 2 w 4"/>
                <a:gd name="T35" fmla="*/ 1 h 1"/>
                <a:gd name="T36" fmla="*/ 2 w 4"/>
                <a:gd name="T37" fmla="*/ 1 h 1"/>
                <a:gd name="T38" fmla="*/ 2 w 4"/>
                <a:gd name="T39" fmla="*/ 1 h 1"/>
                <a:gd name="T40" fmla="*/ 2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1 w 4"/>
                <a:gd name="T59" fmla="*/ 0 h 1"/>
                <a:gd name="T60" fmla="*/ 1 w 4"/>
                <a:gd name="T61" fmla="*/ 0 h 1"/>
                <a:gd name="T62" fmla="*/ 1 w 4"/>
                <a:gd name="T63" fmla="*/ 0 h 1"/>
                <a:gd name="T64" fmla="*/ 1 w 4"/>
                <a:gd name="T65" fmla="*/ 0 h 1"/>
                <a:gd name="T66" fmla="*/ 1 w 4"/>
                <a:gd name="T67" fmla="*/ 0 h 1"/>
                <a:gd name="T68" fmla="*/ 1 w 4"/>
                <a:gd name="T69" fmla="*/ 0 h 1"/>
                <a:gd name="T70" fmla="*/ 1 w 4"/>
                <a:gd name="T71" fmla="*/ 0 h 1"/>
                <a:gd name="T72" fmla="*/ 1 w 4"/>
                <a:gd name="T73" fmla="*/ 0 h 1"/>
                <a:gd name="T74" fmla="*/ 1 w 4"/>
                <a:gd name="T75" fmla="*/ 0 h 1"/>
                <a:gd name="T76" fmla="*/ 1 w 4"/>
                <a:gd name="T77" fmla="*/ 0 h 1"/>
                <a:gd name="T78" fmla="*/ 1 w 4"/>
                <a:gd name="T79" fmla="*/ 0 h 1"/>
                <a:gd name="T80" fmla="*/ 1 w 4"/>
                <a:gd name="T81" fmla="*/ 0 h 1"/>
                <a:gd name="T82" fmla="*/ 1 w 4"/>
                <a:gd name="T83" fmla="*/ 0 h 1"/>
                <a:gd name="T84" fmla="*/ 0 w 4"/>
                <a:gd name="T85" fmla="*/ 0 h 1"/>
                <a:gd name="T86" fmla="*/ 0 w 4"/>
                <a:gd name="T87" fmla="*/ 0 h 1"/>
                <a:gd name="T88" fmla="*/ 0 w 4"/>
                <a:gd name="T89" fmla="*/ 0 h 1"/>
                <a:gd name="T90" fmla="*/ 0 w 4"/>
                <a:gd name="T91" fmla="*/ 0 h 1"/>
                <a:gd name="T92" fmla="*/ 0 w 4"/>
                <a:gd name="T93" fmla="*/ 0 h 1"/>
                <a:gd name="T94" fmla="*/ 0 w 4"/>
                <a:gd name="T95" fmla="*/ 0 h 1"/>
                <a:gd name="T96" fmla="*/ 0 w 4"/>
                <a:gd name="T97" fmla="*/ 0 h 1"/>
                <a:gd name="T98" fmla="*/ 0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4" name="Freeform 1627"/>
            <p:cNvSpPr>
              <a:spLocks/>
            </p:cNvSpPr>
            <p:nvPr/>
          </p:nvSpPr>
          <p:spPr bwMode="auto">
            <a:xfrm>
              <a:off x="1775325" y="-3553230"/>
              <a:ext cx="6457" cy="1292"/>
            </a:xfrm>
            <a:custGeom>
              <a:avLst/>
              <a:gdLst>
                <a:gd name="T0" fmla="*/ 5 w 5"/>
                <a:gd name="T1" fmla="*/ 1 h 1"/>
                <a:gd name="T2" fmla="*/ 4 w 5"/>
                <a:gd name="T3" fmla="*/ 1 h 1"/>
                <a:gd name="T4" fmla="*/ 4 w 5"/>
                <a:gd name="T5" fmla="*/ 1 h 1"/>
                <a:gd name="T6" fmla="*/ 4 w 5"/>
                <a:gd name="T7" fmla="*/ 1 h 1"/>
                <a:gd name="T8" fmla="*/ 4 w 5"/>
                <a:gd name="T9" fmla="*/ 1 h 1"/>
                <a:gd name="T10" fmla="*/ 4 w 5"/>
                <a:gd name="T11" fmla="*/ 1 h 1"/>
                <a:gd name="T12" fmla="*/ 4 w 5"/>
                <a:gd name="T13" fmla="*/ 1 h 1"/>
                <a:gd name="T14" fmla="*/ 4 w 5"/>
                <a:gd name="T15" fmla="*/ 1 h 1"/>
                <a:gd name="T16" fmla="*/ 4 w 5"/>
                <a:gd name="T17" fmla="*/ 1 h 1"/>
                <a:gd name="T18" fmla="*/ 4 w 5"/>
                <a:gd name="T19" fmla="*/ 1 h 1"/>
                <a:gd name="T20" fmla="*/ 4 w 5"/>
                <a:gd name="T21" fmla="*/ 1 h 1"/>
                <a:gd name="T22" fmla="*/ 4 w 5"/>
                <a:gd name="T23" fmla="*/ 1 h 1"/>
                <a:gd name="T24" fmla="*/ 4 w 5"/>
                <a:gd name="T25" fmla="*/ 1 h 1"/>
                <a:gd name="T26" fmla="*/ 4 w 5"/>
                <a:gd name="T27" fmla="*/ 0 h 1"/>
                <a:gd name="T28" fmla="*/ 3 w 5"/>
                <a:gd name="T29" fmla="*/ 0 h 1"/>
                <a:gd name="T30" fmla="*/ 3 w 5"/>
                <a:gd name="T31" fmla="*/ 0 h 1"/>
                <a:gd name="T32" fmla="*/ 3 w 5"/>
                <a:gd name="T33" fmla="*/ 0 h 1"/>
                <a:gd name="T34" fmla="*/ 3 w 5"/>
                <a:gd name="T35" fmla="*/ 0 h 1"/>
                <a:gd name="T36" fmla="*/ 3 w 5"/>
                <a:gd name="T37" fmla="*/ 0 h 1"/>
                <a:gd name="T38" fmla="*/ 3 w 5"/>
                <a:gd name="T39" fmla="*/ 0 h 1"/>
                <a:gd name="T40" fmla="*/ 3 w 5"/>
                <a:gd name="T41" fmla="*/ 0 h 1"/>
                <a:gd name="T42" fmla="*/ 3 w 5"/>
                <a:gd name="T43" fmla="*/ 0 h 1"/>
                <a:gd name="T44" fmla="*/ 3 w 5"/>
                <a:gd name="T45" fmla="*/ 0 h 1"/>
                <a:gd name="T46" fmla="*/ 3 w 5"/>
                <a:gd name="T47" fmla="*/ 0 h 1"/>
                <a:gd name="T48" fmla="*/ 3 w 5"/>
                <a:gd name="T49" fmla="*/ 0 h 1"/>
                <a:gd name="T50" fmla="*/ 3 w 5"/>
                <a:gd name="T51" fmla="*/ 0 h 1"/>
                <a:gd name="T52" fmla="*/ 3 w 5"/>
                <a:gd name="T53" fmla="*/ 0 h 1"/>
                <a:gd name="T54" fmla="*/ 2 w 5"/>
                <a:gd name="T55" fmla="*/ 0 h 1"/>
                <a:gd name="T56" fmla="*/ 2 w 5"/>
                <a:gd name="T57" fmla="*/ 0 h 1"/>
                <a:gd name="T58" fmla="*/ 2 w 5"/>
                <a:gd name="T59" fmla="*/ 0 h 1"/>
                <a:gd name="T60" fmla="*/ 2 w 5"/>
                <a:gd name="T61" fmla="*/ 0 h 1"/>
                <a:gd name="T62" fmla="*/ 2 w 5"/>
                <a:gd name="T63" fmla="*/ 0 h 1"/>
                <a:gd name="T64" fmla="*/ 2 w 5"/>
                <a:gd name="T65" fmla="*/ 0 h 1"/>
                <a:gd name="T66" fmla="*/ 2 w 5"/>
                <a:gd name="T67" fmla="*/ 0 h 1"/>
                <a:gd name="T68" fmla="*/ 2 w 5"/>
                <a:gd name="T69" fmla="*/ 0 h 1"/>
                <a:gd name="T70" fmla="*/ 1 w 5"/>
                <a:gd name="T71" fmla="*/ 0 h 1"/>
                <a:gd name="T72" fmla="*/ 1 w 5"/>
                <a:gd name="T73" fmla="*/ 0 h 1"/>
                <a:gd name="T74" fmla="*/ 1 w 5"/>
                <a:gd name="T75" fmla="*/ 0 h 1"/>
                <a:gd name="T76" fmla="*/ 1 w 5"/>
                <a:gd name="T77" fmla="*/ 0 h 1"/>
                <a:gd name="T78" fmla="*/ 1 w 5"/>
                <a:gd name="T79" fmla="*/ 0 h 1"/>
                <a:gd name="T80" fmla="*/ 1 w 5"/>
                <a:gd name="T81" fmla="*/ 0 h 1"/>
                <a:gd name="T82" fmla="*/ 1 w 5"/>
                <a:gd name="T83" fmla="*/ 0 h 1"/>
                <a:gd name="T84" fmla="*/ 1 w 5"/>
                <a:gd name="T85" fmla="*/ 0 h 1"/>
                <a:gd name="T86" fmla="*/ 1 w 5"/>
                <a:gd name="T87" fmla="*/ 0 h 1"/>
                <a:gd name="T88" fmla="*/ 1 w 5"/>
                <a:gd name="T89" fmla="*/ 0 h 1"/>
                <a:gd name="T90" fmla="*/ 1 w 5"/>
                <a:gd name="T91" fmla="*/ 0 h 1"/>
                <a:gd name="T92" fmla="*/ 1 w 5"/>
                <a:gd name="T93" fmla="*/ 0 h 1"/>
                <a:gd name="T94" fmla="*/ 1 w 5"/>
                <a:gd name="T95" fmla="*/ 0 h 1"/>
                <a:gd name="T96" fmla="*/ 0 w 5"/>
                <a:gd name="T97" fmla="*/ 0 h 1"/>
                <a:gd name="T98" fmla="*/ 0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5" name="Freeform 1628"/>
            <p:cNvSpPr>
              <a:spLocks/>
            </p:cNvSpPr>
            <p:nvPr/>
          </p:nvSpPr>
          <p:spPr bwMode="auto">
            <a:xfrm>
              <a:off x="1770160" y="-3555812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1 h 2"/>
                <a:gd name="T10" fmla="*/ 4 w 4"/>
                <a:gd name="T11" fmla="*/ 1 h 2"/>
                <a:gd name="T12" fmla="*/ 4 w 4"/>
                <a:gd name="T13" fmla="*/ 1 h 2"/>
                <a:gd name="T14" fmla="*/ 4 w 4"/>
                <a:gd name="T15" fmla="*/ 1 h 2"/>
                <a:gd name="T16" fmla="*/ 4 w 4"/>
                <a:gd name="T17" fmla="*/ 1 h 2"/>
                <a:gd name="T18" fmla="*/ 4 w 4"/>
                <a:gd name="T19" fmla="*/ 1 h 2"/>
                <a:gd name="T20" fmla="*/ 4 w 4"/>
                <a:gd name="T21" fmla="*/ 1 h 2"/>
                <a:gd name="T22" fmla="*/ 4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0 h 2"/>
                <a:gd name="T62" fmla="*/ 2 w 4"/>
                <a:gd name="T63" fmla="*/ 0 h 2"/>
                <a:gd name="T64" fmla="*/ 2 w 4"/>
                <a:gd name="T65" fmla="*/ 0 h 2"/>
                <a:gd name="T66" fmla="*/ 1 w 4"/>
                <a:gd name="T67" fmla="*/ 0 h 2"/>
                <a:gd name="T68" fmla="*/ 1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1 w 4"/>
                <a:gd name="T83" fmla="*/ 0 h 2"/>
                <a:gd name="T84" fmla="*/ 1 w 4"/>
                <a:gd name="T85" fmla="*/ 0 h 2"/>
                <a:gd name="T86" fmla="*/ 1 w 4"/>
                <a:gd name="T87" fmla="*/ 0 h 2"/>
                <a:gd name="T88" fmla="*/ 1 w 4"/>
                <a:gd name="T89" fmla="*/ 0 h 2"/>
                <a:gd name="T90" fmla="*/ 1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6" name="Freeform 1629"/>
            <p:cNvSpPr>
              <a:spLocks/>
            </p:cNvSpPr>
            <p:nvPr/>
          </p:nvSpPr>
          <p:spPr bwMode="auto">
            <a:xfrm>
              <a:off x="1764995" y="-3557104"/>
              <a:ext cx="5165" cy="129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3 w 4"/>
                <a:gd name="T13" fmla="*/ 1 h 1"/>
                <a:gd name="T14" fmla="*/ 3 w 4"/>
                <a:gd name="T15" fmla="*/ 1 h 1"/>
                <a:gd name="T16" fmla="*/ 3 w 4"/>
                <a:gd name="T17" fmla="*/ 1 h 1"/>
                <a:gd name="T18" fmla="*/ 3 w 4"/>
                <a:gd name="T19" fmla="*/ 1 h 1"/>
                <a:gd name="T20" fmla="*/ 3 w 4"/>
                <a:gd name="T21" fmla="*/ 1 h 1"/>
                <a:gd name="T22" fmla="*/ 3 w 4"/>
                <a:gd name="T23" fmla="*/ 1 h 1"/>
                <a:gd name="T24" fmla="*/ 3 w 4"/>
                <a:gd name="T25" fmla="*/ 1 h 1"/>
                <a:gd name="T26" fmla="*/ 3 w 4"/>
                <a:gd name="T27" fmla="*/ 1 h 1"/>
                <a:gd name="T28" fmla="*/ 3 w 4"/>
                <a:gd name="T29" fmla="*/ 1 h 1"/>
                <a:gd name="T30" fmla="*/ 3 w 4"/>
                <a:gd name="T31" fmla="*/ 1 h 1"/>
                <a:gd name="T32" fmla="*/ 3 w 4"/>
                <a:gd name="T33" fmla="*/ 1 h 1"/>
                <a:gd name="T34" fmla="*/ 3 w 4"/>
                <a:gd name="T35" fmla="*/ 1 h 1"/>
                <a:gd name="T36" fmla="*/ 2 w 4"/>
                <a:gd name="T37" fmla="*/ 1 h 1"/>
                <a:gd name="T38" fmla="*/ 2 w 4"/>
                <a:gd name="T39" fmla="*/ 0 h 1"/>
                <a:gd name="T40" fmla="*/ 2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1 w 4"/>
                <a:gd name="T63" fmla="*/ 0 h 1"/>
                <a:gd name="T64" fmla="*/ 1 w 4"/>
                <a:gd name="T65" fmla="*/ 0 h 1"/>
                <a:gd name="T66" fmla="*/ 1 w 4"/>
                <a:gd name="T67" fmla="*/ 0 h 1"/>
                <a:gd name="T68" fmla="*/ 1 w 4"/>
                <a:gd name="T69" fmla="*/ 0 h 1"/>
                <a:gd name="T70" fmla="*/ 1 w 4"/>
                <a:gd name="T71" fmla="*/ 0 h 1"/>
                <a:gd name="T72" fmla="*/ 1 w 4"/>
                <a:gd name="T73" fmla="*/ 0 h 1"/>
                <a:gd name="T74" fmla="*/ 1 w 4"/>
                <a:gd name="T75" fmla="*/ 0 h 1"/>
                <a:gd name="T76" fmla="*/ 1 w 4"/>
                <a:gd name="T77" fmla="*/ 0 h 1"/>
                <a:gd name="T78" fmla="*/ 1 w 4"/>
                <a:gd name="T79" fmla="*/ 0 h 1"/>
                <a:gd name="T80" fmla="*/ 0 w 4"/>
                <a:gd name="T81" fmla="*/ 0 h 1"/>
                <a:gd name="T82" fmla="*/ 0 w 4"/>
                <a:gd name="T83" fmla="*/ 0 h 1"/>
                <a:gd name="T84" fmla="*/ 0 w 4"/>
                <a:gd name="T85" fmla="*/ 0 h 1"/>
                <a:gd name="T86" fmla="*/ 0 w 4"/>
                <a:gd name="T87" fmla="*/ 0 h 1"/>
                <a:gd name="T88" fmla="*/ 0 w 4"/>
                <a:gd name="T89" fmla="*/ 0 h 1"/>
                <a:gd name="T90" fmla="*/ 0 w 4"/>
                <a:gd name="T91" fmla="*/ 0 h 1"/>
                <a:gd name="T92" fmla="*/ 0 w 4"/>
                <a:gd name="T93" fmla="*/ 0 h 1"/>
                <a:gd name="T94" fmla="*/ 0 w 4"/>
                <a:gd name="T95" fmla="*/ 0 h 1"/>
                <a:gd name="T96" fmla="*/ 0 w 4"/>
                <a:gd name="T97" fmla="*/ 0 h 1"/>
                <a:gd name="T98" fmla="*/ 0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7" name="Freeform 1630"/>
            <p:cNvSpPr>
              <a:spLocks/>
            </p:cNvSpPr>
            <p:nvPr/>
          </p:nvSpPr>
          <p:spPr bwMode="auto">
            <a:xfrm>
              <a:off x="1759830" y="-3559687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3 w 4"/>
                <a:gd name="T9" fmla="*/ 2 h 2"/>
                <a:gd name="T10" fmla="*/ 3 w 4"/>
                <a:gd name="T11" fmla="*/ 2 h 2"/>
                <a:gd name="T12" fmla="*/ 3 w 4"/>
                <a:gd name="T13" fmla="*/ 2 h 2"/>
                <a:gd name="T14" fmla="*/ 3 w 4"/>
                <a:gd name="T15" fmla="*/ 2 h 2"/>
                <a:gd name="T16" fmla="*/ 3 w 4"/>
                <a:gd name="T17" fmla="*/ 2 h 2"/>
                <a:gd name="T18" fmla="*/ 3 w 4"/>
                <a:gd name="T19" fmla="*/ 1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2 w 4"/>
                <a:gd name="T33" fmla="*/ 1 h 2"/>
                <a:gd name="T34" fmla="*/ 2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1 w 4"/>
                <a:gd name="T51" fmla="*/ 1 h 2"/>
                <a:gd name="T52" fmla="*/ 1 w 4"/>
                <a:gd name="T53" fmla="*/ 1 h 2"/>
                <a:gd name="T54" fmla="*/ 1 w 4"/>
                <a:gd name="T55" fmla="*/ 1 h 2"/>
                <a:gd name="T56" fmla="*/ 1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0 w 4"/>
                <a:gd name="T77" fmla="*/ 0 h 2"/>
                <a:gd name="T78" fmla="*/ 0 w 4"/>
                <a:gd name="T79" fmla="*/ 0 h 2"/>
                <a:gd name="T80" fmla="*/ 0 w 4"/>
                <a:gd name="T81" fmla="*/ 0 h 2"/>
                <a:gd name="T82" fmla="*/ 0 w 4"/>
                <a:gd name="T83" fmla="*/ 0 h 2"/>
                <a:gd name="T84" fmla="*/ 0 w 4"/>
                <a:gd name="T85" fmla="*/ 0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8" name="Freeform 1631"/>
            <p:cNvSpPr>
              <a:spLocks/>
            </p:cNvSpPr>
            <p:nvPr/>
          </p:nvSpPr>
          <p:spPr bwMode="auto">
            <a:xfrm>
              <a:off x="1753373" y="-3560978"/>
              <a:ext cx="6457" cy="1292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1 h 1"/>
                <a:gd name="T6" fmla="*/ 4 w 5"/>
                <a:gd name="T7" fmla="*/ 1 h 1"/>
                <a:gd name="T8" fmla="*/ 4 w 5"/>
                <a:gd name="T9" fmla="*/ 1 h 1"/>
                <a:gd name="T10" fmla="*/ 4 w 5"/>
                <a:gd name="T11" fmla="*/ 1 h 1"/>
                <a:gd name="T12" fmla="*/ 4 w 5"/>
                <a:gd name="T13" fmla="*/ 1 h 1"/>
                <a:gd name="T14" fmla="*/ 4 w 5"/>
                <a:gd name="T15" fmla="*/ 1 h 1"/>
                <a:gd name="T16" fmla="*/ 4 w 5"/>
                <a:gd name="T17" fmla="*/ 1 h 1"/>
                <a:gd name="T18" fmla="*/ 4 w 5"/>
                <a:gd name="T19" fmla="*/ 1 h 1"/>
                <a:gd name="T20" fmla="*/ 3 w 5"/>
                <a:gd name="T21" fmla="*/ 1 h 1"/>
                <a:gd name="T22" fmla="*/ 3 w 5"/>
                <a:gd name="T23" fmla="*/ 1 h 1"/>
                <a:gd name="T24" fmla="*/ 3 w 5"/>
                <a:gd name="T25" fmla="*/ 1 h 1"/>
                <a:gd name="T26" fmla="*/ 3 w 5"/>
                <a:gd name="T27" fmla="*/ 1 h 1"/>
                <a:gd name="T28" fmla="*/ 3 w 5"/>
                <a:gd name="T29" fmla="*/ 1 h 1"/>
                <a:gd name="T30" fmla="*/ 3 w 5"/>
                <a:gd name="T31" fmla="*/ 1 h 1"/>
                <a:gd name="T32" fmla="*/ 3 w 5"/>
                <a:gd name="T33" fmla="*/ 1 h 1"/>
                <a:gd name="T34" fmla="*/ 3 w 5"/>
                <a:gd name="T35" fmla="*/ 1 h 1"/>
                <a:gd name="T36" fmla="*/ 3 w 5"/>
                <a:gd name="T37" fmla="*/ 1 h 1"/>
                <a:gd name="T38" fmla="*/ 3 w 5"/>
                <a:gd name="T39" fmla="*/ 1 h 1"/>
                <a:gd name="T40" fmla="*/ 3 w 5"/>
                <a:gd name="T41" fmla="*/ 1 h 1"/>
                <a:gd name="T42" fmla="*/ 3 w 5"/>
                <a:gd name="T43" fmla="*/ 1 h 1"/>
                <a:gd name="T44" fmla="*/ 3 w 5"/>
                <a:gd name="T45" fmla="*/ 0 h 1"/>
                <a:gd name="T46" fmla="*/ 2 w 5"/>
                <a:gd name="T47" fmla="*/ 0 h 1"/>
                <a:gd name="T48" fmla="*/ 2 w 5"/>
                <a:gd name="T49" fmla="*/ 0 h 1"/>
                <a:gd name="T50" fmla="*/ 2 w 5"/>
                <a:gd name="T51" fmla="*/ 0 h 1"/>
                <a:gd name="T52" fmla="*/ 2 w 5"/>
                <a:gd name="T53" fmla="*/ 0 h 1"/>
                <a:gd name="T54" fmla="*/ 2 w 5"/>
                <a:gd name="T55" fmla="*/ 0 h 1"/>
                <a:gd name="T56" fmla="*/ 2 w 5"/>
                <a:gd name="T57" fmla="*/ 0 h 1"/>
                <a:gd name="T58" fmla="*/ 2 w 5"/>
                <a:gd name="T59" fmla="*/ 0 h 1"/>
                <a:gd name="T60" fmla="*/ 2 w 5"/>
                <a:gd name="T61" fmla="*/ 0 h 1"/>
                <a:gd name="T62" fmla="*/ 2 w 5"/>
                <a:gd name="T63" fmla="*/ 0 h 1"/>
                <a:gd name="T64" fmla="*/ 2 w 5"/>
                <a:gd name="T65" fmla="*/ 0 h 1"/>
                <a:gd name="T66" fmla="*/ 2 w 5"/>
                <a:gd name="T67" fmla="*/ 0 h 1"/>
                <a:gd name="T68" fmla="*/ 2 w 5"/>
                <a:gd name="T69" fmla="*/ 0 h 1"/>
                <a:gd name="T70" fmla="*/ 2 w 5"/>
                <a:gd name="T71" fmla="*/ 0 h 1"/>
                <a:gd name="T72" fmla="*/ 1 w 5"/>
                <a:gd name="T73" fmla="*/ 0 h 1"/>
                <a:gd name="T74" fmla="*/ 1 w 5"/>
                <a:gd name="T75" fmla="*/ 0 h 1"/>
                <a:gd name="T76" fmla="*/ 1 w 5"/>
                <a:gd name="T77" fmla="*/ 0 h 1"/>
                <a:gd name="T78" fmla="*/ 1 w 5"/>
                <a:gd name="T79" fmla="*/ 0 h 1"/>
                <a:gd name="T80" fmla="*/ 1 w 5"/>
                <a:gd name="T81" fmla="*/ 0 h 1"/>
                <a:gd name="T82" fmla="*/ 1 w 5"/>
                <a:gd name="T83" fmla="*/ 0 h 1"/>
                <a:gd name="T84" fmla="*/ 1 w 5"/>
                <a:gd name="T85" fmla="*/ 0 h 1"/>
                <a:gd name="T86" fmla="*/ 1 w 5"/>
                <a:gd name="T87" fmla="*/ 0 h 1"/>
                <a:gd name="T88" fmla="*/ 0 w 5"/>
                <a:gd name="T89" fmla="*/ 0 h 1"/>
                <a:gd name="T90" fmla="*/ 0 w 5"/>
                <a:gd name="T91" fmla="*/ 0 h 1"/>
                <a:gd name="T92" fmla="*/ 0 w 5"/>
                <a:gd name="T93" fmla="*/ 0 h 1"/>
                <a:gd name="T94" fmla="*/ 0 w 5"/>
                <a:gd name="T95" fmla="*/ 0 h 1"/>
                <a:gd name="T96" fmla="*/ 0 w 5"/>
                <a:gd name="T97" fmla="*/ 0 h 1"/>
                <a:gd name="T98" fmla="*/ 0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9" name="Freeform 1632"/>
            <p:cNvSpPr>
              <a:spLocks/>
            </p:cNvSpPr>
            <p:nvPr/>
          </p:nvSpPr>
          <p:spPr bwMode="auto">
            <a:xfrm>
              <a:off x="1748209" y="-3563560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3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1 w 4"/>
                <a:gd name="T83" fmla="*/ 0 h 2"/>
                <a:gd name="T84" fmla="*/ 0 w 4"/>
                <a:gd name="T85" fmla="*/ 0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0" name="Freeform 1633"/>
            <p:cNvSpPr>
              <a:spLocks/>
            </p:cNvSpPr>
            <p:nvPr/>
          </p:nvSpPr>
          <p:spPr bwMode="auto">
            <a:xfrm>
              <a:off x="1741753" y="-3564852"/>
              <a:ext cx="6457" cy="1292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5 w 5"/>
                <a:gd name="T5" fmla="*/ 1 h 1"/>
                <a:gd name="T6" fmla="*/ 5 w 5"/>
                <a:gd name="T7" fmla="*/ 1 h 1"/>
                <a:gd name="T8" fmla="*/ 5 w 5"/>
                <a:gd name="T9" fmla="*/ 1 h 1"/>
                <a:gd name="T10" fmla="*/ 5 w 5"/>
                <a:gd name="T11" fmla="*/ 1 h 1"/>
                <a:gd name="T12" fmla="*/ 4 w 5"/>
                <a:gd name="T13" fmla="*/ 1 h 1"/>
                <a:gd name="T14" fmla="*/ 4 w 5"/>
                <a:gd name="T15" fmla="*/ 1 h 1"/>
                <a:gd name="T16" fmla="*/ 4 w 5"/>
                <a:gd name="T17" fmla="*/ 1 h 1"/>
                <a:gd name="T18" fmla="*/ 4 w 5"/>
                <a:gd name="T19" fmla="*/ 1 h 1"/>
                <a:gd name="T20" fmla="*/ 4 w 5"/>
                <a:gd name="T21" fmla="*/ 1 h 1"/>
                <a:gd name="T22" fmla="*/ 4 w 5"/>
                <a:gd name="T23" fmla="*/ 1 h 1"/>
                <a:gd name="T24" fmla="*/ 4 w 5"/>
                <a:gd name="T25" fmla="*/ 1 h 1"/>
                <a:gd name="T26" fmla="*/ 4 w 5"/>
                <a:gd name="T27" fmla="*/ 1 h 1"/>
                <a:gd name="T28" fmla="*/ 4 w 5"/>
                <a:gd name="T29" fmla="*/ 1 h 1"/>
                <a:gd name="T30" fmla="*/ 3 w 5"/>
                <a:gd name="T31" fmla="*/ 1 h 1"/>
                <a:gd name="T32" fmla="*/ 3 w 5"/>
                <a:gd name="T33" fmla="*/ 1 h 1"/>
                <a:gd name="T34" fmla="*/ 3 w 5"/>
                <a:gd name="T35" fmla="*/ 1 h 1"/>
                <a:gd name="T36" fmla="*/ 3 w 5"/>
                <a:gd name="T37" fmla="*/ 1 h 1"/>
                <a:gd name="T38" fmla="*/ 3 w 5"/>
                <a:gd name="T39" fmla="*/ 1 h 1"/>
                <a:gd name="T40" fmla="*/ 3 w 5"/>
                <a:gd name="T41" fmla="*/ 1 h 1"/>
                <a:gd name="T42" fmla="*/ 3 w 5"/>
                <a:gd name="T43" fmla="*/ 1 h 1"/>
                <a:gd name="T44" fmla="*/ 3 w 5"/>
                <a:gd name="T45" fmla="*/ 0 h 1"/>
                <a:gd name="T46" fmla="*/ 3 w 5"/>
                <a:gd name="T47" fmla="*/ 0 h 1"/>
                <a:gd name="T48" fmla="*/ 3 w 5"/>
                <a:gd name="T49" fmla="*/ 0 h 1"/>
                <a:gd name="T50" fmla="*/ 3 w 5"/>
                <a:gd name="T51" fmla="*/ 0 h 1"/>
                <a:gd name="T52" fmla="*/ 3 w 5"/>
                <a:gd name="T53" fmla="*/ 0 h 1"/>
                <a:gd name="T54" fmla="*/ 2 w 5"/>
                <a:gd name="T55" fmla="*/ 0 h 1"/>
                <a:gd name="T56" fmla="*/ 2 w 5"/>
                <a:gd name="T57" fmla="*/ 0 h 1"/>
                <a:gd name="T58" fmla="*/ 2 w 5"/>
                <a:gd name="T59" fmla="*/ 0 h 1"/>
                <a:gd name="T60" fmla="*/ 2 w 5"/>
                <a:gd name="T61" fmla="*/ 0 h 1"/>
                <a:gd name="T62" fmla="*/ 2 w 5"/>
                <a:gd name="T63" fmla="*/ 0 h 1"/>
                <a:gd name="T64" fmla="*/ 2 w 5"/>
                <a:gd name="T65" fmla="*/ 0 h 1"/>
                <a:gd name="T66" fmla="*/ 2 w 5"/>
                <a:gd name="T67" fmla="*/ 0 h 1"/>
                <a:gd name="T68" fmla="*/ 2 w 5"/>
                <a:gd name="T69" fmla="*/ 0 h 1"/>
                <a:gd name="T70" fmla="*/ 2 w 5"/>
                <a:gd name="T71" fmla="*/ 0 h 1"/>
                <a:gd name="T72" fmla="*/ 2 w 5"/>
                <a:gd name="T73" fmla="*/ 0 h 1"/>
                <a:gd name="T74" fmla="*/ 2 w 5"/>
                <a:gd name="T75" fmla="*/ 0 h 1"/>
                <a:gd name="T76" fmla="*/ 2 w 5"/>
                <a:gd name="T77" fmla="*/ 0 h 1"/>
                <a:gd name="T78" fmla="*/ 2 w 5"/>
                <a:gd name="T79" fmla="*/ 0 h 1"/>
                <a:gd name="T80" fmla="*/ 1 w 5"/>
                <a:gd name="T81" fmla="*/ 0 h 1"/>
                <a:gd name="T82" fmla="*/ 1 w 5"/>
                <a:gd name="T83" fmla="*/ 0 h 1"/>
                <a:gd name="T84" fmla="*/ 1 w 5"/>
                <a:gd name="T85" fmla="*/ 0 h 1"/>
                <a:gd name="T86" fmla="*/ 1 w 5"/>
                <a:gd name="T87" fmla="*/ 0 h 1"/>
                <a:gd name="T88" fmla="*/ 1 w 5"/>
                <a:gd name="T89" fmla="*/ 0 h 1"/>
                <a:gd name="T90" fmla="*/ 1 w 5"/>
                <a:gd name="T91" fmla="*/ 0 h 1"/>
                <a:gd name="T92" fmla="*/ 1 w 5"/>
                <a:gd name="T93" fmla="*/ 0 h 1"/>
                <a:gd name="T94" fmla="*/ 1 w 5"/>
                <a:gd name="T95" fmla="*/ 0 h 1"/>
                <a:gd name="T96" fmla="*/ 1 w 5"/>
                <a:gd name="T97" fmla="*/ 0 h 1"/>
                <a:gd name="T98" fmla="*/ 0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1" name="Freeform 1634"/>
            <p:cNvSpPr>
              <a:spLocks/>
            </p:cNvSpPr>
            <p:nvPr/>
          </p:nvSpPr>
          <p:spPr bwMode="auto">
            <a:xfrm>
              <a:off x="1736588" y="-3567434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4 w 4"/>
                <a:gd name="T17" fmla="*/ 2 h 2"/>
                <a:gd name="T18" fmla="*/ 4 w 4"/>
                <a:gd name="T19" fmla="*/ 1 h 2"/>
                <a:gd name="T20" fmla="*/ 4 w 4"/>
                <a:gd name="T21" fmla="*/ 1 h 2"/>
                <a:gd name="T22" fmla="*/ 4 w 4"/>
                <a:gd name="T23" fmla="*/ 1 h 2"/>
                <a:gd name="T24" fmla="*/ 4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3 w 4"/>
                <a:gd name="T41" fmla="*/ 1 h 2"/>
                <a:gd name="T42" fmla="*/ 3 w 4"/>
                <a:gd name="T43" fmla="*/ 1 h 2"/>
                <a:gd name="T44" fmla="*/ 3 w 4"/>
                <a:gd name="T45" fmla="*/ 1 h 2"/>
                <a:gd name="T46" fmla="*/ 3 w 4"/>
                <a:gd name="T47" fmla="*/ 1 h 2"/>
                <a:gd name="T48" fmla="*/ 3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2 w 4"/>
                <a:gd name="T67" fmla="*/ 0 h 2"/>
                <a:gd name="T68" fmla="*/ 1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1 w 4"/>
                <a:gd name="T83" fmla="*/ 0 h 2"/>
                <a:gd name="T84" fmla="*/ 1 w 4"/>
                <a:gd name="T85" fmla="*/ 0 h 2"/>
                <a:gd name="T86" fmla="*/ 1 w 4"/>
                <a:gd name="T87" fmla="*/ 0 h 2"/>
                <a:gd name="T88" fmla="*/ 1 w 4"/>
                <a:gd name="T89" fmla="*/ 0 h 2"/>
                <a:gd name="T90" fmla="*/ 1 w 4"/>
                <a:gd name="T91" fmla="*/ 0 h 2"/>
                <a:gd name="T92" fmla="*/ 1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2" name="Freeform 1635"/>
            <p:cNvSpPr>
              <a:spLocks/>
            </p:cNvSpPr>
            <p:nvPr/>
          </p:nvSpPr>
          <p:spPr bwMode="auto">
            <a:xfrm>
              <a:off x="1731423" y="-3568726"/>
              <a:ext cx="5165" cy="129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1 h 1"/>
                <a:gd name="T14" fmla="*/ 4 w 4"/>
                <a:gd name="T15" fmla="*/ 1 h 1"/>
                <a:gd name="T16" fmla="*/ 4 w 4"/>
                <a:gd name="T17" fmla="*/ 1 h 1"/>
                <a:gd name="T18" fmla="*/ 4 w 4"/>
                <a:gd name="T19" fmla="*/ 1 h 1"/>
                <a:gd name="T20" fmla="*/ 3 w 4"/>
                <a:gd name="T21" fmla="*/ 1 h 1"/>
                <a:gd name="T22" fmla="*/ 3 w 4"/>
                <a:gd name="T23" fmla="*/ 1 h 1"/>
                <a:gd name="T24" fmla="*/ 3 w 4"/>
                <a:gd name="T25" fmla="*/ 1 h 1"/>
                <a:gd name="T26" fmla="*/ 3 w 4"/>
                <a:gd name="T27" fmla="*/ 1 h 1"/>
                <a:gd name="T28" fmla="*/ 3 w 4"/>
                <a:gd name="T29" fmla="*/ 1 h 1"/>
                <a:gd name="T30" fmla="*/ 3 w 4"/>
                <a:gd name="T31" fmla="*/ 1 h 1"/>
                <a:gd name="T32" fmla="*/ 3 w 4"/>
                <a:gd name="T33" fmla="*/ 1 h 1"/>
                <a:gd name="T34" fmla="*/ 3 w 4"/>
                <a:gd name="T35" fmla="*/ 1 h 1"/>
                <a:gd name="T36" fmla="*/ 3 w 4"/>
                <a:gd name="T37" fmla="*/ 1 h 1"/>
                <a:gd name="T38" fmla="*/ 2 w 4"/>
                <a:gd name="T39" fmla="*/ 0 h 1"/>
                <a:gd name="T40" fmla="*/ 2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1 w 4"/>
                <a:gd name="T65" fmla="*/ 0 h 1"/>
                <a:gd name="T66" fmla="*/ 1 w 4"/>
                <a:gd name="T67" fmla="*/ 0 h 1"/>
                <a:gd name="T68" fmla="*/ 1 w 4"/>
                <a:gd name="T69" fmla="*/ 0 h 1"/>
                <a:gd name="T70" fmla="*/ 1 w 4"/>
                <a:gd name="T71" fmla="*/ 0 h 1"/>
                <a:gd name="T72" fmla="*/ 1 w 4"/>
                <a:gd name="T73" fmla="*/ 0 h 1"/>
                <a:gd name="T74" fmla="*/ 1 w 4"/>
                <a:gd name="T75" fmla="*/ 0 h 1"/>
                <a:gd name="T76" fmla="*/ 1 w 4"/>
                <a:gd name="T77" fmla="*/ 0 h 1"/>
                <a:gd name="T78" fmla="*/ 1 w 4"/>
                <a:gd name="T79" fmla="*/ 0 h 1"/>
                <a:gd name="T80" fmla="*/ 1 w 4"/>
                <a:gd name="T81" fmla="*/ 0 h 1"/>
                <a:gd name="T82" fmla="*/ 1 w 4"/>
                <a:gd name="T83" fmla="*/ 0 h 1"/>
                <a:gd name="T84" fmla="*/ 1 w 4"/>
                <a:gd name="T85" fmla="*/ 0 h 1"/>
                <a:gd name="T86" fmla="*/ 1 w 4"/>
                <a:gd name="T87" fmla="*/ 0 h 1"/>
                <a:gd name="T88" fmla="*/ 1 w 4"/>
                <a:gd name="T89" fmla="*/ 0 h 1"/>
                <a:gd name="T90" fmla="*/ 0 w 4"/>
                <a:gd name="T91" fmla="*/ 0 h 1"/>
                <a:gd name="T92" fmla="*/ 0 w 4"/>
                <a:gd name="T93" fmla="*/ 0 h 1"/>
                <a:gd name="T94" fmla="*/ 0 w 4"/>
                <a:gd name="T95" fmla="*/ 0 h 1"/>
                <a:gd name="T96" fmla="*/ 0 w 4"/>
                <a:gd name="T97" fmla="*/ 0 h 1"/>
                <a:gd name="T98" fmla="*/ 0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3" name="Freeform 1636"/>
            <p:cNvSpPr>
              <a:spLocks/>
            </p:cNvSpPr>
            <p:nvPr/>
          </p:nvSpPr>
          <p:spPr bwMode="auto">
            <a:xfrm>
              <a:off x="1726258" y="-3571308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3 w 4"/>
                <a:gd name="T9" fmla="*/ 2 h 2"/>
                <a:gd name="T10" fmla="*/ 3 w 4"/>
                <a:gd name="T11" fmla="*/ 1 h 2"/>
                <a:gd name="T12" fmla="*/ 3 w 4"/>
                <a:gd name="T13" fmla="*/ 1 h 2"/>
                <a:gd name="T14" fmla="*/ 3 w 4"/>
                <a:gd name="T15" fmla="*/ 1 h 2"/>
                <a:gd name="T16" fmla="*/ 3 w 4"/>
                <a:gd name="T17" fmla="*/ 1 h 2"/>
                <a:gd name="T18" fmla="*/ 3 w 4"/>
                <a:gd name="T19" fmla="*/ 1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2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0 h 2"/>
                <a:gd name="T58" fmla="*/ 2 w 4"/>
                <a:gd name="T59" fmla="*/ 0 h 2"/>
                <a:gd name="T60" fmla="*/ 1 w 4"/>
                <a:gd name="T61" fmla="*/ 0 h 2"/>
                <a:gd name="T62" fmla="*/ 1 w 4"/>
                <a:gd name="T63" fmla="*/ 0 h 2"/>
                <a:gd name="T64" fmla="*/ 1 w 4"/>
                <a:gd name="T65" fmla="*/ 0 h 2"/>
                <a:gd name="T66" fmla="*/ 1 w 4"/>
                <a:gd name="T67" fmla="*/ 0 h 2"/>
                <a:gd name="T68" fmla="*/ 1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0 w 4"/>
                <a:gd name="T77" fmla="*/ 0 h 2"/>
                <a:gd name="T78" fmla="*/ 0 w 4"/>
                <a:gd name="T79" fmla="*/ 0 h 2"/>
                <a:gd name="T80" fmla="*/ 0 w 4"/>
                <a:gd name="T81" fmla="*/ 0 h 2"/>
                <a:gd name="T82" fmla="*/ 0 w 4"/>
                <a:gd name="T83" fmla="*/ 0 h 2"/>
                <a:gd name="T84" fmla="*/ 0 w 4"/>
                <a:gd name="T85" fmla="*/ 0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4" name="Freeform 1637"/>
            <p:cNvSpPr>
              <a:spLocks/>
            </p:cNvSpPr>
            <p:nvPr/>
          </p:nvSpPr>
          <p:spPr bwMode="auto">
            <a:xfrm>
              <a:off x="1719802" y="-3573891"/>
              <a:ext cx="6457" cy="25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4 w 5"/>
                <a:gd name="T5" fmla="*/ 2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2 h 2"/>
                <a:gd name="T12" fmla="*/ 4 w 5"/>
                <a:gd name="T13" fmla="*/ 2 h 2"/>
                <a:gd name="T14" fmla="*/ 4 w 5"/>
                <a:gd name="T15" fmla="*/ 2 h 2"/>
                <a:gd name="T16" fmla="*/ 4 w 5"/>
                <a:gd name="T17" fmla="*/ 2 h 2"/>
                <a:gd name="T18" fmla="*/ 4 w 5"/>
                <a:gd name="T19" fmla="*/ 2 h 2"/>
                <a:gd name="T20" fmla="*/ 4 w 5"/>
                <a:gd name="T21" fmla="*/ 2 h 2"/>
                <a:gd name="T22" fmla="*/ 4 w 5"/>
                <a:gd name="T23" fmla="*/ 2 h 2"/>
                <a:gd name="T24" fmla="*/ 4 w 5"/>
                <a:gd name="T25" fmla="*/ 2 h 2"/>
                <a:gd name="T26" fmla="*/ 4 w 5"/>
                <a:gd name="T27" fmla="*/ 1 h 2"/>
                <a:gd name="T28" fmla="*/ 4 w 5"/>
                <a:gd name="T29" fmla="*/ 1 h 2"/>
                <a:gd name="T30" fmla="*/ 3 w 5"/>
                <a:gd name="T31" fmla="*/ 1 h 2"/>
                <a:gd name="T32" fmla="*/ 3 w 5"/>
                <a:gd name="T33" fmla="*/ 1 h 2"/>
                <a:gd name="T34" fmla="*/ 3 w 5"/>
                <a:gd name="T35" fmla="*/ 1 h 2"/>
                <a:gd name="T36" fmla="*/ 3 w 5"/>
                <a:gd name="T37" fmla="*/ 1 h 2"/>
                <a:gd name="T38" fmla="*/ 3 w 5"/>
                <a:gd name="T39" fmla="*/ 1 h 2"/>
                <a:gd name="T40" fmla="*/ 3 w 5"/>
                <a:gd name="T41" fmla="*/ 1 h 2"/>
                <a:gd name="T42" fmla="*/ 3 w 5"/>
                <a:gd name="T43" fmla="*/ 1 h 2"/>
                <a:gd name="T44" fmla="*/ 3 w 5"/>
                <a:gd name="T45" fmla="*/ 1 h 2"/>
                <a:gd name="T46" fmla="*/ 2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2 w 5"/>
                <a:gd name="T55" fmla="*/ 1 h 2"/>
                <a:gd name="T56" fmla="*/ 2 w 5"/>
                <a:gd name="T57" fmla="*/ 1 h 2"/>
                <a:gd name="T58" fmla="*/ 2 w 5"/>
                <a:gd name="T59" fmla="*/ 1 h 2"/>
                <a:gd name="T60" fmla="*/ 2 w 5"/>
                <a:gd name="T61" fmla="*/ 1 h 2"/>
                <a:gd name="T62" fmla="*/ 2 w 5"/>
                <a:gd name="T63" fmla="*/ 1 h 2"/>
                <a:gd name="T64" fmla="*/ 2 w 5"/>
                <a:gd name="T65" fmla="*/ 1 h 2"/>
                <a:gd name="T66" fmla="*/ 2 w 5"/>
                <a:gd name="T67" fmla="*/ 1 h 2"/>
                <a:gd name="T68" fmla="*/ 2 w 5"/>
                <a:gd name="T69" fmla="*/ 1 h 2"/>
                <a:gd name="T70" fmla="*/ 2 w 5"/>
                <a:gd name="T71" fmla="*/ 1 h 2"/>
                <a:gd name="T72" fmla="*/ 1 w 5"/>
                <a:gd name="T73" fmla="*/ 1 h 2"/>
                <a:gd name="T74" fmla="*/ 1 w 5"/>
                <a:gd name="T75" fmla="*/ 1 h 2"/>
                <a:gd name="T76" fmla="*/ 1 w 5"/>
                <a:gd name="T77" fmla="*/ 1 h 2"/>
                <a:gd name="T78" fmla="*/ 1 w 5"/>
                <a:gd name="T79" fmla="*/ 1 h 2"/>
                <a:gd name="T80" fmla="*/ 1 w 5"/>
                <a:gd name="T81" fmla="*/ 1 h 2"/>
                <a:gd name="T82" fmla="*/ 1 w 5"/>
                <a:gd name="T83" fmla="*/ 1 h 2"/>
                <a:gd name="T84" fmla="*/ 1 w 5"/>
                <a:gd name="T85" fmla="*/ 1 h 2"/>
                <a:gd name="T86" fmla="*/ 1 w 5"/>
                <a:gd name="T87" fmla="*/ 1 h 2"/>
                <a:gd name="T88" fmla="*/ 1 w 5"/>
                <a:gd name="T89" fmla="*/ 1 h 2"/>
                <a:gd name="T90" fmla="*/ 1 w 5"/>
                <a:gd name="T91" fmla="*/ 1 h 2"/>
                <a:gd name="T92" fmla="*/ 1 w 5"/>
                <a:gd name="T93" fmla="*/ 1 h 2"/>
                <a:gd name="T94" fmla="*/ 1 w 5"/>
                <a:gd name="T95" fmla="*/ 0 h 2"/>
                <a:gd name="T96" fmla="*/ 1 w 5"/>
                <a:gd name="T97" fmla="*/ 0 h 2"/>
                <a:gd name="T98" fmla="*/ 0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5" name="Freeform 1638"/>
            <p:cNvSpPr>
              <a:spLocks/>
            </p:cNvSpPr>
            <p:nvPr/>
          </p:nvSpPr>
          <p:spPr bwMode="auto">
            <a:xfrm>
              <a:off x="1714637" y="-3575183"/>
              <a:ext cx="5165" cy="129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1 h 1"/>
                <a:gd name="T14" fmla="*/ 4 w 4"/>
                <a:gd name="T15" fmla="*/ 1 h 1"/>
                <a:gd name="T16" fmla="*/ 4 w 4"/>
                <a:gd name="T17" fmla="*/ 1 h 1"/>
                <a:gd name="T18" fmla="*/ 3 w 4"/>
                <a:gd name="T19" fmla="*/ 1 h 1"/>
                <a:gd name="T20" fmla="*/ 3 w 4"/>
                <a:gd name="T21" fmla="*/ 1 h 1"/>
                <a:gd name="T22" fmla="*/ 3 w 4"/>
                <a:gd name="T23" fmla="*/ 1 h 1"/>
                <a:gd name="T24" fmla="*/ 3 w 4"/>
                <a:gd name="T25" fmla="*/ 1 h 1"/>
                <a:gd name="T26" fmla="*/ 3 w 4"/>
                <a:gd name="T27" fmla="*/ 1 h 1"/>
                <a:gd name="T28" fmla="*/ 3 w 4"/>
                <a:gd name="T29" fmla="*/ 1 h 1"/>
                <a:gd name="T30" fmla="*/ 3 w 4"/>
                <a:gd name="T31" fmla="*/ 1 h 1"/>
                <a:gd name="T32" fmla="*/ 3 w 4"/>
                <a:gd name="T33" fmla="*/ 1 h 1"/>
                <a:gd name="T34" fmla="*/ 3 w 4"/>
                <a:gd name="T35" fmla="*/ 1 h 1"/>
                <a:gd name="T36" fmla="*/ 3 w 4"/>
                <a:gd name="T37" fmla="*/ 1 h 1"/>
                <a:gd name="T38" fmla="*/ 3 w 4"/>
                <a:gd name="T39" fmla="*/ 1 h 1"/>
                <a:gd name="T40" fmla="*/ 3 w 4"/>
                <a:gd name="T41" fmla="*/ 0 h 1"/>
                <a:gd name="T42" fmla="*/ 2 w 4"/>
                <a:gd name="T43" fmla="*/ 0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2 w 4"/>
                <a:gd name="T65" fmla="*/ 0 h 1"/>
                <a:gd name="T66" fmla="*/ 2 w 4"/>
                <a:gd name="T67" fmla="*/ 0 h 1"/>
                <a:gd name="T68" fmla="*/ 1 w 4"/>
                <a:gd name="T69" fmla="*/ 0 h 1"/>
                <a:gd name="T70" fmla="*/ 1 w 4"/>
                <a:gd name="T71" fmla="*/ 0 h 1"/>
                <a:gd name="T72" fmla="*/ 1 w 4"/>
                <a:gd name="T73" fmla="*/ 0 h 1"/>
                <a:gd name="T74" fmla="*/ 1 w 4"/>
                <a:gd name="T75" fmla="*/ 0 h 1"/>
                <a:gd name="T76" fmla="*/ 1 w 4"/>
                <a:gd name="T77" fmla="*/ 0 h 1"/>
                <a:gd name="T78" fmla="*/ 1 w 4"/>
                <a:gd name="T79" fmla="*/ 0 h 1"/>
                <a:gd name="T80" fmla="*/ 1 w 4"/>
                <a:gd name="T81" fmla="*/ 0 h 1"/>
                <a:gd name="T82" fmla="*/ 1 w 4"/>
                <a:gd name="T83" fmla="*/ 0 h 1"/>
                <a:gd name="T84" fmla="*/ 1 w 4"/>
                <a:gd name="T85" fmla="*/ 0 h 1"/>
                <a:gd name="T86" fmla="*/ 0 w 4"/>
                <a:gd name="T87" fmla="*/ 0 h 1"/>
                <a:gd name="T88" fmla="*/ 0 w 4"/>
                <a:gd name="T89" fmla="*/ 0 h 1"/>
                <a:gd name="T90" fmla="*/ 0 w 4"/>
                <a:gd name="T91" fmla="*/ 0 h 1"/>
                <a:gd name="T92" fmla="*/ 0 w 4"/>
                <a:gd name="T93" fmla="*/ 0 h 1"/>
                <a:gd name="T94" fmla="*/ 0 w 4"/>
                <a:gd name="T95" fmla="*/ 0 h 1"/>
                <a:gd name="T96" fmla="*/ 0 w 4"/>
                <a:gd name="T97" fmla="*/ 0 h 1"/>
                <a:gd name="T98" fmla="*/ 0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6" name="Freeform 1639"/>
            <p:cNvSpPr>
              <a:spLocks/>
            </p:cNvSpPr>
            <p:nvPr/>
          </p:nvSpPr>
          <p:spPr bwMode="auto">
            <a:xfrm>
              <a:off x="1709472" y="-3577765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1 h 2"/>
                <a:gd name="T12" fmla="*/ 4 w 4"/>
                <a:gd name="T13" fmla="*/ 1 h 2"/>
                <a:gd name="T14" fmla="*/ 3 w 4"/>
                <a:gd name="T15" fmla="*/ 1 h 2"/>
                <a:gd name="T16" fmla="*/ 3 w 4"/>
                <a:gd name="T17" fmla="*/ 1 h 2"/>
                <a:gd name="T18" fmla="*/ 3 w 4"/>
                <a:gd name="T19" fmla="*/ 1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1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0 w 4"/>
                <a:gd name="T83" fmla="*/ 0 h 2"/>
                <a:gd name="T84" fmla="*/ 0 w 4"/>
                <a:gd name="T85" fmla="*/ 0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7" name="Freeform 1640"/>
            <p:cNvSpPr>
              <a:spLocks/>
            </p:cNvSpPr>
            <p:nvPr/>
          </p:nvSpPr>
          <p:spPr bwMode="auto">
            <a:xfrm>
              <a:off x="1703016" y="-3580348"/>
              <a:ext cx="6457" cy="25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5 w 5"/>
                <a:gd name="T5" fmla="*/ 2 h 2"/>
                <a:gd name="T6" fmla="*/ 5 w 5"/>
                <a:gd name="T7" fmla="*/ 2 h 2"/>
                <a:gd name="T8" fmla="*/ 5 w 5"/>
                <a:gd name="T9" fmla="*/ 2 h 2"/>
                <a:gd name="T10" fmla="*/ 4 w 5"/>
                <a:gd name="T11" fmla="*/ 2 h 2"/>
                <a:gd name="T12" fmla="*/ 4 w 5"/>
                <a:gd name="T13" fmla="*/ 2 h 2"/>
                <a:gd name="T14" fmla="*/ 4 w 5"/>
                <a:gd name="T15" fmla="*/ 2 h 2"/>
                <a:gd name="T16" fmla="*/ 4 w 5"/>
                <a:gd name="T17" fmla="*/ 2 h 2"/>
                <a:gd name="T18" fmla="*/ 4 w 5"/>
                <a:gd name="T19" fmla="*/ 2 h 2"/>
                <a:gd name="T20" fmla="*/ 4 w 5"/>
                <a:gd name="T21" fmla="*/ 1 h 2"/>
                <a:gd name="T22" fmla="*/ 4 w 5"/>
                <a:gd name="T23" fmla="*/ 1 h 2"/>
                <a:gd name="T24" fmla="*/ 4 w 5"/>
                <a:gd name="T25" fmla="*/ 1 h 2"/>
                <a:gd name="T26" fmla="*/ 3 w 5"/>
                <a:gd name="T27" fmla="*/ 1 h 2"/>
                <a:gd name="T28" fmla="*/ 3 w 5"/>
                <a:gd name="T29" fmla="*/ 1 h 2"/>
                <a:gd name="T30" fmla="*/ 3 w 5"/>
                <a:gd name="T31" fmla="*/ 1 h 2"/>
                <a:gd name="T32" fmla="*/ 3 w 5"/>
                <a:gd name="T33" fmla="*/ 1 h 2"/>
                <a:gd name="T34" fmla="*/ 3 w 5"/>
                <a:gd name="T35" fmla="*/ 1 h 2"/>
                <a:gd name="T36" fmla="*/ 3 w 5"/>
                <a:gd name="T37" fmla="*/ 1 h 2"/>
                <a:gd name="T38" fmla="*/ 3 w 5"/>
                <a:gd name="T39" fmla="*/ 1 h 2"/>
                <a:gd name="T40" fmla="*/ 3 w 5"/>
                <a:gd name="T41" fmla="*/ 1 h 2"/>
                <a:gd name="T42" fmla="*/ 3 w 5"/>
                <a:gd name="T43" fmla="*/ 1 h 2"/>
                <a:gd name="T44" fmla="*/ 3 w 5"/>
                <a:gd name="T45" fmla="*/ 1 h 2"/>
                <a:gd name="T46" fmla="*/ 3 w 5"/>
                <a:gd name="T47" fmla="*/ 1 h 2"/>
                <a:gd name="T48" fmla="*/ 3 w 5"/>
                <a:gd name="T49" fmla="*/ 1 h 2"/>
                <a:gd name="T50" fmla="*/ 3 w 5"/>
                <a:gd name="T51" fmla="*/ 1 h 2"/>
                <a:gd name="T52" fmla="*/ 2 w 5"/>
                <a:gd name="T53" fmla="*/ 1 h 2"/>
                <a:gd name="T54" fmla="*/ 2 w 5"/>
                <a:gd name="T55" fmla="*/ 1 h 2"/>
                <a:gd name="T56" fmla="*/ 2 w 5"/>
                <a:gd name="T57" fmla="*/ 1 h 2"/>
                <a:gd name="T58" fmla="*/ 2 w 5"/>
                <a:gd name="T59" fmla="*/ 1 h 2"/>
                <a:gd name="T60" fmla="*/ 2 w 5"/>
                <a:gd name="T61" fmla="*/ 1 h 2"/>
                <a:gd name="T62" fmla="*/ 2 w 5"/>
                <a:gd name="T63" fmla="*/ 1 h 2"/>
                <a:gd name="T64" fmla="*/ 2 w 5"/>
                <a:gd name="T65" fmla="*/ 1 h 2"/>
                <a:gd name="T66" fmla="*/ 2 w 5"/>
                <a:gd name="T67" fmla="*/ 1 h 2"/>
                <a:gd name="T68" fmla="*/ 2 w 5"/>
                <a:gd name="T69" fmla="*/ 1 h 2"/>
                <a:gd name="T70" fmla="*/ 2 w 5"/>
                <a:gd name="T71" fmla="*/ 1 h 2"/>
                <a:gd name="T72" fmla="*/ 2 w 5"/>
                <a:gd name="T73" fmla="*/ 1 h 2"/>
                <a:gd name="T74" fmla="*/ 2 w 5"/>
                <a:gd name="T75" fmla="*/ 1 h 2"/>
                <a:gd name="T76" fmla="*/ 2 w 5"/>
                <a:gd name="T77" fmla="*/ 1 h 2"/>
                <a:gd name="T78" fmla="*/ 1 w 5"/>
                <a:gd name="T79" fmla="*/ 1 h 2"/>
                <a:gd name="T80" fmla="*/ 1 w 5"/>
                <a:gd name="T81" fmla="*/ 1 h 2"/>
                <a:gd name="T82" fmla="*/ 1 w 5"/>
                <a:gd name="T83" fmla="*/ 1 h 2"/>
                <a:gd name="T84" fmla="*/ 1 w 5"/>
                <a:gd name="T85" fmla="*/ 0 h 2"/>
                <a:gd name="T86" fmla="*/ 1 w 5"/>
                <a:gd name="T87" fmla="*/ 0 h 2"/>
                <a:gd name="T88" fmla="*/ 1 w 5"/>
                <a:gd name="T89" fmla="*/ 0 h 2"/>
                <a:gd name="T90" fmla="*/ 1 w 5"/>
                <a:gd name="T91" fmla="*/ 0 h 2"/>
                <a:gd name="T92" fmla="*/ 1 w 5"/>
                <a:gd name="T93" fmla="*/ 0 h 2"/>
                <a:gd name="T94" fmla="*/ 0 w 5"/>
                <a:gd name="T95" fmla="*/ 0 h 2"/>
                <a:gd name="T96" fmla="*/ 0 w 5"/>
                <a:gd name="T97" fmla="*/ 0 h 2"/>
                <a:gd name="T98" fmla="*/ 0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8" name="Freeform 1641"/>
            <p:cNvSpPr>
              <a:spLocks/>
            </p:cNvSpPr>
            <p:nvPr/>
          </p:nvSpPr>
          <p:spPr bwMode="auto">
            <a:xfrm>
              <a:off x="1697851" y="-3582930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4 w 4"/>
                <a:gd name="T17" fmla="*/ 2 h 2"/>
                <a:gd name="T18" fmla="*/ 4 w 4"/>
                <a:gd name="T19" fmla="*/ 2 h 2"/>
                <a:gd name="T20" fmla="*/ 4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3 w 4"/>
                <a:gd name="T35" fmla="*/ 2 h 2"/>
                <a:gd name="T36" fmla="*/ 3 w 4"/>
                <a:gd name="T37" fmla="*/ 2 h 2"/>
                <a:gd name="T38" fmla="*/ 3 w 4"/>
                <a:gd name="T39" fmla="*/ 2 h 2"/>
                <a:gd name="T40" fmla="*/ 3 w 4"/>
                <a:gd name="T41" fmla="*/ 2 h 2"/>
                <a:gd name="T42" fmla="*/ 3 w 4"/>
                <a:gd name="T43" fmla="*/ 2 h 2"/>
                <a:gd name="T44" fmla="*/ 3 w 4"/>
                <a:gd name="T45" fmla="*/ 2 h 2"/>
                <a:gd name="T46" fmla="*/ 3 w 4"/>
                <a:gd name="T47" fmla="*/ 2 h 2"/>
                <a:gd name="T48" fmla="*/ 2 w 4"/>
                <a:gd name="T49" fmla="*/ 2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1 h 2"/>
                <a:gd name="T82" fmla="*/ 1 w 4"/>
                <a:gd name="T83" fmla="*/ 1 h 2"/>
                <a:gd name="T84" fmla="*/ 1 w 4"/>
                <a:gd name="T85" fmla="*/ 1 h 2"/>
                <a:gd name="T86" fmla="*/ 1 w 4"/>
                <a:gd name="T87" fmla="*/ 1 h 2"/>
                <a:gd name="T88" fmla="*/ 1 w 4"/>
                <a:gd name="T89" fmla="*/ 1 h 2"/>
                <a:gd name="T90" fmla="*/ 0 w 4"/>
                <a:gd name="T91" fmla="*/ 1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9" name="Freeform 1642"/>
            <p:cNvSpPr>
              <a:spLocks/>
            </p:cNvSpPr>
            <p:nvPr/>
          </p:nvSpPr>
          <p:spPr bwMode="auto">
            <a:xfrm>
              <a:off x="1692687" y="-3584222"/>
              <a:ext cx="5165" cy="129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1 h 1"/>
                <a:gd name="T14" fmla="*/ 4 w 4"/>
                <a:gd name="T15" fmla="*/ 1 h 1"/>
                <a:gd name="T16" fmla="*/ 4 w 4"/>
                <a:gd name="T17" fmla="*/ 1 h 1"/>
                <a:gd name="T18" fmla="*/ 3 w 4"/>
                <a:gd name="T19" fmla="*/ 1 h 1"/>
                <a:gd name="T20" fmla="*/ 3 w 4"/>
                <a:gd name="T21" fmla="*/ 1 h 1"/>
                <a:gd name="T22" fmla="*/ 3 w 4"/>
                <a:gd name="T23" fmla="*/ 1 h 1"/>
                <a:gd name="T24" fmla="*/ 3 w 4"/>
                <a:gd name="T25" fmla="*/ 1 h 1"/>
                <a:gd name="T26" fmla="*/ 3 w 4"/>
                <a:gd name="T27" fmla="*/ 1 h 1"/>
                <a:gd name="T28" fmla="*/ 3 w 4"/>
                <a:gd name="T29" fmla="*/ 1 h 1"/>
                <a:gd name="T30" fmla="*/ 3 w 4"/>
                <a:gd name="T31" fmla="*/ 1 h 1"/>
                <a:gd name="T32" fmla="*/ 3 w 4"/>
                <a:gd name="T33" fmla="*/ 1 h 1"/>
                <a:gd name="T34" fmla="*/ 3 w 4"/>
                <a:gd name="T35" fmla="*/ 1 h 1"/>
                <a:gd name="T36" fmla="*/ 2 w 4"/>
                <a:gd name="T37" fmla="*/ 1 h 1"/>
                <a:gd name="T38" fmla="*/ 2 w 4"/>
                <a:gd name="T39" fmla="*/ 1 h 1"/>
                <a:gd name="T40" fmla="*/ 2 w 4"/>
                <a:gd name="T41" fmla="*/ 1 h 1"/>
                <a:gd name="T42" fmla="*/ 2 w 4"/>
                <a:gd name="T43" fmla="*/ 1 h 1"/>
                <a:gd name="T44" fmla="*/ 2 w 4"/>
                <a:gd name="T45" fmla="*/ 1 h 1"/>
                <a:gd name="T46" fmla="*/ 2 w 4"/>
                <a:gd name="T47" fmla="*/ 1 h 1"/>
                <a:gd name="T48" fmla="*/ 2 w 4"/>
                <a:gd name="T49" fmla="*/ 1 h 1"/>
                <a:gd name="T50" fmla="*/ 2 w 4"/>
                <a:gd name="T51" fmla="*/ 1 h 1"/>
                <a:gd name="T52" fmla="*/ 2 w 4"/>
                <a:gd name="T53" fmla="*/ 1 h 1"/>
                <a:gd name="T54" fmla="*/ 2 w 4"/>
                <a:gd name="T55" fmla="*/ 1 h 1"/>
                <a:gd name="T56" fmla="*/ 2 w 4"/>
                <a:gd name="T57" fmla="*/ 0 h 1"/>
                <a:gd name="T58" fmla="*/ 2 w 4"/>
                <a:gd name="T59" fmla="*/ 0 h 1"/>
                <a:gd name="T60" fmla="*/ 1 w 4"/>
                <a:gd name="T61" fmla="*/ 0 h 1"/>
                <a:gd name="T62" fmla="*/ 1 w 4"/>
                <a:gd name="T63" fmla="*/ 0 h 1"/>
                <a:gd name="T64" fmla="*/ 1 w 4"/>
                <a:gd name="T65" fmla="*/ 0 h 1"/>
                <a:gd name="T66" fmla="*/ 1 w 4"/>
                <a:gd name="T67" fmla="*/ 0 h 1"/>
                <a:gd name="T68" fmla="*/ 1 w 4"/>
                <a:gd name="T69" fmla="*/ 0 h 1"/>
                <a:gd name="T70" fmla="*/ 1 w 4"/>
                <a:gd name="T71" fmla="*/ 0 h 1"/>
                <a:gd name="T72" fmla="*/ 1 w 4"/>
                <a:gd name="T73" fmla="*/ 0 h 1"/>
                <a:gd name="T74" fmla="*/ 1 w 4"/>
                <a:gd name="T75" fmla="*/ 0 h 1"/>
                <a:gd name="T76" fmla="*/ 1 w 4"/>
                <a:gd name="T77" fmla="*/ 0 h 1"/>
                <a:gd name="T78" fmla="*/ 1 w 4"/>
                <a:gd name="T79" fmla="*/ 0 h 1"/>
                <a:gd name="T80" fmla="*/ 1 w 4"/>
                <a:gd name="T81" fmla="*/ 0 h 1"/>
                <a:gd name="T82" fmla="*/ 1 w 4"/>
                <a:gd name="T83" fmla="*/ 0 h 1"/>
                <a:gd name="T84" fmla="*/ 1 w 4"/>
                <a:gd name="T85" fmla="*/ 0 h 1"/>
                <a:gd name="T86" fmla="*/ 0 w 4"/>
                <a:gd name="T87" fmla="*/ 0 h 1"/>
                <a:gd name="T88" fmla="*/ 0 w 4"/>
                <a:gd name="T89" fmla="*/ 0 h 1"/>
                <a:gd name="T90" fmla="*/ 0 w 4"/>
                <a:gd name="T91" fmla="*/ 0 h 1"/>
                <a:gd name="T92" fmla="*/ 0 w 4"/>
                <a:gd name="T93" fmla="*/ 0 h 1"/>
                <a:gd name="T94" fmla="*/ 0 w 4"/>
                <a:gd name="T95" fmla="*/ 0 h 1"/>
                <a:gd name="T96" fmla="*/ 0 w 4"/>
                <a:gd name="T97" fmla="*/ 0 h 1"/>
                <a:gd name="T98" fmla="*/ 0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0" name="Freeform 1643"/>
            <p:cNvSpPr>
              <a:spLocks/>
            </p:cNvSpPr>
            <p:nvPr/>
          </p:nvSpPr>
          <p:spPr bwMode="auto">
            <a:xfrm>
              <a:off x="1687522" y="-3586804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3 w 4"/>
                <a:gd name="T7" fmla="*/ 2 h 2"/>
                <a:gd name="T8" fmla="*/ 3 w 4"/>
                <a:gd name="T9" fmla="*/ 2 h 2"/>
                <a:gd name="T10" fmla="*/ 3 w 4"/>
                <a:gd name="T11" fmla="*/ 2 h 2"/>
                <a:gd name="T12" fmla="*/ 3 w 4"/>
                <a:gd name="T13" fmla="*/ 2 h 2"/>
                <a:gd name="T14" fmla="*/ 3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2 w 4"/>
                <a:gd name="T33" fmla="*/ 1 h 2"/>
                <a:gd name="T34" fmla="*/ 2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1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0 h 2"/>
                <a:gd name="T64" fmla="*/ 1 w 4"/>
                <a:gd name="T65" fmla="*/ 0 h 2"/>
                <a:gd name="T66" fmla="*/ 1 w 4"/>
                <a:gd name="T67" fmla="*/ 0 h 2"/>
                <a:gd name="T68" fmla="*/ 1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0 w 4"/>
                <a:gd name="T75" fmla="*/ 0 h 2"/>
                <a:gd name="T76" fmla="*/ 0 w 4"/>
                <a:gd name="T77" fmla="*/ 0 h 2"/>
                <a:gd name="T78" fmla="*/ 0 w 4"/>
                <a:gd name="T79" fmla="*/ 0 h 2"/>
                <a:gd name="T80" fmla="*/ 0 w 4"/>
                <a:gd name="T81" fmla="*/ 0 h 2"/>
                <a:gd name="T82" fmla="*/ 0 w 4"/>
                <a:gd name="T83" fmla="*/ 0 h 2"/>
                <a:gd name="T84" fmla="*/ 0 w 4"/>
                <a:gd name="T85" fmla="*/ 0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1" name="Freeform 1644"/>
            <p:cNvSpPr>
              <a:spLocks/>
            </p:cNvSpPr>
            <p:nvPr/>
          </p:nvSpPr>
          <p:spPr bwMode="auto">
            <a:xfrm>
              <a:off x="1681065" y="-3589386"/>
              <a:ext cx="6457" cy="2583"/>
            </a:xfrm>
            <a:custGeom>
              <a:avLst/>
              <a:gdLst>
                <a:gd name="T0" fmla="*/ 5 w 5"/>
                <a:gd name="T1" fmla="*/ 2 h 2"/>
                <a:gd name="T2" fmla="*/ 4 w 5"/>
                <a:gd name="T3" fmla="*/ 2 h 2"/>
                <a:gd name="T4" fmla="*/ 4 w 5"/>
                <a:gd name="T5" fmla="*/ 2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2 h 2"/>
                <a:gd name="T12" fmla="*/ 4 w 5"/>
                <a:gd name="T13" fmla="*/ 2 h 2"/>
                <a:gd name="T14" fmla="*/ 4 w 5"/>
                <a:gd name="T15" fmla="*/ 2 h 2"/>
                <a:gd name="T16" fmla="*/ 4 w 5"/>
                <a:gd name="T17" fmla="*/ 2 h 2"/>
                <a:gd name="T18" fmla="*/ 4 w 5"/>
                <a:gd name="T19" fmla="*/ 2 h 2"/>
                <a:gd name="T20" fmla="*/ 4 w 5"/>
                <a:gd name="T21" fmla="*/ 2 h 2"/>
                <a:gd name="T22" fmla="*/ 4 w 5"/>
                <a:gd name="T23" fmla="*/ 2 h 2"/>
                <a:gd name="T24" fmla="*/ 4 w 5"/>
                <a:gd name="T25" fmla="*/ 1 h 2"/>
                <a:gd name="T26" fmla="*/ 3 w 5"/>
                <a:gd name="T27" fmla="*/ 1 h 2"/>
                <a:gd name="T28" fmla="*/ 3 w 5"/>
                <a:gd name="T29" fmla="*/ 1 h 2"/>
                <a:gd name="T30" fmla="*/ 3 w 5"/>
                <a:gd name="T31" fmla="*/ 1 h 2"/>
                <a:gd name="T32" fmla="*/ 3 w 5"/>
                <a:gd name="T33" fmla="*/ 1 h 2"/>
                <a:gd name="T34" fmla="*/ 3 w 5"/>
                <a:gd name="T35" fmla="*/ 1 h 2"/>
                <a:gd name="T36" fmla="*/ 3 w 5"/>
                <a:gd name="T37" fmla="*/ 1 h 2"/>
                <a:gd name="T38" fmla="*/ 3 w 5"/>
                <a:gd name="T39" fmla="*/ 1 h 2"/>
                <a:gd name="T40" fmla="*/ 3 w 5"/>
                <a:gd name="T41" fmla="*/ 1 h 2"/>
                <a:gd name="T42" fmla="*/ 3 w 5"/>
                <a:gd name="T43" fmla="*/ 1 h 2"/>
                <a:gd name="T44" fmla="*/ 2 w 5"/>
                <a:gd name="T45" fmla="*/ 1 h 2"/>
                <a:gd name="T46" fmla="*/ 2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2 w 5"/>
                <a:gd name="T55" fmla="*/ 1 h 2"/>
                <a:gd name="T56" fmla="*/ 2 w 5"/>
                <a:gd name="T57" fmla="*/ 1 h 2"/>
                <a:gd name="T58" fmla="*/ 2 w 5"/>
                <a:gd name="T59" fmla="*/ 1 h 2"/>
                <a:gd name="T60" fmla="*/ 2 w 5"/>
                <a:gd name="T61" fmla="*/ 1 h 2"/>
                <a:gd name="T62" fmla="*/ 2 w 5"/>
                <a:gd name="T63" fmla="*/ 1 h 2"/>
                <a:gd name="T64" fmla="*/ 2 w 5"/>
                <a:gd name="T65" fmla="*/ 1 h 2"/>
                <a:gd name="T66" fmla="*/ 2 w 5"/>
                <a:gd name="T67" fmla="*/ 1 h 2"/>
                <a:gd name="T68" fmla="*/ 2 w 5"/>
                <a:gd name="T69" fmla="*/ 1 h 2"/>
                <a:gd name="T70" fmla="*/ 1 w 5"/>
                <a:gd name="T71" fmla="*/ 1 h 2"/>
                <a:gd name="T72" fmla="*/ 1 w 5"/>
                <a:gd name="T73" fmla="*/ 1 h 2"/>
                <a:gd name="T74" fmla="*/ 1 w 5"/>
                <a:gd name="T75" fmla="*/ 1 h 2"/>
                <a:gd name="T76" fmla="*/ 1 w 5"/>
                <a:gd name="T77" fmla="*/ 1 h 2"/>
                <a:gd name="T78" fmla="*/ 1 w 5"/>
                <a:gd name="T79" fmla="*/ 1 h 2"/>
                <a:gd name="T80" fmla="*/ 1 w 5"/>
                <a:gd name="T81" fmla="*/ 1 h 2"/>
                <a:gd name="T82" fmla="*/ 1 w 5"/>
                <a:gd name="T83" fmla="*/ 1 h 2"/>
                <a:gd name="T84" fmla="*/ 1 w 5"/>
                <a:gd name="T85" fmla="*/ 0 h 2"/>
                <a:gd name="T86" fmla="*/ 1 w 5"/>
                <a:gd name="T87" fmla="*/ 0 h 2"/>
                <a:gd name="T88" fmla="*/ 1 w 5"/>
                <a:gd name="T89" fmla="*/ 0 h 2"/>
                <a:gd name="T90" fmla="*/ 1 w 5"/>
                <a:gd name="T91" fmla="*/ 0 h 2"/>
                <a:gd name="T92" fmla="*/ 1 w 5"/>
                <a:gd name="T93" fmla="*/ 0 h 2"/>
                <a:gd name="T94" fmla="*/ 1 w 5"/>
                <a:gd name="T95" fmla="*/ 0 h 2"/>
                <a:gd name="T96" fmla="*/ 0 w 5"/>
                <a:gd name="T97" fmla="*/ 0 h 2"/>
                <a:gd name="T98" fmla="*/ 0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2" name="Freeform 1645"/>
            <p:cNvSpPr>
              <a:spLocks/>
            </p:cNvSpPr>
            <p:nvPr/>
          </p:nvSpPr>
          <p:spPr bwMode="auto">
            <a:xfrm>
              <a:off x="1675900" y="-3591969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3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1 h 2"/>
                <a:gd name="T82" fmla="*/ 0 w 4"/>
                <a:gd name="T83" fmla="*/ 1 h 2"/>
                <a:gd name="T84" fmla="*/ 0 w 4"/>
                <a:gd name="T85" fmla="*/ 1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3" name="Freeform 1646"/>
            <p:cNvSpPr>
              <a:spLocks/>
            </p:cNvSpPr>
            <p:nvPr/>
          </p:nvSpPr>
          <p:spPr bwMode="auto">
            <a:xfrm>
              <a:off x="1670735" y="-3594552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3 w 4"/>
                <a:gd name="T11" fmla="*/ 2 h 2"/>
                <a:gd name="T12" fmla="*/ 3 w 4"/>
                <a:gd name="T13" fmla="*/ 2 h 2"/>
                <a:gd name="T14" fmla="*/ 3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3 w 4"/>
                <a:gd name="T35" fmla="*/ 2 h 2"/>
                <a:gd name="T36" fmla="*/ 2 w 4"/>
                <a:gd name="T37" fmla="*/ 2 h 2"/>
                <a:gd name="T38" fmla="*/ 2 w 4"/>
                <a:gd name="T39" fmla="*/ 2 h 2"/>
                <a:gd name="T40" fmla="*/ 2 w 4"/>
                <a:gd name="T41" fmla="*/ 2 h 2"/>
                <a:gd name="T42" fmla="*/ 2 w 4"/>
                <a:gd name="T43" fmla="*/ 2 h 2"/>
                <a:gd name="T44" fmla="*/ 2 w 4"/>
                <a:gd name="T45" fmla="*/ 2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1 w 4"/>
                <a:gd name="T53" fmla="*/ 1 h 2"/>
                <a:gd name="T54" fmla="*/ 1 w 4"/>
                <a:gd name="T55" fmla="*/ 1 h 2"/>
                <a:gd name="T56" fmla="*/ 1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0 w 4"/>
                <a:gd name="T79" fmla="*/ 1 h 2"/>
                <a:gd name="T80" fmla="*/ 0 w 4"/>
                <a:gd name="T81" fmla="*/ 1 h 2"/>
                <a:gd name="T82" fmla="*/ 0 w 4"/>
                <a:gd name="T83" fmla="*/ 1 h 2"/>
                <a:gd name="T84" fmla="*/ 0 w 4"/>
                <a:gd name="T85" fmla="*/ 0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4" name="Freeform 1647"/>
            <p:cNvSpPr>
              <a:spLocks/>
            </p:cNvSpPr>
            <p:nvPr/>
          </p:nvSpPr>
          <p:spPr bwMode="auto">
            <a:xfrm>
              <a:off x="1664279" y="-3595844"/>
              <a:ext cx="6457" cy="1292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5 w 5"/>
                <a:gd name="T5" fmla="*/ 1 h 1"/>
                <a:gd name="T6" fmla="*/ 4 w 5"/>
                <a:gd name="T7" fmla="*/ 1 h 1"/>
                <a:gd name="T8" fmla="*/ 4 w 5"/>
                <a:gd name="T9" fmla="*/ 1 h 1"/>
                <a:gd name="T10" fmla="*/ 4 w 5"/>
                <a:gd name="T11" fmla="*/ 1 h 1"/>
                <a:gd name="T12" fmla="*/ 4 w 5"/>
                <a:gd name="T13" fmla="*/ 1 h 1"/>
                <a:gd name="T14" fmla="*/ 4 w 5"/>
                <a:gd name="T15" fmla="*/ 1 h 1"/>
                <a:gd name="T16" fmla="*/ 4 w 5"/>
                <a:gd name="T17" fmla="*/ 1 h 1"/>
                <a:gd name="T18" fmla="*/ 4 w 5"/>
                <a:gd name="T19" fmla="*/ 1 h 1"/>
                <a:gd name="T20" fmla="*/ 4 w 5"/>
                <a:gd name="T21" fmla="*/ 1 h 1"/>
                <a:gd name="T22" fmla="*/ 4 w 5"/>
                <a:gd name="T23" fmla="*/ 1 h 1"/>
                <a:gd name="T24" fmla="*/ 3 w 5"/>
                <a:gd name="T25" fmla="*/ 1 h 1"/>
                <a:gd name="T26" fmla="*/ 3 w 5"/>
                <a:gd name="T27" fmla="*/ 1 h 1"/>
                <a:gd name="T28" fmla="*/ 3 w 5"/>
                <a:gd name="T29" fmla="*/ 1 h 1"/>
                <a:gd name="T30" fmla="*/ 3 w 5"/>
                <a:gd name="T31" fmla="*/ 1 h 1"/>
                <a:gd name="T32" fmla="*/ 3 w 5"/>
                <a:gd name="T33" fmla="*/ 1 h 1"/>
                <a:gd name="T34" fmla="*/ 3 w 5"/>
                <a:gd name="T35" fmla="*/ 1 h 1"/>
                <a:gd name="T36" fmla="*/ 3 w 5"/>
                <a:gd name="T37" fmla="*/ 1 h 1"/>
                <a:gd name="T38" fmla="*/ 3 w 5"/>
                <a:gd name="T39" fmla="*/ 1 h 1"/>
                <a:gd name="T40" fmla="*/ 3 w 5"/>
                <a:gd name="T41" fmla="*/ 1 h 1"/>
                <a:gd name="T42" fmla="*/ 3 w 5"/>
                <a:gd name="T43" fmla="*/ 1 h 1"/>
                <a:gd name="T44" fmla="*/ 3 w 5"/>
                <a:gd name="T45" fmla="*/ 0 h 1"/>
                <a:gd name="T46" fmla="*/ 3 w 5"/>
                <a:gd name="T47" fmla="*/ 0 h 1"/>
                <a:gd name="T48" fmla="*/ 2 w 5"/>
                <a:gd name="T49" fmla="*/ 0 h 1"/>
                <a:gd name="T50" fmla="*/ 2 w 5"/>
                <a:gd name="T51" fmla="*/ 0 h 1"/>
                <a:gd name="T52" fmla="*/ 2 w 5"/>
                <a:gd name="T53" fmla="*/ 0 h 1"/>
                <a:gd name="T54" fmla="*/ 2 w 5"/>
                <a:gd name="T55" fmla="*/ 0 h 1"/>
                <a:gd name="T56" fmla="*/ 2 w 5"/>
                <a:gd name="T57" fmla="*/ 0 h 1"/>
                <a:gd name="T58" fmla="*/ 2 w 5"/>
                <a:gd name="T59" fmla="*/ 0 h 1"/>
                <a:gd name="T60" fmla="*/ 2 w 5"/>
                <a:gd name="T61" fmla="*/ 0 h 1"/>
                <a:gd name="T62" fmla="*/ 2 w 5"/>
                <a:gd name="T63" fmla="*/ 0 h 1"/>
                <a:gd name="T64" fmla="*/ 2 w 5"/>
                <a:gd name="T65" fmla="*/ 0 h 1"/>
                <a:gd name="T66" fmla="*/ 2 w 5"/>
                <a:gd name="T67" fmla="*/ 0 h 1"/>
                <a:gd name="T68" fmla="*/ 2 w 5"/>
                <a:gd name="T69" fmla="*/ 0 h 1"/>
                <a:gd name="T70" fmla="*/ 2 w 5"/>
                <a:gd name="T71" fmla="*/ 0 h 1"/>
                <a:gd name="T72" fmla="*/ 2 w 5"/>
                <a:gd name="T73" fmla="*/ 0 h 1"/>
                <a:gd name="T74" fmla="*/ 1 w 5"/>
                <a:gd name="T75" fmla="*/ 0 h 1"/>
                <a:gd name="T76" fmla="*/ 1 w 5"/>
                <a:gd name="T77" fmla="*/ 0 h 1"/>
                <a:gd name="T78" fmla="*/ 1 w 5"/>
                <a:gd name="T79" fmla="*/ 0 h 1"/>
                <a:gd name="T80" fmla="*/ 1 w 5"/>
                <a:gd name="T81" fmla="*/ 0 h 1"/>
                <a:gd name="T82" fmla="*/ 1 w 5"/>
                <a:gd name="T83" fmla="*/ 0 h 1"/>
                <a:gd name="T84" fmla="*/ 1 w 5"/>
                <a:gd name="T85" fmla="*/ 0 h 1"/>
                <a:gd name="T86" fmla="*/ 1 w 5"/>
                <a:gd name="T87" fmla="*/ 0 h 1"/>
                <a:gd name="T88" fmla="*/ 1 w 5"/>
                <a:gd name="T89" fmla="*/ 0 h 1"/>
                <a:gd name="T90" fmla="*/ 1 w 5"/>
                <a:gd name="T91" fmla="*/ 0 h 1"/>
                <a:gd name="T92" fmla="*/ 0 w 5"/>
                <a:gd name="T93" fmla="*/ 0 h 1"/>
                <a:gd name="T94" fmla="*/ 0 w 5"/>
                <a:gd name="T95" fmla="*/ 0 h 1"/>
                <a:gd name="T96" fmla="*/ 0 w 5"/>
                <a:gd name="T97" fmla="*/ 0 h 1"/>
                <a:gd name="T98" fmla="*/ 0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5" name="Freeform 1648"/>
            <p:cNvSpPr>
              <a:spLocks/>
            </p:cNvSpPr>
            <p:nvPr/>
          </p:nvSpPr>
          <p:spPr bwMode="auto">
            <a:xfrm>
              <a:off x="1659115" y="-3599717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2 h 3"/>
                <a:gd name="T4" fmla="*/ 4 w 4"/>
                <a:gd name="T5" fmla="*/ 2 h 3"/>
                <a:gd name="T6" fmla="*/ 4 w 4"/>
                <a:gd name="T7" fmla="*/ 2 h 3"/>
                <a:gd name="T8" fmla="*/ 4 w 4"/>
                <a:gd name="T9" fmla="*/ 2 h 3"/>
                <a:gd name="T10" fmla="*/ 4 w 4"/>
                <a:gd name="T11" fmla="*/ 2 h 3"/>
                <a:gd name="T12" fmla="*/ 4 w 4"/>
                <a:gd name="T13" fmla="*/ 2 h 3"/>
                <a:gd name="T14" fmla="*/ 4 w 4"/>
                <a:gd name="T15" fmla="*/ 2 h 3"/>
                <a:gd name="T16" fmla="*/ 4 w 4"/>
                <a:gd name="T17" fmla="*/ 2 h 3"/>
                <a:gd name="T18" fmla="*/ 4 w 4"/>
                <a:gd name="T19" fmla="*/ 2 h 3"/>
                <a:gd name="T20" fmla="*/ 3 w 4"/>
                <a:gd name="T21" fmla="*/ 2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3 w 4"/>
                <a:gd name="T35" fmla="*/ 2 h 3"/>
                <a:gd name="T36" fmla="*/ 3 w 4"/>
                <a:gd name="T37" fmla="*/ 2 h 3"/>
                <a:gd name="T38" fmla="*/ 3 w 4"/>
                <a:gd name="T39" fmla="*/ 2 h 3"/>
                <a:gd name="T40" fmla="*/ 3 w 4"/>
                <a:gd name="T41" fmla="*/ 1 h 3"/>
                <a:gd name="T42" fmla="*/ 3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1 w 4"/>
                <a:gd name="T63" fmla="*/ 1 h 3"/>
                <a:gd name="T64" fmla="*/ 1 w 4"/>
                <a:gd name="T65" fmla="*/ 1 h 3"/>
                <a:gd name="T66" fmla="*/ 1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1 h 3"/>
                <a:gd name="T82" fmla="*/ 1 w 4"/>
                <a:gd name="T83" fmla="*/ 1 h 3"/>
                <a:gd name="T84" fmla="*/ 1 w 4"/>
                <a:gd name="T85" fmla="*/ 1 h 3"/>
                <a:gd name="T86" fmla="*/ 1 w 4"/>
                <a:gd name="T87" fmla="*/ 1 h 3"/>
                <a:gd name="T88" fmla="*/ 0 w 4"/>
                <a:gd name="T89" fmla="*/ 1 h 3"/>
                <a:gd name="T90" fmla="*/ 0 w 4"/>
                <a:gd name="T91" fmla="*/ 1 h 3"/>
                <a:gd name="T92" fmla="*/ 0 w 4"/>
                <a:gd name="T93" fmla="*/ 1 h 3"/>
                <a:gd name="T94" fmla="*/ 0 w 4"/>
                <a:gd name="T95" fmla="*/ 1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6" name="Freeform 1649"/>
            <p:cNvSpPr>
              <a:spLocks/>
            </p:cNvSpPr>
            <p:nvPr/>
          </p:nvSpPr>
          <p:spPr bwMode="auto">
            <a:xfrm>
              <a:off x="1653950" y="-3602300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2 w 4"/>
                <a:gd name="T33" fmla="*/ 2 h 2"/>
                <a:gd name="T34" fmla="*/ 2 w 4"/>
                <a:gd name="T35" fmla="*/ 2 h 2"/>
                <a:gd name="T36" fmla="*/ 2 w 4"/>
                <a:gd name="T37" fmla="*/ 2 h 2"/>
                <a:gd name="T38" fmla="*/ 2 w 4"/>
                <a:gd name="T39" fmla="*/ 2 h 2"/>
                <a:gd name="T40" fmla="*/ 2 w 4"/>
                <a:gd name="T41" fmla="*/ 2 h 2"/>
                <a:gd name="T42" fmla="*/ 2 w 4"/>
                <a:gd name="T43" fmla="*/ 2 h 2"/>
                <a:gd name="T44" fmla="*/ 2 w 4"/>
                <a:gd name="T45" fmla="*/ 2 h 2"/>
                <a:gd name="T46" fmla="*/ 2 w 4"/>
                <a:gd name="T47" fmla="*/ 2 h 2"/>
                <a:gd name="T48" fmla="*/ 2 w 4"/>
                <a:gd name="T49" fmla="*/ 2 h 2"/>
                <a:gd name="T50" fmla="*/ 2 w 4"/>
                <a:gd name="T51" fmla="*/ 2 h 2"/>
                <a:gd name="T52" fmla="*/ 2 w 4"/>
                <a:gd name="T53" fmla="*/ 2 h 2"/>
                <a:gd name="T54" fmla="*/ 2 w 4"/>
                <a:gd name="T55" fmla="*/ 1 h 2"/>
                <a:gd name="T56" fmla="*/ 2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1 h 2"/>
                <a:gd name="T82" fmla="*/ 1 w 4"/>
                <a:gd name="T83" fmla="*/ 1 h 2"/>
                <a:gd name="T84" fmla="*/ 0 w 4"/>
                <a:gd name="T85" fmla="*/ 1 h 2"/>
                <a:gd name="T86" fmla="*/ 0 w 4"/>
                <a:gd name="T87" fmla="*/ 1 h 2"/>
                <a:gd name="T88" fmla="*/ 0 w 4"/>
                <a:gd name="T89" fmla="*/ 1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7" name="Freeform 1650"/>
            <p:cNvSpPr>
              <a:spLocks/>
            </p:cNvSpPr>
            <p:nvPr/>
          </p:nvSpPr>
          <p:spPr bwMode="auto">
            <a:xfrm>
              <a:off x="1647493" y="-3603592"/>
              <a:ext cx="6457" cy="1292"/>
            </a:xfrm>
            <a:custGeom>
              <a:avLst/>
              <a:gdLst>
                <a:gd name="T0" fmla="*/ 5 w 5"/>
                <a:gd name="T1" fmla="*/ 1 h 1"/>
                <a:gd name="T2" fmla="*/ 4 w 5"/>
                <a:gd name="T3" fmla="*/ 1 h 1"/>
                <a:gd name="T4" fmla="*/ 4 w 5"/>
                <a:gd name="T5" fmla="*/ 1 h 1"/>
                <a:gd name="T6" fmla="*/ 4 w 5"/>
                <a:gd name="T7" fmla="*/ 1 h 1"/>
                <a:gd name="T8" fmla="*/ 4 w 5"/>
                <a:gd name="T9" fmla="*/ 1 h 1"/>
                <a:gd name="T10" fmla="*/ 4 w 5"/>
                <a:gd name="T11" fmla="*/ 1 h 1"/>
                <a:gd name="T12" fmla="*/ 4 w 5"/>
                <a:gd name="T13" fmla="*/ 1 h 1"/>
                <a:gd name="T14" fmla="*/ 4 w 5"/>
                <a:gd name="T15" fmla="*/ 1 h 1"/>
                <a:gd name="T16" fmla="*/ 4 w 5"/>
                <a:gd name="T17" fmla="*/ 1 h 1"/>
                <a:gd name="T18" fmla="*/ 4 w 5"/>
                <a:gd name="T19" fmla="*/ 1 h 1"/>
                <a:gd name="T20" fmla="*/ 4 w 5"/>
                <a:gd name="T21" fmla="*/ 1 h 1"/>
                <a:gd name="T22" fmla="*/ 4 w 5"/>
                <a:gd name="T23" fmla="*/ 1 h 1"/>
                <a:gd name="T24" fmla="*/ 4 w 5"/>
                <a:gd name="T25" fmla="*/ 1 h 1"/>
                <a:gd name="T26" fmla="*/ 4 w 5"/>
                <a:gd name="T27" fmla="*/ 1 h 1"/>
                <a:gd name="T28" fmla="*/ 3 w 5"/>
                <a:gd name="T29" fmla="*/ 1 h 1"/>
                <a:gd name="T30" fmla="*/ 3 w 5"/>
                <a:gd name="T31" fmla="*/ 1 h 1"/>
                <a:gd name="T32" fmla="*/ 3 w 5"/>
                <a:gd name="T33" fmla="*/ 1 h 1"/>
                <a:gd name="T34" fmla="*/ 3 w 5"/>
                <a:gd name="T35" fmla="*/ 1 h 1"/>
                <a:gd name="T36" fmla="*/ 3 w 5"/>
                <a:gd name="T37" fmla="*/ 1 h 1"/>
                <a:gd name="T38" fmla="*/ 3 w 5"/>
                <a:gd name="T39" fmla="*/ 1 h 1"/>
                <a:gd name="T40" fmla="*/ 3 w 5"/>
                <a:gd name="T41" fmla="*/ 1 h 1"/>
                <a:gd name="T42" fmla="*/ 3 w 5"/>
                <a:gd name="T43" fmla="*/ 1 h 1"/>
                <a:gd name="T44" fmla="*/ 3 w 5"/>
                <a:gd name="T45" fmla="*/ 1 h 1"/>
                <a:gd name="T46" fmla="*/ 3 w 5"/>
                <a:gd name="T47" fmla="*/ 1 h 1"/>
                <a:gd name="T48" fmla="*/ 3 w 5"/>
                <a:gd name="T49" fmla="*/ 0 h 1"/>
                <a:gd name="T50" fmla="*/ 3 w 5"/>
                <a:gd name="T51" fmla="*/ 0 h 1"/>
                <a:gd name="T52" fmla="*/ 3 w 5"/>
                <a:gd name="T53" fmla="*/ 0 h 1"/>
                <a:gd name="T54" fmla="*/ 2 w 5"/>
                <a:gd name="T55" fmla="*/ 0 h 1"/>
                <a:gd name="T56" fmla="*/ 2 w 5"/>
                <a:gd name="T57" fmla="*/ 0 h 1"/>
                <a:gd name="T58" fmla="*/ 2 w 5"/>
                <a:gd name="T59" fmla="*/ 0 h 1"/>
                <a:gd name="T60" fmla="*/ 2 w 5"/>
                <a:gd name="T61" fmla="*/ 0 h 1"/>
                <a:gd name="T62" fmla="*/ 2 w 5"/>
                <a:gd name="T63" fmla="*/ 0 h 1"/>
                <a:gd name="T64" fmla="*/ 2 w 5"/>
                <a:gd name="T65" fmla="*/ 0 h 1"/>
                <a:gd name="T66" fmla="*/ 2 w 5"/>
                <a:gd name="T67" fmla="*/ 0 h 1"/>
                <a:gd name="T68" fmla="*/ 2 w 5"/>
                <a:gd name="T69" fmla="*/ 0 h 1"/>
                <a:gd name="T70" fmla="*/ 1 w 5"/>
                <a:gd name="T71" fmla="*/ 0 h 1"/>
                <a:gd name="T72" fmla="*/ 1 w 5"/>
                <a:gd name="T73" fmla="*/ 0 h 1"/>
                <a:gd name="T74" fmla="*/ 1 w 5"/>
                <a:gd name="T75" fmla="*/ 0 h 1"/>
                <a:gd name="T76" fmla="*/ 1 w 5"/>
                <a:gd name="T77" fmla="*/ 0 h 1"/>
                <a:gd name="T78" fmla="*/ 1 w 5"/>
                <a:gd name="T79" fmla="*/ 0 h 1"/>
                <a:gd name="T80" fmla="*/ 1 w 5"/>
                <a:gd name="T81" fmla="*/ 0 h 1"/>
                <a:gd name="T82" fmla="*/ 1 w 5"/>
                <a:gd name="T83" fmla="*/ 0 h 1"/>
                <a:gd name="T84" fmla="*/ 1 w 5"/>
                <a:gd name="T85" fmla="*/ 0 h 1"/>
                <a:gd name="T86" fmla="*/ 1 w 5"/>
                <a:gd name="T87" fmla="*/ 0 h 1"/>
                <a:gd name="T88" fmla="*/ 1 w 5"/>
                <a:gd name="T89" fmla="*/ 0 h 1"/>
                <a:gd name="T90" fmla="*/ 1 w 5"/>
                <a:gd name="T91" fmla="*/ 0 h 1"/>
                <a:gd name="T92" fmla="*/ 1 w 5"/>
                <a:gd name="T93" fmla="*/ 0 h 1"/>
                <a:gd name="T94" fmla="*/ 1 w 5"/>
                <a:gd name="T95" fmla="*/ 0 h 1"/>
                <a:gd name="T96" fmla="*/ 0 w 5"/>
                <a:gd name="T97" fmla="*/ 0 h 1"/>
                <a:gd name="T98" fmla="*/ 0 w 5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8" name="Freeform 1651"/>
            <p:cNvSpPr>
              <a:spLocks/>
            </p:cNvSpPr>
            <p:nvPr/>
          </p:nvSpPr>
          <p:spPr bwMode="auto">
            <a:xfrm>
              <a:off x="1642328" y="-3607464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2 h 3"/>
                <a:gd name="T6" fmla="*/ 4 w 4"/>
                <a:gd name="T7" fmla="*/ 2 h 3"/>
                <a:gd name="T8" fmla="*/ 4 w 4"/>
                <a:gd name="T9" fmla="*/ 2 h 3"/>
                <a:gd name="T10" fmla="*/ 4 w 4"/>
                <a:gd name="T11" fmla="*/ 2 h 3"/>
                <a:gd name="T12" fmla="*/ 4 w 4"/>
                <a:gd name="T13" fmla="*/ 2 h 3"/>
                <a:gd name="T14" fmla="*/ 4 w 4"/>
                <a:gd name="T15" fmla="*/ 2 h 3"/>
                <a:gd name="T16" fmla="*/ 4 w 4"/>
                <a:gd name="T17" fmla="*/ 2 h 3"/>
                <a:gd name="T18" fmla="*/ 4 w 4"/>
                <a:gd name="T19" fmla="*/ 2 h 3"/>
                <a:gd name="T20" fmla="*/ 4 w 4"/>
                <a:gd name="T21" fmla="*/ 2 h 3"/>
                <a:gd name="T22" fmla="*/ 4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3 w 4"/>
                <a:gd name="T35" fmla="*/ 2 h 3"/>
                <a:gd name="T36" fmla="*/ 3 w 4"/>
                <a:gd name="T37" fmla="*/ 2 h 3"/>
                <a:gd name="T38" fmla="*/ 3 w 4"/>
                <a:gd name="T39" fmla="*/ 1 h 3"/>
                <a:gd name="T40" fmla="*/ 3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1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1 h 3"/>
                <a:gd name="T82" fmla="*/ 1 w 4"/>
                <a:gd name="T83" fmla="*/ 1 h 3"/>
                <a:gd name="T84" fmla="*/ 1 w 4"/>
                <a:gd name="T85" fmla="*/ 1 h 3"/>
                <a:gd name="T86" fmla="*/ 1 w 4"/>
                <a:gd name="T87" fmla="*/ 1 h 3"/>
                <a:gd name="T88" fmla="*/ 1 w 4"/>
                <a:gd name="T89" fmla="*/ 1 h 3"/>
                <a:gd name="T90" fmla="*/ 1 w 4"/>
                <a:gd name="T91" fmla="*/ 1 h 3"/>
                <a:gd name="T92" fmla="*/ 0 w 4"/>
                <a:gd name="T93" fmla="*/ 0 h 3"/>
                <a:gd name="T94" fmla="*/ 0 w 4"/>
                <a:gd name="T95" fmla="*/ 0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9" name="Freeform 1652"/>
            <p:cNvSpPr>
              <a:spLocks/>
            </p:cNvSpPr>
            <p:nvPr/>
          </p:nvSpPr>
          <p:spPr bwMode="auto">
            <a:xfrm>
              <a:off x="1637164" y="-3610047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3 w 4"/>
                <a:gd name="T13" fmla="*/ 2 h 2"/>
                <a:gd name="T14" fmla="*/ 3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3 w 4"/>
                <a:gd name="T35" fmla="*/ 2 h 2"/>
                <a:gd name="T36" fmla="*/ 3 w 4"/>
                <a:gd name="T37" fmla="*/ 2 h 2"/>
                <a:gd name="T38" fmla="*/ 2 w 4"/>
                <a:gd name="T39" fmla="*/ 2 h 2"/>
                <a:gd name="T40" fmla="*/ 2 w 4"/>
                <a:gd name="T41" fmla="*/ 2 h 2"/>
                <a:gd name="T42" fmla="*/ 2 w 4"/>
                <a:gd name="T43" fmla="*/ 2 h 2"/>
                <a:gd name="T44" fmla="*/ 2 w 4"/>
                <a:gd name="T45" fmla="*/ 2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0 w 4"/>
                <a:gd name="T81" fmla="*/ 0 h 2"/>
                <a:gd name="T82" fmla="*/ 0 w 4"/>
                <a:gd name="T83" fmla="*/ 0 h 2"/>
                <a:gd name="T84" fmla="*/ 0 w 4"/>
                <a:gd name="T85" fmla="*/ 0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0" name="Freeform 1653"/>
            <p:cNvSpPr>
              <a:spLocks/>
            </p:cNvSpPr>
            <p:nvPr/>
          </p:nvSpPr>
          <p:spPr bwMode="auto">
            <a:xfrm>
              <a:off x="1631999" y="-3612630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3 w 4"/>
                <a:gd name="T9" fmla="*/ 2 h 2"/>
                <a:gd name="T10" fmla="*/ 3 w 4"/>
                <a:gd name="T11" fmla="*/ 2 h 2"/>
                <a:gd name="T12" fmla="*/ 3 w 4"/>
                <a:gd name="T13" fmla="*/ 2 h 2"/>
                <a:gd name="T14" fmla="*/ 3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2 w 4"/>
                <a:gd name="T33" fmla="*/ 2 h 2"/>
                <a:gd name="T34" fmla="*/ 2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1 w 4"/>
                <a:gd name="T51" fmla="*/ 1 h 2"/>
                <a:gd name="T52" fmla="*/ 1 w 4"/>
                <a:gd name="T53" fmla="*/ 1 h 2"/>
                <a:gd name="T54" fmla="*/ 1 w 4"/>
                <a:gd name="T55" fmla="*/ 1 h 2"/>
                <a:gd name="T56" fmla="*/ 1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0 w 4"/>
                <a:gd name="T77" fmla="*/ 1 h 2"/>
                <a:gd name="T78" fmla="*/ 0 w 4"/>
                <a:gd name="T79" fmla="*/ 1 h 2"/>
                <a:gd name="T80" fmla="*/ 0 w 4"/>
                <a:gd name="T81" fmla="*/ 1 h 2"/>
                <a:gd name="T82" fmla="*/ 0 w 4"/>
                <a:gd name="T83" fmla="*/ 1 h 2"/>
                <a:gd name="T84" fmla="*/ 0 w 4"/>
                <a:gd name="T85" fmla="*/ 1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1" name="Freeform 1654"/>
            <p:cNvSpPr>
              <a:spLocks/>
            </p:cNvSpPr>
            <p:nvPr/>
          </p:nvSpPr>
          <p:spPr bwMode="auto">
            <a:xfrm>
              <a:off x="1625543" y="-3615213"/>
              <a:ext cx="6457" cy="25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4 w 5"/>
                <a:gd name="T5" fmla="*/ 2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2 h 2"/>
                <a:gd name="T12" fmla="*/ 4 w 5"/>
                <a:gd name="T13" fmla="*/ 2 h 2"/>
                <a:gd name="T14" fmla="*/ 4 w 5"/>
                <a:gd name="T15" fmla="*/ 2 h 2"/>
                <a:gd name="T16" fmla="*/ 4 w 5"/>
                <a:gd name="T17" fmla="*/ 2 h 2"/>
                <a:gd name="T18" fmla="*/ 4 w 5"/>
                <a:gd name="T19" fmla="*/ 2 h 2"/>
                <a:gd name="T20" fmla="*/ 3 w 5"/>
                <a:gd name="T21" fmla="*/ 2 h 2"/>
                <a:gd name="T22" fmla="*/ 3 w 5"/>
                <a:gd name="T23" fmla="*/ 1 h 2"/>
                <a:gd name="T24" fmla="*/ 3 w 5"/>
                <a:gd name="T25" fmla="*/ 1 h 2"/>
                <a:gd name="T26" fmla="*/ 3 w 5"/>
                <a:gd name="T27" fmla="*/ 1 h 2"/>
                <a:gd name="T28" fmla="*/ 3 w 5"/>
                <a:gd name="T29" fmla="*/ 1 h 2"/>
                <a:gd name="T30" fmla="*/ 3 w 5"/>
                <a:gd name="T31" fmla="*/ 1 h 2"/>
                <a:gd name="T32" fmla="*/ 3 w 5"/>
                <a:gd name="T33" fmla="*/ 1 h 2"/>
                <a:gd name="T34" fmla="*/ 3 w 5"/>
                <a:gd name="T35" fmla="*/ 1 h 2"/>
                <a:gd name="T36" fmla="*/ 3 w 5"/>
                <a:gd name="T37" fmla="*/ 1 h 2"/>
                <a:gd name="T38" fmla="*/ 3 w 5"/>
                <a:gd name="T39" fmla="*/ 1 h 2"/>
                <a:gd name="T40" fmla="*/ 3 w 5"/>
                <a:gd name="T41" fmla="*/ 1 h 2"/>
                <a:gd name="T42" fmla="*/ 3 w 5"/>
                <a:gd name="T43" fmla="*/ 1 h 2"/>
                <a:gd name="T44" fmla="*/ 3 w 5"/>
                <a:gd name="T45" fmla="*/ 1 h 2"/>
                <a:gd name="T46" fmla="*/ 2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2 w 5"/>
                <a:gd name="T55" fmla="*/ 1 h 2"/>
                <a:gd name="T56" fmla="*/ 2 w 5"/>
                <a:gd name="T57" fmla="*/ 1 h 2"/>
                <a:gd name="T58" fmla="*/ 2 w 5"/>
                <a:gd name="T59" fmla="*/ 1 h 2"/>
                <a:gd name="T60" fmla="*/ 2 w 5"/>
                <a:gd name="T61" fmla="*/ 1 h 2"/>
                <a:gd name="T62" fmla="*/ 2 w 5"/>
                <a:gd name="T63" fmla="*/ 1 h 2"/>
                <a:gd name="T64" fmla="*/ 2 w 5"/>
                <a:gd name="T65" fmla="*/ 1 h 2"/>
                <a:gd name="T66" fmla="*/ 2 w 5"/>
                <a:gd name="T67" fmla="*/ 1 h 2"/>
                <a:gd name="T68" fmla="*/ 2 w 5"/>
                <a:gd name="T69" fmla="*/ 1 h 2"/>
                <a:gd name="T70" fmla="*/ 2 w 5"/>
                <a:gd name="T71" fmla="*/ 1 h 2"/>
                <a:gd name="T72" fmla="*/ 1 w 5"/>
                <a:gd name="T73" fmla="*/ 0 h 2"/>
                <a:gd name="T74" fmla="*/ 1 w 5"/>
                <a:gd name="T75" fmla="*/ 0 h 2"/>
                <a:gd name="T76" fmla="*/ 1 w 5"/>
                <a:gd name="T77" fmla="*/ 0 h 2"/>
                <a:gd name="T78" fmla="*/ 1 w 5"/>
                <a:gd name="T79" fmla="*/ 0 h 2"/>
                <a:gd name="T80" fmla="*/ 1 w 5"/>
                <a:gd name="T81" fmla="*/ 0 h 2"/>
                <a:gd name="T82" fmla="*/ 1 w 5"/>
                <a:gd name="T83" fmla="*/ 0 h 2"/>
                <a:gd name="T84" fmla="*/ 1 w 5"/>
                <a:gd name="T85" fmla="*/ 0 h 2"/>
                <a:gd name="T86" fmla="*/ 1 w 5"/>
                <a:gd name="T87" fmla="*/ 0 h 2"/>
                <a:gd name="T88" fmla="*/ 0 w 5"/>
                <a:gd name="T89" fmla="*/ 0 h 2"/>
                <a:gd name="T90" fmla="*/ 0 w 5"/>
                <a:gd name="T91" fmla="*/ 0 h 2"/>
                <a:gd name="T92" fmla="*/ 0 w 5"/>
                <a:gd name="T93" fmla="*/ 0 h 2"/>
                <a:gd name="T94" fmla="*/ 0 w 5"/>
                <a:gd name="T95" fmla="*/ 0 h 2"/>
                <a:gd name="T96" fmla="*/ 0 w 5"/>
                <a:gd name="T97" fmla="*/ 0 h 2"/>
                <a:gd name="T98" fmla="*/ 0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2" name="Freeform 1655"/>
            <p:cNvSpPr>
              <a:spLocks/>
            </p:cNvSpPr>
            <p:nvPr/>
          </p:nvSpPr>
          <p:spPr bwMode="auto">
            <a:xfrm>
              <a:off x="1620378" y="-3617795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3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1 w 4"/>
                <a:gd name="T59" fmla="*/ 0 h 2"/>
                <a:gd name="T60" fmla="*/ 1 w 4"/>
                <a:gd name="T61" fmla="*/ 0 h 2"/>
                <a:gd name="T62" fmla="*/ 1 w 4"/>
                <a:gd name="T63" fmla="*/ 0 h 2"/>
                <a:gd name="T64" fmla="*/ 1 w 4"/>
                <a:gd name="T65" fmla="*/ 0 h 2"/>
                <a:gd name="T66" fmla="*/ 1 w 4"/>
                <a:gd name="T67" fmla="*/ 0 h 2"/>
                <a:gd name="T68" fmla="*/ 1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1 w 4"/>
                <a:gd name="T83" fmla="*/ 0 h 2"/>
                <a:gd name="T84" fmla="*/ 0 w 4"/>
                <a:gd name="T85" fmla="*/ 0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3" name="Freeform 1656"/>
            <p:cNvSpPr>
              <a:spLocks/>
            </p:cNvSpPr>
            <p:nvPr/>
          </p:nvSpPr>
          <p:spPr bwMode="auto">
            <a:xfrm>
              <a:off x="1613921" y="-3621669"/>
              <a:ext cx="6457" cy="3874"/>
            </a:xfrm>
            <a:custGeom>
              <a:avLst/>
              <a:gdLst>
                <a:gd name="T0" fmla="*/ 5 w 5"/>
                <a:gd name="T1" fmla="*/ 3 h 3"/>
                <a:gd name="T2" fmla="*/ 5 w 5"/>
                <a:gd name="T3" fmla="*/ 3 h 3"/>
                <a:gd name="T4" fmla="*/ 5 w 5"/>
                <a:gd name="T5" fmla="*/ 3 h 3"/>
                <a:gd name="T6" fmla="*/ 5 w 5"/>
                <a:gd name="T7" fmla="*/ 3 h 3"/>
                <a:gd name="T8" fmla="*/ 5 w 5"/>
                <a:gd name="T9" fmla="*/ 2 h 3"/>
                <a:gd name="T10" fmla="*/ 5 w 5"/>
                <a:gd name="T11" fmla="*/ 2 h 3"/>
                <a:gd name="T12" fmla="*/ 4 w 5"/>
                <a:gd name="T13" fmla="*/ 2 h 3"/>
                <a:gd name="T14" fmla="*/ 4 w 5"/>
                <a:gd name="T15" fmla="*/ 2 h 3"/>
                <a:gd name="T16" fmla="*/ 4 w 5"/>
                <a:gd name="T17" fmla="*/ 2 h 3"/>
                <a:gd name="T18" fmla="*/ 4 w 5"/>
                <a:gd name="T19" fmla="*/ 2 h 3"/>
                <a:gd name="T20" fmla="*/ 4 w 5"/>
                <a:gd name="T21" fmla="*/ 2 h 3"/>
                <a:gd name="T22" fmla="*/ 4 w 5"/>
                <a:gd name="T23" fmla="*/ 2 h 3"/>
                <a:gd name="T24" fmla="*/ 4 w 5"/>
                <a:gd name="T25" fmla="*/ 2 h 3"/>
                <a:gd name="T26" fmla="*/ 4 w 5"/>
                <a:gd name="T27" fmla="*/ 2 h 3"/>
                <a:gd name="T28" fmla="*/ 4 w 5"/>
                <a:gd name="T29" fmla="*/ 2 h 3"/>
                <a:gd name="T30" fmla="*/ 3 w 5"/>
                <a:gd name="T31" fmla="*/ 2 h 3"/>
                <a:gd name="T32" fmla="*/ 3 w 5"/>
                <a:gd name="T33" fmla="*/ 2 h 3"/>
                <a:gd name="T34" fmla="*/ 3 w 5"/>
                <a:gd name="T35" fmla="*/ 2 h 3"/>
                <a:gd name="T36" fmla="*/ 3 w 5"/>
                <a:gd name="T37" fmla="*/ 2 h 3"/>
                <a:gd name="T38" fmla="*/ 3 w 5"/>
                <a:gd name="T39" fmla="*/ 2 h 3"/>
                <a:gd name="T40" fmla="*/ 3 w 5"/>
                <a:gd name="T41" fmla="*/ 2 h 3"/>
                <a:gd name="T42" fmla="*/ 3 w 5"/>
                <a:gd name="T43" fmla="*/ 2 h 3"/>
                <a:gd name="T44" fmla="*/ 3 w 5"/>
                <a:gd name="T45" fmla="*/ 2 h 3"/>
                <a:gd name="T46" fmla="*/ 3 w 5"/>
                <a:gd name="T47" fmla="*/ 2 h 3"/>
                <a:gd name="T48" fmla="*/ 3 w 5"/>
                <a:gd name="T49" fmla="*/ 2 h 3"/>
                <a:gd name="T50" fmla="*/ 3 w 5"/>
                <a:gd name="T51" fmla="*/ 2 h 3"/>
                <a:gd name="T52" fmla="*/ 3 w 5"/>
                <a:gd name="T53" fmla="*/ 2 h 3"/>
                <a:gd name="T54" fmla="*/ 2 w 5"/>
                <a:gd name="T55" fmla="*/ 2 h 3"/>
                <a:gd name="T56" fmla="*/ 2 w 5"/>
                <a:gd name="T57" fmla="*/ 2 h 3"/>
                <a:gd name="T58" fmla="*/ 2 w 5"/>
                <a:gd name="T59" fmla="*/ 1 h 3"/>
                <a:gd name="T60" fmla="*/ 2 w 5"/>
                <a:gd name="T61" fmla="*/ 1 h 3"/>
                <a:gd name="T62" fmla="*/ 2 w 5"/>
                <a:gd name="T63" fmla="*/ 1 h 3"/>
                <a:gd name="T64" fmla="*/ 2 w 5"/>
                <a:gd name="T65" fmla="*/ 1 h 3"/>
                <a:gd name="T66" fmla="*/ 2 w 5"/>
                <a:gd name="T67" fmla="*/ 1 h 3"/>
                <a:gd name="T68" fmla="*/ 2 w 5"/>
                <a:gd name="T69" fmla="*/ 1 h 3"/>
                <a:gd name="T70" fmla="*/ 2 w 5"/>
                <a:gd name="T71" fmla="*/ 1 h 3"/>
                <a:gd name="T72" fmla="*/ 2 w 5"/>
                <a:gd name="T73" fmla="*/ 1 h 3"/>
                <a:gd name="T74" fmla="*/ 2 w 5"/>
                <a:gd name="T75" fmla="*/ 1 h 3"/>
                <a:gd name="T76" fmla="*/ 2 w 5"/>
                <a:gd name="T77" fmla="*/ 1 h 3"/>
                <a:gd name="T78" fmla="*/ 2 w 5"/>
                <a:gd name="T79" fmla="*/ 1 h 3"/>
                <a:gd name="T80" fmla="*/ 1 w 5"/>
                <a:gd name="T81" fmla="*/ 1 h 3"/>
                <a:gd name="T82" fmla="*/ 1 w 5"/>
                <a:gd name="T83" fmla="*/ 1 h 3"/>
                <a:gd name="T84" fmla="*/ 1 w 5"/>
                <a:gd name="T85" fmla="*/ 1 h 3"/>
                <a:gd name="T86" fmla="*/ 1 w 5"/>
                <a:gd name="T87" fmla="*/ 1 h 3"/>
                <a:gd name="T88" fmla="*/ 1 w 5"/>
                <a:gd name="T89" fmla="*/ 1 h 3"/>
                <a:gd name="T90" fmla="*/ 1 w 5"/>
                <a:gd name="T91" fmla="*/ 0 h 3"/>
                <a:gd name="T92" fmla="*/ 1 w 5"/>
                <a:gd name="T93" fmla="*/ 0 h 3"/>
                <a:gd name="T94" fmla="*/ 1 w 5"/>
                <a:gd name="T95" fmla="*/ 0 h 3"/>
                <a:gd name="T96" fmla="*/ 1 w 5"/>
                <a:gd name="T97" fmla="*/ 0 h 3"/>
                <a:gd name="T98" fmla="*/ 0 w 5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4" name="Freeform 1657"/>
            <p:cNvSpPr>
              <a:spLocks/>
            </p:cNvSpPr>
            <p:nvPr/>
          </p:nvSpPr>
          <p:spPr bwMode="auto">
            <a:xfrm>
              <a:off x="1608757" y="-3624252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4 w 4"/>
                <a:gd name="T17" fmla="*/ 2 h 2"/>
                <a:gd name="T18" fmla="*/ 4 w 4"/>
                <a:gd name="T19" fmla="*/ 2 h 2"/>
                <a:gd name="T20" fmla="*/ 4 w 4"/>
                <a:gd name="T21" fmla="*/ 2 h 2"/>
                <a:gd name="T22" fmla="*/ 4 w 4"/>
                <a:gd name="T23" fmla="*/ 2 h 2"/>
                <a:gd name="T24" fmla="*/ 4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3 w 4"/>
                <a:gd name="T35" fmla="*/ 2 h 2"/>
                <a:gd name="T36" fmla="*/ 3 w 4"/>
                <a:gd name="T37" fmla="*/ 2 h 2"/>
                <a:gd name="T38" fmla="*/ 3 w 4"/>
                <a:gd name="T39" fmla="*/ 2 h 2"/>
                <a:gd name="T40" fmla="*/ 3 w 4"/>
                <a:gd name="T41" fmla="*/ 1 h 2"/>
                <a:gd name="T42" fmla="*/ 3 w 4"/>
                <a:gd name="T43" fmla="*/ 1 h 2"/>
                <a:gd name="T44" fmla="*/ 3 w 4"/>
                <a:gd name="T45" fmla="*/ 1 h 2"/>
                <a:gd name="T46" fmla="*/ 3 w 4"/>
                <a:gd name="T47" fmla="*/ 1 h 2"/>
                <a:gd name="T48" fmla="*/ 3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2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1 h 2"/>
                <a:gd name="T82" fmla="*/ 1 w 4"/>
                <a:gd name="T83" fmla="*/ 1 h 2"/>
                <a:gd name="T84" fmla="*/ 1 w 4"/>
                <a:gd name="T85" fmla="*/ 1 h 2"/>
                <a:gd name="T86" fmla="*/ 1 w 4"/>
                <a:gd name="T87" fmla="*/ 0 h 2"/>
                <a:gd name="T88" fmla="*/ 1 w 4"/>
                <a:gd name="T89" fmla="*/ 0 h 2"/>
                <a:gd name="T90" fmla="*/ 1 w 4"/>
                <a:gd name="T91" fmla="*/ 0 h 2"/>
                <a:gd name="T92" fmla="*/ 1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5" name="Freeform 1658"/>
            <p:cNvSpPr>
              <a:spLocks/>
            </p:cNvSpPr>
            <p:nvPr/>
          </p:nvSpPr>
          <p:spPr bwMode="auto">
            <a:xfrm>
              <a:off x="1603592" y="-3626835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4 w 4"/>
                <a:gd name="T17" fmla="*/ 2 h 2"/>
                <a:gd name="T18" fmla="*/ 4 w 4"/>
                <a:gd name="T19" fmla="*/ 2 h 2"/>
                <a:gd name="T20" fmla="*/ 4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1 w 4"/>
                <a:gd name="T65" fmla="*/ 1 h 2"/>
                <a:gd name="T66" fmla="*/ 1 w 4"/>
                <a:gd name="T67" fmla="*/ 0 h 2"/>
                <a:gd name="T68" fmla="*/ 1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1 w 4"/>
                <a:gd name="T83" fmla="*/ 0 h 2"/>
                <a:gd name="T84" fmla="*/ 1 w 4"/>
                <a:gd name="T85" fmla="*/ 0 h 2"/>
                <a:gd name="T86" fmla="*/ 1 w 4"/>
                <a:gd name="T87" fmla="*/ 0 h 2"/>
                <a:gd name="T88" fmla="*/ 1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6" name="Freeform 1659"/>
            <p:cNvSpPr>
              <a:spLocks/>
            </p:cNvSpPr>
            <p:nvPr/>
          </p:nvSpPr>
          <p:spPr bwMode="auto">
            <a:xfrm>
              <a:off x="1598427" y="-3630708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3 w 4"/>
                <a:gd name="T9" fmla="*/ 3 h 3"/>
                <a:gd name="T10" fmla="*/ 3 w 4"/>
                <a:gd name="T11" fmla="*/ 3 h 3"/>
                <a:gd name="T12" fmla="*/ 3 w 4"/>
                <a:gd name="T13" fmla="*/ 3 h 3"/>
                <a:gd name="T14" fmla="*/ 3 w 4"/>
                <a:gd name="T15" fmla="*/ 3 h 3"/>
                <a:gd name="T16" fmla="*/ 3 w 4"/>
                <a:gd name="T17" fmla="*/ 2 h 3"/>
                <a:gd name="T18" fmla="*/ 3 w 4"/>
                <a:gd name="T19" fmla="*/ 2 h 3"/>
                <a:gd name="T20" fmla="*/ 3 w 4"/>
                <a:gd name="T21" fmla="*/ 2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2 w 4"/>
                <a:gd name="T35" fmla="*/ 2 h 3"/>
                <a:gd name="T36" fmla="*/ 2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1 w 4"/>
                <a:gd name="T61" fmla="*/ 1 h 3"/>
                <a:gd name="T62" fmla="*/ 1 w 4"/>
                <a:gd name="T63" fmla="*/ 1 h 3"/>
                <a:gd name="T64" fmla="*/ 1 w 4"/>
                <a:gd name="T65" fmla="*/ 1 h 3"/>
                <a:gd name="T66" fmla="*/ 1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0 w 4"/>
                <a:gd name="T77" fmla="*/ 1 h 3"/>
                <a:gd name="T78" fmla="*/ 0 w 4"/>
                <a:gd name="T79" fmla="*/ 1 h 3"/>
                <a:gd name="T80" fmla="*/ 0 w 4"/>
                <a:gd name="T81" fmla="*/ 1 h 3"/>
                <a:gd name="T82" fmla="*/ 0 w 4"/>
                <a:gd name="T83" fmla="*/ 1 h 3"/>
                <a:gd name="T84" fmla="*/ 0 w 4"/>
                <a:gd name="T85" fmla="*/ 1 h 3"/>
                <a:gd name="T86" fmla="*/ 0 w 4"/>
                <a:gd name="T87" fmla="*/ 1 h 3"/>
                <a:gd name="T88" fmla="*/ 0 w 4"/>
                <a:gd name="T89" fmla="*/ 1 h 3"/>
                <a:gd name="T90" fmla="*/ 0 w 4"/>
                <a:gd name="T91" fmla="*/ 1 h 3"/>
                <a:gd name="T92" fmla="*/ 0 w 4"/>
                <a:gd name="T93" fmla="*/ 0 h 3"/>
                <a:gd name="T94" fmla="*/ 0 w 4"/>
                <a:gd name="T95" fmla="*/ 0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7" name="Freeform 1660"/>
            <p:cNvSpPr>
              <a:spLocks/>
            </p:cNvSpPr>
            <p:nvPr/>
          </p:nvSpPr>
          <p:spPr bwMode="auto">
            <a:xfrm>
              <a:off x="1591971" y="-3633291"/>
              <a:ext cx="6457" cy="25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4 w 5"/>
                <a:gd name="T5" fmla="*/ 2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2 h 2"/>
                <a:gd name="T12" fmla="*/ 4 w 5"/>
                <a:gd name="T13" fmla="*/ 2 h 2"/>
                <a:gd name="T14" fmla="*/ 4 w 5"/>
                <a:gd name="T15" fmla="*/ 2 h 2"/>
                <a:gd name="T16" fmla="*/ 4 w 5"/>
                <a:gd name="T17" fmla="*/ 2 h 2"/>
                <a:gd name="T18" fmla="*/ 4 w 5"/>
                <a:gd name="T19" fmla="*/ 2 h 2"/>
                <a:gd name="T20" fmla="*/ 4 w 5"/>
                <a:gd name="T21" fmla="*/ 2 h 2"/>
                <a:gd name="T22" fmla="*/ 4 w 5"/>
                <a:gd name="T23" fmla="*/ 2 h 2"/>
                <a:gd name="T24" fmla="*/ 4 w 5"/>
                <a:gd name="T25" fmla="*/ 2 h 2"/>
                <a:gd name="T26" fmla="*/ 4 w 5"/>
                <a:gd name="T27" fmla="*/ 2 h 2"/>
                <a:gd name="T28" fmla="*/ 4 w 5"/>
                <a:gd name="T29" fmla="*/ 2 h 2"/>
                <a:gd name="T30" fmla="*/ 3 w 5"/>
                <a:gd name="T31" fmla="*/ 2 h 2"/>
                <a:gd name="T32" fmla="*/ 3 w 5"/>
                <a:gd name="T33" fmla="*/ 2 h 2"/>
                <a:gd name="T34" fmla="*/ 3 w 5"/>
                <a:gd name="T35" fmla="*/ 2 h 2"/>
                <a:gd name="T36" fmla="*/ 3 w 5"/>
                <a:gd name="T37" fmla="*/ 2 h 2"/>
                <a:gd name="T38" fmla="*/ 3 w 5"/>
                <a:gd name="T39" fmla="*/ 1 h 2"/>
                <a:gd name="T40" fmla="*/ 3 w 5"/>
                <a:gd name="T41" fmla="*/ 1 h 2"/>
                <a:gd name="T42" fmla="*/ 3 w 5"/>
                <a:gd name="T43" fmla="*/ 1 h 2"/>
                <a:gd name="T44" fmla="*/ 3 w 5"/>
                <a:gd name="T45" fmla="*/ 1 h 2"/>
                <a:gd name="T46" fmla="*/ 3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2 w 5"/>
                <a:gd name="T55" fmla="*/ 1 h 2"/>
                <a:gd name="T56" fmla="*/ 2 w 5"/>
                <a:gd name="T57" fmla="*/ 1 h 2"/>
                <a:gd name="T58" fmla="*/ 2 w 5"/>
                <a:gd name="T59" fmla="*/ 1 h 2"/>
                <a:gd name="T60" fmla="*/ 2 w 5"/>
                <a:gd name="T61" fmla="*/ 1 h 2"/>
                <a:gd name="T62" fmla="*/ 2 w 5"/>
                <a:gd name="T63" fmla="*/ 1 h 2"/>
                <a:gd name="T64" fmla="*/ 2 w 5"/>
                <a:gd name="T65" fmla="*/ 1 h 2"/>
                <a:gd name="T66" fmla="*/ 2 w 5"/>
                <a:gd name="T67" fmla="*/ 1 h 2"/>
                <a:gd name="T68" fmla="*/ 2 w 5"/>
                <a:gd name="T69" fmla="*/ 0 h 2"/>
                <a:gd name="T70" fmla="*/ 2 w 5"/>
                <a:gd name="T71" fmla="*/ 0 h 2"/>
                <a:gd name="T72" fmla="*/ 1 w 5"/>
                <a:gd name="T73" fmla="*/ 0 h 2"/>
                <a:gd name="T74" fmla="*/ 1 w 5"/>
                <a:gd name="T75" fmla="*/ 0 h 2"/>
                <a:gd name="T76" fmla="*/ 1 w 5"/>
                <a:gd name="T77" fmla="*/ 0 h 2"/>
                <a:gd name="T78" fmla="*/ 1 w 5"/>
                <a:gd name="T79" fmla="*/ 0 h 2"/>
                <a:gd name="T80" fmla="*/ 1 w 5"/>
                <a:gd name="T81" fmla="*/ 0 h 2"/>
                <a:gd name="T82" fmla="*/ 1 w 5"/>
                <a:gd name="T83" fmla="*/ 0 h 2"/>
                <a:gd name="T84" fmla="*/ 1 w 5"/>
                <a:gd name="T85" fmla="*/ 0 h 2"/>
                <a:gd name="T86" fmla="*/ 1 w 5"/>
                <a:gd name="T87" fmla="*/ 0 h 2"/>
                <a:gd name="T88" fmla="*/ 1 w 5"/>
                <a:gd name="T89" fmla="*/ 0 h 2"/>
                <a:gd name="T90" fmla="*/ 1 w 5"/>
                <a:gd name="T91" fmla="*/ 0 h 2"/>
                <a:gd name="T92" fmla="*/ 1 w 5"/>
                <a:gd name="T93" fmla="*/ 0 h 2"/>
                <a:gd name="T94" fmla="*/ 1 w 5"/>
                <a:gd name="T95" fmla="*/ 0 h 2"/>
                <a:gd name="T96" fmla="*/ 1 w 5"/>
                <a:gd name="T97" fmla="*/ 0 h 2"/>
                <a:gd name="T98" fmla="*/ 0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8" name="Freeform 1661"/>
            <p:cNvSpPr>
              <a:spLocks/>
            </p:cNvSpPr>
            <p:nvPr/>
          </p:nvSpPr>
          <p:spPr bwMode="auto">
            <a:xfrm>
              <a:off x="1586806" y="-3637165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3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2 h 3"/>
                <a:gd name="T16" fmla="*/ 4 w 4"/>
                <a:gd name="T17" fmla="*/ 2 h 3"/>
                <a:gd name="T18" fmla="*/ 3 w 4"/>
                <a:gd name="T19" fmla="*/ 2 h 3"/>
                <a:gd name="T20" fmla="*/ 3 w 4"/>
                <a:gd name="T21" fmla="*/ 2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3 w 4"/>
                <a:gd name="T35" fmla="*/ 2 h 3"/>
                <a:gd name="T36" fmla="*/ 3 w 4"/>
                <a:gd name="T37" fmla="*/ 2 h 3"/>
                <a:gd name="T38" fmla="*/ 3 w 4"/>
                <a:gd name="T39" fmla="*/ 2 h 3"/>
                <a:gd name="T40" fmla="*/ 3 w 4"/>
                <a:gd name="T41" fmla="*/ 2 h 3"/>
                <a:gd name="T42" fmla="*/ 3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2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1 h 3"/>
                <a:gd name="T82" fmla="*/ 1 w 4"/>
                <a:gd name="T83" fmla="*/ 1 h 3"/>
                <a:gd name="T84" fmla="*/ 1 w 4"/>
                <a:gd name="T85" fmla="*/ 1 h 3"/>
                <a:gd name="T86" fmla="*/ 0 w 4"/>
                <a:gd name="T87" fmla="*/ 1 h 3"/>
                <a:gd name="T88" fmla="*/ 0 w 4"/>
                <a:gd name="T89" fmla="*/ 0 h 3"/>
                <a:gd name="T90" fmla="*/ 0 w 4"/>
                <a:gd name="T91" fmla="*/ 0 h 3"/>
                <a:gd name="T92" fmla="*/ 0 w 4"/>
                <a:gd name="T93" fmla="*/ 0 h 3"/>
                <a:gd name="T94" fmla="*/ 0 w 4"/>
                <a:gd name="T95" fmla="*/ 0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9" name="Freeform 1662"/>
            <p:cNvSpPr>
              <a:spLocks/>
            </p:cNvSpPr>
            <p:nvPr/>
          </p:nvSpPr>
          <p:spPr bwMode="auto">
            <a:xfrm>
              <a:off x="1581641" y="-3639748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3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1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0 w 4"/>
                <a:gd name="T83" fmla="*/ 0 h 2"/>
                <a:gd name="T84" fmla="*/ 0 w 4"/>
                <a:gd name="T85" fmla="*/ 0 h 2"/>
                <a:gd name="T86" fmla="*/ 0 w 4"/>
                <a:gd name="T87" fmla="*/ 0 h 2"/>
                <a:gd name="T88" fmla="*/ 0 w 4"/>
                <a:gd name="T89" fmla="*/ 0 h 2"/>
                <a:gd name="T90" fmla="*/ 0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0" name="Freeform 1663"/>
            <p:cNvSpPr>
              <a:spLocks/>
            </p:cNvSpPr>
            <p:nvPr/>
          </p:nvSpPr>
          <p:spPr bwMode="auto">
            <a:xfrm>
              <a:off x="1575185" y="-3643621"/>
              <a:ext cx="6457" cy="3874"/>
            </a:xfrm>
            <a:custGeom>
              <a:avLst/>
              <a:gdLst>
                <a:gd name="T0" fmla="*/ 5 w 5"/>
                <a:gd name="T1" fmla="*/ 3 h 3"/>
                <a:gd name="T2" fmla="*/ 5 w 5"/>
                <a:gd name="T3" fmla="*/ 3 h 3"/>
                <a:gd name="T4" fmla="*/ 5 w 5"/>
                <a:gd name="T5" fmla="*/ 3 h 3"/>
                <a:gd name="T6" fmla="*/ 5 w 5"/>
                <a:gd name="T7" fmla="*/ 2 h 3"/>
                <a:gd name="T8" fmla="*/ 5 w 5"/>
                <a:gd name="T9" fmla="*/ 2 h 3"/>
                <a:gd name="T10" fmla="*/ 4 w 5"/>
                <a:gd name="T11" fmla="*/ 2 h 3"/>
                <a:gd name="T12" fmla="*/ 4 w 5"/>
                <a:gd name="T13" fmla="*/ 2 h 3"/>
                <a:gd name="T14" fmla="*/ 4 w 5"/>
                <a:gd name="T15" fmla="*/ 2 h 3"/>
                <a:gd name="T16" fmla="*/ 4 w 5"/>
                <a:gd name="T17" fmla="*/ 2 h 3"/>
                <a:gd name="T18" fmla="*/ 4 w 5"/>
                <a:gd name="T19" fmla="*/ 2 h 3"/>
                <a:gd name="T20" fmla="*/ 4 w 5"/>
                <a:gd name="T21" fmla="*/ 2 h 3"/>
                <a:gd name="T22" fmla="*/ 4 w 5"/>
                <a:gd name="T23" fmla="*/ 2 h 3"/>
                <a:gd name="T24" fmla="*/ 4 w 5"/>
                <a:gd name="T25" fmla="*/ 2 h 3"/>
                <a:gd name="T26" fmla="*/ 3 w 5"/>
                <a:gd name="T27" fmla="*/ 2 h 3"/>
                <a:gd name="T28" fmla="*/ 3 w 5"/>
                <a:gd name="T29" fmla="*/ 2 h 3"/>
                <a:gd name="T30" fmla="*/ 3 w 5"/>
                <a:gd name="T31" fmla="*/ 2 h 3"/>
                <a:gd name="T32" fmla="*/ 3 w 5"/>
                <a:gd name="T33" fmla="*/ 2 h 3"/>
                <a:gd name="T34" fmla="*/ 3 w 5"/>
                <a:gd name="T35" fmla="*/ 2 h 3"/>
                <a:gd name="T36" fmla="*/ 3 w 5"/>
                <a:gd name="T37" fmla="*/ 2 h 3"/>
                <a:gd name="T38" fmla="*/ 3 w 5"/>
                <a:gd name="T39" fmla="*/ 2 h 3"/>
                <a:gd name="T40" fmla="*/ 3 w 5"/>
                <a:gd name="T41" fmla="*/ 2 h 3"/>
                <a:gd name="T42" fmla="*/ 3 w 5"/>
                <a:gd name="T43" fmla="*/ 2 h 3"/>
                <a:gd name="T44" fmla="*/ 3 w 5"/>
                <a:gd name="T45" fmla="*/ 2 h 3"/>
                <a:gd name="T46" fmla="*/ 3 w 5"/>
                <a:gd name="T47" fmla="*/ 2 h 3"/>
                <a:gd name="T48" fmla="*/ 3 w 5"/>
                <a:gd name="T49" fmla="*/ 1 h 3"/>
                <a:gd name="T50" fmla="*/ 3 w 5"/>
                <a:gd name="T51" fmla="*/ 1 h 3"/>
                <a:gd name="T52" fmla="*/ 2 w 5"/>
                <a:gd name="T53" fmla="*/ 1 h 3"/>
                <a:gd name="T54" fmla="*/ 2 w 5"/>
                <a:gd name="T55" fmla="*/ 1 h 3"/>
                <a:gd name="T56" fmla="*/ 2 w 5"/>
                <a:gd name="T57" fmla="*/ 1 h 3"/>
                <a:gd name="T58" fmla="*/ 2 w 5"/>
                <a:gd name="T59" fmla="*/ 1 h 3"/>
                <a:gd name="T60" fmla="*/ 2 w 5"/>
                <a:gd name="T61" fmla="*/ 1 h 3"/>
                <a:gd name="T62" fmla="*/ 2 w 5"/>
                <a:gd name="T63" fmla="*/ 1 h 3"/>
                <a:gd name="T64" fmla="*/ 2 w 5"/>
                <a:gd name="T65" fmla="*/ 1 h 3"/>
                <a:gd name="T66" fmla="*/ 2 w 5"/>
                <a:gd name="T67" fmla="*/ 1 h 3"/>
                <a:gd name="T68" fmla="*/ 2 w 5"/>
                <a:gd name="T69" fmla="*/ 1 h 3"/>
                <a:gd name="T70" fmla="*/ 2 w 5"/>
                <a:gd name="T71" fmla="*/ 1 h 3"/>
                <a:gd name="T72" fmla="*/ 2 w 5"/>
                <a:gd name="T73" fmla="*/ 1 h 3"/>
                <a:gd name="T74" fmla="*/ 2 w 5"/>
                <a:gd name="T75" fmla="*/ 1 h 3"/>
                <a:gd name="T76" fmla="*/ 2 w 5"/>
                <a:gd name="T77" fmla="*/ 1 h 3"/>
                <a:gd name="T78" fmla="*/ 1 w 5"/>
                <a:gd name="T79" fmla="*/ 1 h 3"/>
                <a:gd name="T80" fmla="*/ 1 w 5"/>
                <a:gd name="T81" fmla="*/ 1 h 3"/>
                <a:gd name="T82" fmla="*/ 1 w 5"/>
                <a:gd name="T83" fmla="*/ 1 h 3"/>
                <a:gd name="T84" fmla="*/ 1 w 5"/>
                <a:gd name="T85" fmla="*/ 1 h 3"/>
                <a:gd name="T86" fmla="*/ 1 w 5"/>
                <a:gd name="T87" fmla="*/ 1 h 3"/>
                <a:gd name="T88" fmla="*/ 1 w 5"/>
                <a:gd name="T89" fmla="*/ 1 h 3"/>
                <a:gd name="T90" fmla="*/ 1 w 5"/>
                <a:gd name="T91" fmla="*/ 1 h 3"/>
                <a:gd name="T92" fmla="*/ 1 w 5"/>
                <a:gd name="T93" fmla="*/ 0 h 3"/>
                <a:gd name="T94" fmla="*/ 1 w 5"/>
                <a:gd name="T95" fmla="*/ 0 h 3"/>
                <a:gd name="T96" fmla="*/ 0 w 5"/>
                <a:gd name="T97" fmla="*/ 0 h 3"/>
                <a:gd name="T98" fmla="*/ 0 w 5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1" name="Freeform 1664"/>
            <p:cNvSpPr>
              <a:spLocks/>
            </p:cNvSpPr>
            <p:nvPr/>
          </p:nvSpPr>
          <p:spPr bwMode="auto">
            <a:xfrm>
              <a:off x="1570020" y="-3646204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4 w 4"/>
                <a:gd name="T17" fmla="*/ 2 h 2"/>
                <a:gd name="T18" fmla="*/ 4 w 4"/>
                <a:gd name="T19" fmla="*/ 2 h 2"/>
                <a:gd name="T20" fmla="*/ 4 w 4"/>
                <a:gd name="T21" fmla="*/ 2 h 2"/>
                <a:gd name="T22" fmla="*/ 4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3 w 4"/>
                <a:gd name="T41" fmla="*/ 1 h 2"/>
                <a:gd name="T42" fmla="*/ 3 w 4"/>
                <a:gd name="T43" fmla="*/ 1 h 2"/>
                <a:gd name="T44" fmla="*/ 3 w 4"/>
                <a:gd name="T45" fmla="*/ 1 h 2"/>
                <a:gd name="T46" fmla="*/ 3 w 4"/>
                <a:gd name="T47" fmla="*/ 1 h 2"/>
                <a:gd name="T48" fmla="*/ 3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0 h 2"/>
                <a:gd name="T66" fmla="*/ 2 w 4"/>
                <a:gd name="T67" fmla="*/ 0 h 2"/>
                <a:gd name="T68" fmla="*/ 1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1 w 4"/>
                <a:gd name="T83" fmla="*/ 0 h 2"/>
                <a:gd name="T84" fmla="*/ 1 w 4"/>
                <a:gd name="T85" fmla="*/ 0 h 2"/>
                <a:gd name="T86" fmla="*/ 1 w 4"/>
                <a:gd name="T87" fmla="*/ 0 h 2"/>
                <a:gd name="T88" fmla="*/ 1 w 4"/>
                <a:gd name="T89" fmla="*/ 0 h 2"/>
                <a:gd name="T90" fmla="*/ 1 w 4"/>
                <a:gd name="T91" fmla="*/ 0 h 2"/>
                <a:gd name="T92" fmla="*/ 1 w 4"/>
                <a:gd name="T93" fmla="*/ 0 h 2"/>
                <a:gd name="T94" fmla="*/ 1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2" name="Freeform 1665"/>
            <p:cNvSpPr>
              <a:spLocks/>
            </p:cNvSpPr>
            <p:nvPr/>
          </p:nvSpPr>
          <p:spPr bwMode="auto">
            <a:xfrm>
              <a:off x="1564855" y="-3650078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2 h 3"/>
                <a:gd name="T10" fmla="*/ 4 w 4"/>
                <a:gd name="T11" fmla="*/ 2 h 3"/>
                <a:gd name="T12" fmla="*/ 4 w 4"/>
                <a:gd name="T13" fmla="*/ 2 h 3"/>
                <a:gd name="T14" fmla="*/ 4 w 4"/>
                <a:gd name="T15" fmla="*/ 2 h 3"/>
                <a:gd name="T16" fmla="*/ 4 w 4"/>
                <a:gd name="T17" fmla="*/ 2 h 3"/>
                <a:gd name="T18" fmla="*/ 4 w 4"/>
                <a:gd name="T19" fmla="*/ 2 h 3"/>
                <a:gd name="T20" fmla="*/ 4 w 4"/>
                <a:gd name="T21" fmla="*/ 2 h 3"/>
                <a:gd name="T22" fmla="*/ 4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3 w 4"/>
                <a:gd name="T35" fmla="*/ 2 h 3"/>
                <a:gd name="T36" fmla="*/ 3 w 4"/>
                <a:gd name="T37" fmla="*/ 2 h 3"/>
                <a:gd name="T38" fmla="*/ 3 w 4"/>
                <a:gd name="T39" fmla="*/ 1 h 3"/>
                <a:gd name="T40" fmla="*/ 3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2 w 4"/>
                <a:gd name="T67" fmla="*/ 1 h 3"/>
                <a:gd name="T68" fmla="*/ 2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0 h 3"/>
                <a:gd name="T82" fmla="*/ 1 w 4"/>
                <a:gd name="T83" fmla="*/ 0 h 3"/>
                <a:gd name="T84" fmla="*/ 1 w 4"/>
                <a:gd name="T85" fmla="*/ 0 h 3"/>
                <a:gd name="T86" fmla="*/ 1 w 4"/>
                <a:gd name="T87" fmla="*/ 0 h 3"/>
                <a:gd name="T88" fmla="*/ 1 w 4"/>
                <a:gd name="T89" fmla="*/ 0 h 3"/>
                <a:gd name="T90" fmla="*/ 1 w 4"/>
                <a:gd name="T91" fmla="*/ 0 h 3"/>
                <a:gd name="T92" fmla="*/ 1 w 4"/>
                <a:gd name="T93" fmla="*/ 0 h 3"/>
                <a:gd name="T94" fmla="*/ 1 w 4"/>
                <a:gd name="T95" fmla="*/ 0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3" name="Freeform 1666"/>
            <p:cNvSpPr>
              <a:spLocks/>
            </p:cNvSpPr>
            <p:nvPr/>
          </p:nvSpPr>
          <p:spPr bwMode="auto">
            <a:xfrm>
              <a:off x="1559690" y="-3653952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3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3 w 4"/>
                <a:gd name="T19" fmla="*/ 3 h 3"/>
                <a:gd name="T20" fmla="*/ 3 w 4"/>
                <a:gd name="T21" fmla="*/ 3 h 3"/>
                <a:gd name="T22" fmla="*/ 3 w 4"/>
                <a:gd name="T23" fmla="*/ 3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2 h 3"/>
                <a:gd name="T34" fmla="*/ 3 w 4"/>
                <a:gd name="T35" fmla="*/ 2 h 3"/>
                <a:gd name="T36" fmla="*/ 3 w 4"/>
                <a:gd name="T37" fmla="*/ 2 h 3"/>
                <a:gd name="T38" fmla="*/ 3 w 4"/>
                <a:gd name="T39" fmla="*/ 2 h 3"/>
                <a:gd name="T40" fmla="*/ 3 w 4"/>
                <a:gd name="T41" fmla="*/ 2 h 3"/>
                <a:gd name="T42" fmla="*/ 3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2 w 4"/>
                <a:gd name="T67" fmla="*/ 1 h 3"/>
                <a:gd name="T68" fmla="*/ 2 w 4"/>
                <a:gd name="T69" fmla="*/ 1 h 3"/>
                <a:gd name="T70" fmla="*/ 2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1 h 3"/>
                <a:gd name="T82" fmla="*/ 1 w 4"/>
                <a:gd name="T83" fmla="*/ 1 h 3"/>
                <a:gd name="T84" fmla="*/ 1 w 4"/>
                <a:gd name="T85" fmla="*/ 1 h 3"/>
                <a:gd name="T86" fmla="*/ 1 w 4"/>
                <a:gd name="T87" fmla="*/ 1 h 3"/>
                <a:gd name="T88" fmla="*/ 1 w 4"/>
                <a:gd name="T89" fmla="*/ 1 h 3"/>
                <a:gd name="T90" fmla="*/ 1 w 4"/>
                <a:gd name="T91" fmla="*/ 1 h 3"/>
                <a:gd name="T92" fmla="*/ 0 w 4"/>
                <a:gd name="T93" fmla="*/ 1 h 3"/>
                <a:gd name="T94" fmla="*/ 0 w 4"/>
                <a:gd name="T95" fmla="*/ 0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4" name="Freeform 1667"/>
            <p:cNvSpPr>
              <a:spLocks/>
            </p:cNvSpPr>
            <p:nvPr/>
          </p:nvSpPr>
          <p:spPr bwMode="auto">
            <a:xfrm>
              <a:off x="1554525" y="-3656535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4 w 4"/>
                <a:gd name="T17" fmla="*/ 2 h 2"/>
                <a:gd name="T18" fmla="*/ 4 w 4"/>
                <a:gd name="T19" fmla="*/ 2 h 2"/>
                <a:gd name="T20" fmla="*/ 4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3 w 4"/>
                <a:gd name="T35" fmla="*/ 2 h 2"/>
                <a:gd name="T36" fmla="*/ 3 w 4"/>
                <a:gd name="T37" fmla="*/ 2 h 2"/>
                <a:gd name="T38" fmla="*/ 3 w 4"/>
                <a:gd name="T39" fmla="*/ 2 h 2"/>
                <a:gd name="T40" fmla="*/ 3 w 4"/>
                <a:gd name="T41" fmla="*/ 1 h 2"/>
                <a:gd name="T42" fmla="*/ 3 w 4"/>
                <a:gd name="T43" fmla="*/ 1 h 2"/>
                <a:gd name="T44" fmla="*/ 3 w 4"/>
                <a:gd name="T45" fmla="*/ 1 h 2"/>
                <a:gd name="T46" fmla="*/ 3 w 4"/>
                <a:gd name="T47" fmla="*/ 1 h 2"/>
                <a:gd name="T48" fmla="*/ 3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2 w 4"/>
                <a:gd name="T67" fmla="*/ 1 h 2"/>
                <a:gd name="T68" fmla="*/ 1 w 4"/>
                <a:gd name="T69" fmla="*/ 0 h 2"/>
                <a:gd name="T70" fmla="*/ 1 w 4"/>
                <a:gd name="T71" fmla="*/ 0 h 2"/>
                <a:gd name="T72" fmla="*/ 1 w 4"/>
                <a:gd name="T73" fmla="*/ 0 h 2"/>
                <a:gd name="T74" fmla="*/ 1 w 4"/>
                <a:gd name="T75" fmla="*/ 0 h 2"/>
                <a:gd name="T76" fmla="*/ 1 w 4"/>
                <a:gd name="T77" fmla="*/ 0 h 2"/>
                <a:gd name="T78" fmla="*/ 1 w 4"/>
                <a:gd name="T79" fmla="*/ 0 h 2"/>
                <a:gd name="T80" fmla="*/ 1 w 4"/>
                <a:gd name="T81" fmla="*/ 0 h 2"/>
                <a:gd name="T82" fmla="*/ 1 w 4"/>
                <a:gd name="T83" fmla="*/ 0 h 2"/>
                <a:gd name="T84" fmla="*/ 1 w 4"/>
                <a:gd name="T85" fmla="*/ 0 h 2"/>
                <a:gd name="T86" fmla="*/ 1 w 4"/>
                <a:gd name="T87" fmla="*/ 0 h 2"/>
                <a:gd name="T88" fmla="*/ 1 w 4"/>
                <a:gd name="T89" fmla="*/ 0 h 2"/>
                <a:gd name="T90" fmla="*/ 1 w 4"/>
                <a:gd name="T91" fmla="*/ 0 h 2"/>
                <a:gd name="T92" fmla="*/ 1 w 4"/>
                <a:gd name="T93" fmla="*/ 0 h 2"/>
                <a:gd name="T94" fmla="*/ 1 w 4"/>
                <a:gd name="T95" fmla="*/ 0 h 2"/>
                <a:gd name="T96" fmla="*/ 1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5" name="Freeform 1668"/>
            <p:cNvSpPr>
              <a:spLocks/>
            </p:cNvSpPr>
            <p:nvPr/>
          </p:nvSpPr>
          <p:spPr bwMode="auto">
            <a:xfrm>
              <a:off x="1550653" y="-3660409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2 h 3"/>
                <a:gd name="T14" fmla="*/ 3 w 3"/>
                <a:gd name="T15" fmla="*/ 2 h 3"/>
                <a:gd name="T16" fmla="*/ 3 w 3"/>
                <a:gd name="T17" fmla="*/ 2 h 3"/>
                <a:gd name="T18" fmla="*/ 3 w 3"/>
                <a:gd name="T19" fmla="*/ 2 h 3"/>
                <a:gd name="T20" fmla="*/ 3 w 3"/>
                <a:gd name="T21" fmla="*/ 2 h 3"/>
                <a:gd name="T22" fmla="*/ 3 w 3"/>
                <a:gd name="T23" fmla="*/ 2 h 3"/>
                <a:gd name="T24" fmla="*/ 3 w 3"/>
                <a:gd name="T25" fmla="*/ 2 h 3"/>
                <a:gd name="T26" fmla="*/ 3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0 w 3"/>
                <a:gd name="T77" fmla="*/ 1 h 3"/>
                <a:gd name="T78" fmla="*/ 0 w 3"/>
                <a:gd name="T79" fmla="*/ 1 h 3"/>
                <a:gd name="T80" fmla="*/ 0 w 3"/>
                <a:gd name="T81" fmla="*/ 1 h 3"/>
                <a:gd name="T82" fmla="*/ 0 w 3"/>
                <a:gd name="T83" fmla="*/ 1 h 3"/>
                <a:gd name="T84" fmla="*/ 0 w 3"/>
                <a:gd name="T85" fmla="*/ 0 h 3"/>
                <a:gd name="T86" fmla="*/ 0 w 3"/>
                <a:gd name="T87" fmla="*/ 0 h 3"/>
                <a:gd name="T88" fmla="*/ 0 w 3"/>
                <a:gd name="T89" fmla="*/ 0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6" name="Freeform 1669"/>
            <p:cNvSpPr>
              <a:spLocks/>
            </p:cNvSpPr>
            <p:nvPr/>
          </p:nvSpPr>
          <p:spPr bwMode="auto">
            <a:xfrm>
              <a:off x="1545487" y="-3664282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3 w 4"/>
                <a:gd name="T9" fmla="*/ 3 h 3"/>
                <a:gd name="T10" fmla="*/ 3 w 4"/>
                <a:gd name="T11" fmla="*/ 3 h 3"/>
                <a:gd name="T12" fmla="*/ 3 w 4"/>
                <a:gd name="T13" fmla="*/ 3 h 3"/>
                <a:gd name="T14" fmla="*/ 3 w 4"/>
                <a:gd name="T15" fmla="*/ 3 h 3"/>
                <a:gd name="T16" fmla="*/ 3 w 4"/>
                <a:gd name="T17" fmla="*/ 3 h 3"/>
                <a:gd name="T18" fmla="*/ 3 w 4"/>
                <a:gd name="T19" fmla="*/ 3 h 3"/>
                <a:gd name="T20" fmla="*/ 3 w 4"/>
                <a:gd name="T21" fmla="*/ 3 h 3"/>
                <a:gd name="T22" fmla="*/ 3 w 4"/>
                <a:gd name="T23" fmla="*/ 3 h 3"/>
                <a:gd name="T24" fmla="*/ 3 w 4"/>
                <a:gd name="T25" fmla="*/ 3 h 3"/>
                <a:gd name="T26" fmla="*/ 3 w 4"/>
                <a:gd name="T27" fmla="*/ 3 h 3"/>
                <a:gd name="T28" fmla="*/ 2 w 4"/>
                <a:gd name="T29" fmla="*/ 2 h 3"/>
                <a:gd name="T30" fmla="*/ 2 w 4"/>
                <a:gd name="T31" fmla="*/ 2 h 3"/>
                <a:gd name="T32" fmla="*/ 2 w 4"/>
                <a:gd name="T33" fmla="*/ 2 h 3"/>
                <a:gd name="T34" fmla="*/ 2 w 4"/>
                <a:gd name="T35" fmla="*/ 2 h 3"/>
                <a:gd name="T36" fmla="*/ 2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1 w 4"/>
                <a:gd name="T59" fmla="*/ 2 h 3"/>
                <a:gd name="T60" fmla="*/ 1 w 4"/>
                <a:gd name="T61" fmla="*/ 2 h 3"/>
                <a:gd name="T62" fmla="*/ 1 w 4"/>
                <a:gd name="T63" fmla="*/ 2 h 3"/>
                <a:gd name="T64" fmla="*/ 1 w 4"/>
                <a:gd name="T65" fmla="*/ 2 h 3"/>
                <a:gd name="T66" fmla="*/ 1 w 4"/>
                <a:gd name="T67" fmla="*/ 2 h 3"/>
                <a:gd name="T68" fmla="*/ 1 w 4"/>
                <a:gd name="T69" fmla="*/ 2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1 h 3"/>
                <a:gd name="T82" fmla="*/ 1 w 4"/>
                <a:gd name="T83" fmla="*/ 1 h 3"/>
                <a:gd name="T84" fmla="*/ 1 w 4"/>
                <a:gd name="T85" fmla="*/ 1 h 3"/>
                <a:gd name="T86" fmla="*/ 1 w 4"/>
                <a:gd name="T87" fmla="*/ 1 h 3"/>
                <a:gd name="T88" fmla="*/ 0 w 4"/>
                <a:gd name="T89" fmla="*/ 1 h 3"/>
                <a:gd name="T90" fmla="*/ 0 w 4"/>
                <a:gd name="T91" fmla="*/ 1 h 3"/>
                <a:gd name="T92" fmla="*/ 0 w 4"/>
                <a:gd name="T93" fmla="*/ 1 h 3"/>
                <a:gd name="T94" fmla="*/ 0 w 4"/>
                <a:gd name="T95" fmla="*/ 1 h 3"/>
                <a:gd name="T96" fmla="*/ 0 w 4"/>
                <a:gd name="T97" fmla="*/ 1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7" name="Freeform 1670"/>
            <p:cNvSpPr>
              <a:spLocks/>
            </p:cNvSpPr>
            <p:nvPr/>
          </p:nvSpPr>
          <p:spPr bwMode="auto">
            <a:xfrm>
              <a:off x="1540322" y="-3666865"/>
              <a:ext cx="5165" cy="2583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3 w 4"/>
                <a:gd name="T11" fmla="*/ 2 h 2"/>
                <a:gd name="T12" fmla="*/ 3 w 4"/>
                <a:gd name="T13" fmla="*/ 2 h 2"/>
                <a:gd name="T14" fmla="*/ 3 w 4"/>
                <a:gd name="T15" fmla="*/ 2 h 2"/>
                <a:gd name="T16" fmla="*/ 3 w 4"/>
                <a:gd name="T17" fmla="*/ 2 h 2"/>
                <a:gd name="T18" fmla="*/ 3 w 4"/>
                <a:gd name="T19" fmla="*/ 2 h 2"/>
                <a:gd name="T20" fmla="*/ 3 w 4"/>
                <a:gd name="T21" fmla="*/ 2 h 2"/>
                <a:gd name="T22" fmla="*/ 3 w 4"/>
                <a:gd name="T23" fmla="*/ 2 h 2"/>
                <a:gd name="T24" fmla="*/ 3 w 4"/>
                <a:gd name="T25" fmla="*/ 2 h 2"/>
                <a:gd name="T26" fmla="*/ 3 w 4"/>
                <a:gd name="T27" fmla="*/ 2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3 w 4"/>
                <a:gd name="T35" fmla="*/ 2 h 2"/>
                <a:gd name="T36" fmla="*/ 3 w 4"/>
                <a:gd name="T37" fmla="*/ 2 h 2"/>
                <a:gd name="T38" fmla="*/ 3 w 4"/>
                <a:gd name="T39" fmla="*/ 2 h 2"/>
                <a:gd name="T40" fmla="*/ 2 w 4"/>
                <a:gd name="T41" fmla="*/ 2 h 2"/>
                <a:gd name="T42" fmla="*/ 2 w 4"/>
                <a:gd name="T43" fmla="*/ 2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2 w 4"/>
                <a:gd name="T67" fmla="*/ 1 h 2"/>
                <a:gd name="T68" fmla="*/ 2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1 h 2"/>
                <a:gd name="T82" fmla="*/ 1 w 4"/>
                <a:gd name="T83" fmla="*/ 1 h 2"/>
                <a:gd name="T84" fmla="*/ 1 w 4"/>
                <a:gd name="T85" fmla="*/ 1 h 2"/>
                <a:gd name="T86" fmla="*/ 1 w 4"/>
                <a:gd name="T87" fmla="*/ 0 h 2"/>
                <a:gd name="T88" fmla="*/ 1 w 4"/>
                <a:gd name="T89" fmla="*/ 0 h 2"/>
                <a:gd name="T90" fmla="*/ 1 w 4"/>
                <a:gd name="T91" fmla="*/ 0 h 2"/>
                <a:gd name="T92" fmla="*/ 0 w 4"/>
                <a:gd name="T93" fmla="*/ 0 h 2"/>
                <a:gd name="T94" fmla="*/ 0 w 4"/>
                <a:gd name="T95" fmla="*/ 0 h 2"/>
                <a:gd name="T96" fmla="*/ 0 w 4"/>
                <a:gd name="T97" fmla="*/ 0 h 2"/>
                <a:gd name="T98" fmla="*/ 0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8" name="Freeform 1671"/>
            <p:cNvSpPr>
              <a:spLocks/>
            </p:cNvSpPr>
            <p:nvPr/>
          </p:nvSpPr>
          <p:spPr bwMode="auto">
            <a:xfrm>
              <a:off x="1536449" y="-3669448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2 h 2"/>
                <a:gd name="T16" fmla="*/ 3 w 3"/>
                <a:gd name="T17" fmla="*/ 1 h 2"/>
                <a:gd name="T18" fmla="*/ 3 w 3"/>
                <a:gd name="T19" fmla="*/ 1 h 2"/>
                <a:gd name="T20" fmla="*/ 3 w 3"/>
                <a:gd name="T21" fmla="*/ 1 h 2"/>
                <a:gd name="T22" fmla="*/ 3 w 3"/>
                <a:gd name="T23" fmla="*/ 1 h 2"/>
                <a:gd name="T24" fmla="*/ 2 w 3"/>
                <a:gd name="T25" fmla="*/ 1 h 2"/>
                <a:gd name="T26" fmla="*/ 2 w 3"/>
                <a:gd name="T27" fmla="*/ 1 h 2"/>
                <a:gd name="T28" fmla="*/ 2 w 3"/>
                <a:gd name="T29" fmla="*/ 1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1 w 3"/>
                <a:gd name="T57" fmla="*/ 1 h 2"/>
                <a:gd name="T58" fmla="*/ 1 w 3"/>
                <a:gd name="T59" fmla="*/ 0 h 2"/>
                <a:gd name="T60" fmla="*/ 1 w 3"/>
                <a:gd name="T61" fmla="*/ 0 h 2"/>
                <a:gd name="T62" fmla="*/ 1 w 3"/>
                <a:gd name="T63" fmla="*/ 0 h 2"/>
                <a:gd name="T64" fmla="*/ 1 w 3"/>
                <a:gd name="T65" fmla="*/ 0 h 2"/>
                <a:gd name="T66" fmla="*/ 1 w 3"/>
                <a:gd name="T67" fmla="*/ 0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0 w 3"/>
                <a:gd name="T77" fmla="*/ 0 h 2"/>
                <a:gd name="T78" fmla="*/ 0 w 3"/>
                <a:gd name="T79" fmla="*/ 0 h 2"/>
                <a:gd name="T80" fmla="*/ 0 w 3"/>
                <a:gd name="T81" fmla="*/ 0 h 2"/>
                <a:gd name="T82" fmla="*/ 0 w 3"/>
                <a:gd name="T83" fmla="*/ 0 h 2"/>
                <a:gd name="T84" fmla="*/ 0 w 3"/>
                <a:gd name="T85" fmla="*/ 0 h 2"/>
                <a:gd name="T86" fmla="*/ 0 w 3"/>
                <a:gd name="T87" fmla="*/ 0 h 2"/>
                <a:gd name="T88" fmla="*/ 0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9" name="Freeform 1672"/>
            <p:cNvSpPr>
              <a:spLocks/>
            </p:cNvSpPr>
            <p:nvPr/>
          </p:nvSpPr>
          <p:spPr bwMode="auto">
            <a:xfrm>
              <a:off x="1531283" y="-3673322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4 w 4"/>
                <a:gd name="T5" fmla="*/ 2 h 3"/>
                <a:gd name="T6" fmla="*/ 4 w 4"/>
                <a:gd name="T7" fmla="*/ 2 h 3"/>
                <a:gd name="T8" fmla="*/ 4 w 4"/>
                <a:gd name="T9" fmla="*/ 2 h 3"/>
                <a:gd name="T10" fmla="*/ 3 w 4"/>
                <a:gd name="T11" fmla="*/ 2 h 3"/>
                <a:gd name="T12" fmla="*/ 3 w 4"/>
                <a:gd name="T13" fmla="*/ 2 h 3"/>
                <a:gd name="T14" fmla="*/ 3 w 4"/>
                <a:gd name="T15" fmla="*/ 2 h 3"/>
                <a:gd name="T16" fmla="*/ 3 w 4"/>
                <a:gd name="T17" fmla="*/ 2 h 3"/>
                <a:gd name="T18" fmla="*/ 3 w 4"/>
                <a:gd name="T19" fmla="*/ 2 h 3"/>
                <a:gd name="T20" fmla="*/ 3 w 4"/>
                <a:gd name="T21" fmla="*/ 2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3 w 4"/>
                <a:gd name="T29" fmla="*/ 2 h 3"/>
                <a:gd name="T30" fmla="*/ 3 w 4"/>
                <a:gd name="T31" fmla="*/ 2 h 3"/>
                <a:gd name="T32" fmla="*/ 3 w 4"/>
                <a:gd name="T33" fmla="*/ 1 h 3"/>
                <a:gd name="T34" fmla="*/ 3 w 4"/>
                <a:gd name="T35" fmla="*/ 1 h 3"/>
                <a:gd name="T36" fmla="*/ 3 w 4"/>
                <a:gd name="T37" fmla="*/ 1 h 3"/>
                <a:gd name="T38" fmla="*/ 3 w 4"/>
                <a:gd name="T39" fmla="*/ 1 h 3"/>
                <a:gd name="T40" fmla="*/ 3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1 w 4"/>
                <a:gd name="T63" fmla="*/ 1 h 3"/>
                <a:gd name="T64" fmla="*/ 1 w 4"/>
                <a:gd name="T65" fmla="*/ 1 h 3"/>
                <a:gd name="T66" fmla="*/ 1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0 h 3"/>
                <a:gd name="T76" fmla="*/ 1 w 4"/>
                <a:gd name="T77" fmla="*/ 0 h 3"/>
                <a:gd name="T78" fmla="*/ 1 w 4"/>
                <a:gd name="T79" fmla="*/ 0 h 3"/>
                <a:gd name="T80" fmla="*/ 1 w 4"/>
                <a:gd name="T81" fmla="*/ 0 h 3"/>
                <a:gd name="T82" fmla="*/ 1 w 4"/>
                <a:gd name="T83" fmla="*/ 0 h 3"/>
                <a:gd name="T84" fmla="*/ 1 w 4"/>
                <a:gd name="T85" fmla="*/ 0 h 3"/>
                <a:gd name="T86" fmla="*/ 1 w 4"/>
                <a:gd name="T87" fmla="*/ 0 h 3"/>
                <a:gd name="T88" fmla="*/ 1 w 4"/>
                <a:gd name="T89" fmla="*/ 0 h 3"/>
                <a:gd name="T90" fmla="*/ 1 w 4"/>
                <a:gd name="T91" fmla="*/ 0 h 3"/>
                <a:gd name="T92" fmla="*/ 1 w 4"/>
                <a:gd name="T93" fmla="*/ 0 h 3"/>
                <a:gd name="T94" fmla="*/ 0 w 4"/>
                <a:gd name="T95" fmla="*/ 0 h 3"/>
                <a:gd name="T96" fmla="*/ 0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0" name="Freeform 1673"/>
            <p:cNvSpPr>
              <a:spLocks/>
            </p:cNvSpPr>
            <p:nvPr/>
          </p:nvSpPr>
          <p:spPr bwMode="auto">
            <a:xfrm>
              <a:off x="1527411" y="-3677195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  <a:gd name="T18" fmla="*/ 3 w 3"/>
                <a:gd name="T19" fmla="*/ 2 h 3"/>
                <a:gd name="T20" fmla="*/ 3 w 3"/>
                <a:gd name="T21" fmla="*/ 2 h 3"/>
                <a:gd name="T22" fmla="*/ 3 w 3"/>
                <a:gd name="T23" fmla="*/ 2 h 3"/>
                <a:gd name="T24" fmla="*/ 3 w 3"/>
                <a:gd name="T25" fmla="*/ 2 h 3"/>
                <a:gd name="T26" fmla="*/ 3 w 3"/>
                <a:gd name="T27" fmla="*/ 2 h 3"/>
                <a:gd name="T28" fmla="*/ 3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1 h 3"/>
                <a:gd name="T48" fmla="*/ 2 w 3"/>
                <a:gd name="T49" fmla="*/ 1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1 w 3"/>
                <a:gd name="T83" fmla="*/ 1 h 3"/>
                <a:gd name="T84" fmla="*/ 0 w 3"/>
                <a:gd name="T85" fmla="*/ 1 h 3"/>
                <a:gd name="T86" fmla="*/ 0 w 3"/>
                <a:gd name="T87" fmla="*/ 1 h 3"/>
                <a:gd name="T88" fmla="*/ 0 w 3"/>
                <a:gd name="T89" fmla="*/ 1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1" name="Freeform 1674"/>
            <p:cNvSpPr>
              <a:spLocks/>
            </p:cNvSpPr>
            <p:nvPr/>
          </p:nvSpPr>
          <p:spPr bwMode="auto">
            <a:xfrm>
              <a:off x="1523537" y="-3679778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2 h 2"/>
                <a:gd name="T16" fmla="*/ 3 w 3"/>
                <a:gd name="T17" fmla="*/ 2 h 2"/>
                <a:gd name="T18" fmla="*/ 2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2 h 2"/>
                <a:gd name="T30" fmla="*/ 2 w 3"/>
                <a:gd name="T31" fmla="*/ 2 h 2"/>
                <a:gd name="T32" fmla="*/ 2 w 3"/>
                <a:gd name="T33" fmla="*/ 2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0 h 2"/>
                <a:gd name="T64" fmla="*/ 1 w 3"/>
                <a:gd name="T65" fmla="*/ 0 h 2"/>
                <a:gd name="T66" fmla="*/ 1 w 3"/>
                <a:gd name="T67" fmla="*/ 0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0 w 3"/>
                <a:gd name="T75" fmla="*/ 0 h 2"/>
                <a:gd name="T76" fmla="*/ 0 w 3"/>
                <a:gd name="T77" fmla="*/ 0 h 2"/>
                <a:gd name="T78" fmla="*/ 0 w 3"/>
                <a:gd name="T79" fmla="*/ 0 h 2"/>
                <a:gd name="T80" fmla="*/ 0 w 3"/>
                <a:gd name="T81" fmla="*/ 0 h 2"/>
                <a:gd name="T82" fmla="*/ 0 w 3"/>
                <a:gd name="T83" fmla="*/ 0 h 2"/>
                <a:gd name="T84" fmla="*/ 0 w 3"/>
                <a:gd name="T85" fmla="*/ 0 h 2"/>
                <a:gd name="T86" fmla="*/ 0 w 3"/>
                <a:gd name="T87" fmla="*/ 0 h 2"/>
                <a:gd name="T88" fmla="*/ 0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2" name="Freeform 1675"/>
            <p:cNvSpPr>
              <a:spLocks/>
            </p:cNvSpPr>
            <p:nvPr/>
          </p:nvSpPr>
          <p:spPr bwMode="auto">
            <a:xfrm>
              <a:off x="1519663" y="-3683652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3 w 3"/>
                <a:gd name="T9" fmla="*/ 2 h 3"/>
                <a:gd name="T10" fmla="*/ 2 w 3"/>
                <a:gd name="T11" fmla="*/ 2 h 3"/>
                <a:gd name="T12" fmla="*/ 2 w 3"/>
                <a:gd name="T13" fmla="*/ 2 h 3"/>
                <a:gd name="T14" fmla="*/ 2 w 3"/>
                <a:gd name="T15" fmla="*/ 2 h 3"/>
                <a:gd name="T16" fmla="*/ 2 w 3"/>
                <a:gd name="T17" fmla="*/ 2 h 3"/>
                <a:gd name="T18" fmla="*/ 2 w 3"/>
                <a:gd name="T19" fmla="*/ 2 h 3"/>
                <a:gd name="T20" fmla="*/ 2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0 w 3"/>
                <a:gd name="T69" fmla="*/ 1 h 3"/>
                <a:gd name="T70" fmla="*/ 0 w 3"/>
                <a:gd name="T71" fmla="*/ 1 h 3"/>
                <a:gd name="T72" fmla="*/ 0 w 3"/>
                <a:gd name="T73" fmla="*/ 1 h 3"/>
                <a:gd name="T74" fmla="*/ 0 w 3"/>
                <a:gd name="T75" fmla="*/ 1 h 3"/>
                <a:gd name="T76" fmla="*/ 0 w 3"/>
                <a:gd name="T77" fmla="*/ 1 h 3"/>
                <a:gd name="T78" fmla="*/ 0 w 3"/>
                <a:gd name="T79" fmla="*/ 0 h 3"/>
                <a:gd name="T80" fmla="*/ 0 w 3"/>
                <a:gd name="T81" fmla="*/ 0 h 3"/>
                <a:gd name="T82" fmla="*/ 0 w 3"/>
                <a:gd name="T83" fmla="*/ 0 h 3"/>
                <a:gd name="T84" fmla="*/ 0 w 3"/>
                <a:gd name="T85" fmla="*/ 0 h 3"/>
                <a:gd name="T86" fmla="*/ 0 w 3"/>
                <a:gd name="T87" fmla="*/ 0 h 3"/>
                <a:gd name="T88" fmla="*/ 0 w 3"/>
                <a:gd name="T89" fmla="*/ 0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3" name="Freeform 1676"/>
            <p:cNvSpPr>
              <a:spLocks/>
            </p:cNvSpPr>
            <p:nvPr/>
          </p:nvSpPr>
          <p:spPr bwMode="auto">
            <a:xfrm>
              <a:off x="1514498" y="-3687526"/>
              <a:ext cx="5165" cy="3874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3 w 4"/>
                <a:gd name="T5" fmla="*/ 3 h 3"/>
                <a:gd name="T6" fmla="*/ 3 w 4"/>
                <a:gd name="T7" fmla="*/ 3 h 3"/>
                <a:gd name="T8" fmla="*/ 3 w 4"/>
                <a:gd name="T9" fmla="*/ 3 h 3"/>
                <a:gd name="T10" fmla="*/ 3 w 4"/>
                <a:gd name="T11" fmla="*/ 3 h 3"/>
                <a:gd name="T12" fmla="*/ 3 w 4"/>
                <a:gd name="T13" fmla="*/ 3 h 3"/>
                <a:gd name="T14" fmla="*/ 3 w 4"/>
                <a:gd name="T15" fmla="*/ 3 h 3"/>
                <a:gd name="T16" fmla="*/ 3 w 4"/>
                <a:gd name="T17" fmla="*/ 3 h 3"/>
                <a:gd name="T18" fmla="*/ 3 w 4"/>
                <a:gd name="T19" fmla="*/ 3 h 3"/>
                <a:gd name="T20" fmla="*/ 3 w 4"/>
                <a:gd name="T21" fmla="*/ 3 h 3"/>
                <a:gd name="T22" fmla="*/ 3 w 4"/>
                <a:gd name="T23" fmla="*/ 2 h 3"/>
                <a:gd name="T24" fmla="*/ 3 w 4"/>
                <a:gd name="T25" fmla="*/ 2 h 3"/>
                <a:gd name="T26" fmla="*/ 3 w 4"/>
                <a:gd name="T27" fmla="*/ 2 h 3"/>
                <a:gd name="T28" fmla="*/ 2 w 4"/>
                <a:gd name="T29" fmla="*/ 2 h 3"/>
                <a:gd name="T30" fmla="*/ 2 w 4"/>
                <a:gd name="T31" fmla="*/ 2 h 3"/>
                <a:gd name="T32" fmla="*/ 2 w 4"/>
                <a:gd name="T33" fmla="*/ 2 h 3"/>
                <a:gd name="T34" fmla="*/ 2 w 4"/>
                <a:gd name="T35" fmla="*/ 2 h 3"/>
                <a:gd name="T36" fmla="*/ 2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2 h 3"/>
                <a:gd name="T60" fmla="*/ 2 w 4"/>
                <a:gd name="T61" fmla="*/ 2 h 3"/>
                <a:gd name="T62" fmla="*/ 1 w 4"/>
                <a:gd name="T63" fmla="*/ 2 h 3"/>
                <a:gd name="T64" fmla="*/ 1 w 4"/>
                <a:gd name="T65" fmla="*/ 1 h 3"/>
                <a:gd name="T66" fmla="*/ 1 w 4"/>
                <a:gd name="T67" fmla="*/ 1 h 3"/>
                <a:gd name="T68" fmla="*/ 1 w 4"/>
                <a:gd name="T69" fmla="*/ 1 h 3"/>
                <a:gd name="T70" fmla="*/ 1 w 4"/>
                <a:gd name="T71" fmla="*/ 1 h 3"/>
                <a:gd name="T72" fmla="*/ 1 w 4"/>
                <a:gd name="T73" fmla="*/ 1 h 3"/>
                <a:gd name="T74" fmla="*/ 1 w 4"/>
                <a:gd name="T75" fmla="*/ 1 h 3"/>
                <a:gd name="T76" fmla="*/ 1 w 4"/>
                <a:gd name="T77" fmla="*/ 1 h 3"/>
                <a:gd name="T78" fmla="*/ 1 w 4"/>
                <a:gd name="T79" fmla="*/ 1 h 3"/>
                <a:gd name="T80" fmla="*/ 1 w 4"/>
                <a:gd name="T81" fmla="*/ 1 h 3"/>
                <a:gd name="T82" fmla="*/ 1 w 4"/>
                <a:gd name="T83" fmla="*/ 1 h 3"/>
                <a:gd name="T84" fmla="*/ 1 w 4"/>
                <a:gd name="T85" fmla="*/ 1 h 3"/>
                <a:gd name="T86" fmla="*/ 1 w 4"/>
                <a:gd name="T87" fmla="*/ 1 h 3"/>
                <a:gd name="T88" fmla="*/ 1 w 4"/>
                <a:gd name="T89" fmla="*/ 1 h 3"/>
                <a:gd name="T90" fmla="*/ 1 w 4"/>
                <a:gd name="T91" fmla="*/ 1 h 3"/>
                <a:gd name="T92" fmla="*/ 1 w 4"/>
                <a:gd name="T93" fmla="*/ 1 h 3"/>
                <a:gd name="T94" fmla="*/ 1 w 4"/>
                <a:gd name="T95" fmla="*/ 0 h 3"/>
                <a:gd name="T96" fmla="*/ 1 w 4"/>
                <a:gd name="T97" fmla="*/ 0 h 3"/>
                <a:gd name="T98" fmla="*/ 0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4" name="Freeform 1677"/>
            <p:cNvSpPr>
              <a:spLocks/>
            </p:cNvSpPr>
            <p:nvPr/>
          </p:nvSpPr>
          <p:spPr bwMode="auto">
            <a:xfrm>
              <a:off x="1510624" y="-3690109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2 h 2"/>
                <a:gd name="T16" fmla="*/ 3 w 3"/>
                <a:gd name="T17" fmla="*/ 2 h 2"/>
                <a:gd name="T18" fmla="*/ 3 w 3"/>
                <a:gd name="T19" fmla="*/ 2 h 2"/>
                <a:gd name="T20" fmla="*/ 3 w 3"/>
                <a:gd name="T21" fmla="*/ 2 h 2"/>
                <a:gd name="T22" fmla="*/ 3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2 h 2"/>
                <a:gd name="T30" fmla="*/ 2 w 3"/>
                <a:gd name="T31" fmla="*/ 2 h 2"/>
                <a:gd name="T32" fmla="*/ 2 w 3"/>
                <a:gd name="T33" fmla="*/ 2 h 2"/>
                <a:gd name="T34" fmla="*/ 2 w 3"/>
                <a:gd name="T35" fmla="*/ 2 h 2"/>
                <a:gd name="T36" fmla="*/ 2 w 3"/>
                <a:gd name="T37" fmla="*/ 2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1 h 2"/>
                <a:gd name="T70" fmla="*/ 1 w 3"/>
                <a:gd name="T71" fmla="*/ 1 h 2"/>
                <a:gd name="T72" fmla="*/ 1 w 3"/>
                <a:gd name="T73" fmla="*/ 1 h 2"/>
                <a:gd name="T74" fmla="*/ 1 w 3"/>
                <a:gd name="T75" fmla="*/ 1 h 2"/>
                <a:gd name="T76" fmla="*/ 1 w 3"/>
                <a:gd name="T77" fmla="*/ 1 h 2"/>
                <a:gd name="T78" fmla="*/ 1 w 3"/>
                <a:gd name="T79" fmla="*/ 1 h 2"/>
                <a:gd name="T80" fmla="*/ 1 w 3"/>
                <a:gd name="T81" fmla="*/ 0 h 2"/>
                <a:gd name="T82" fmla="*/ 1 w 3"/>
                <a:gd name="T83" fmla="*/ 0 h 2"/>
                <a:gd name="T84" fmla="*/ 1 w 3"/>
                <a:gd name="T85" fmla="*/ 0 h 2"/>
                <a:gd name="T86" fmla="*/ 1 w 3"/>
                <a:gd name="T87" fmla="*/ 0 h 2"/>
                <a:gd name="T88" fmla="*/ 1 w 3"/>
                <a:gd name="T89" fmla="*/ 0 h 2"/>
                <a:gd name="T90" fmla="*/ 1 w 3"/>
                <a:gd name="T91" fmla="*/ 0 h 2"/>
                <a:gd name="T92" fmla="*/ 1 w 3"/>
                <a:gd name="T93" fmla="*/ 0 h 2"/>
                <a:gd name="T94" fmla="*/ 1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5" name="Freeform 1678"/>
            <p:cNvSpPr>
              <a:spLocks/>
            </p:cNvSpPr>
            <p:nvPr/>
          </p:nvSpPr>
          <p:spPr bwMode="auto">
            <a:xfrm>
              <a:off x="1506751" y="-3693983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3 w 3"/>
                <a:gd name="T17" fmla="*/ 2 h 3"/>
                <a:gd name="T18" fmla="*/ 3 w 3"/>
                <a:gd name="T19" fmla="*/ 2 h 3"/>
                <a:gd name="T20" fmla="*/ 3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1 h 3"/>
                <a:gd name="T56" fmla="*/ 2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1 w 3"/>
                <a:gd name="T83" fmla="*/ 1 h 3"/>
                <a:gd name="T84" fmla="*/ 1 w 3"/>
                <a:gd name="T85" fmla="*/ 1 h 3"/>
                <a:gd name="T86" fmla="*/ 1 w 3"/>
                <a:gd name="T87" fmla="*/ 1 h 3"/>
                <a:gd name="T88" fmla="*/ 1 w 3"/>
                <a:gd name="T89" fmla="*/ 1 h 3"/>
                <a:gd name="T90" fmla="*/ 1 w 3"/>
                <a:gd name="T91" fmla="*/ 1 h 3"/>
                <a:gd name="T92" fmla="*/ 1 w 3"/>
                <a:gd name="T93" fmla="*/ 1 h 3"/>
                <a:gd name="T94" fmla="*/ 1 w 3"/>
                <a:gd name="T95" fmla="*/ 1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6" name="Freeform 1679"/>
            <p:cNvSpPr>
              <a:spLocks/>
            </p:cNvSpPr>
            <p:nvPr/>
          </p:nvSpPr>
          <p:spPr bwMode="auto">
            <a:xfrm>
              <a:off x="1502877" y="-3696566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2 h 2"/>
                <a:gd name="T16" fmla="*/ 3 w 3"/>
                <a:gd name="T17" fmla="*/ 2 h 2"/>
                <a:gd name="T18" fmla="*/ 3 w 3"/>
                <a:gd name="T19" fmla="*/ 2 h 2"/>
                <a:gd name="T20" fmla="*/ 3 w 3"/>
                <a:gd name="T21" fmla="*/ 2 h 2"/>
                <a:gd name="T22" fmla="*/ 2 w 3"/>
                <a:gd name="T23" fmla="*/ 2 h 2"/>
                <a:gd name="T24" fmla="*/ 2 w 3"/>
                <a:gd name="T25" fmla="*/ 2 h 2"/>
                <a:gd name="T26" fmla="*/ 2 w 3"/>
                <a:gd name="T27" fmla="*/ 1 h 2"/>
                <a:gd name="T28" fmla="*/ 2 w 3"/>
                <a:gd name="T29" fmla="*/ 1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1 w 3"/>
                <a:gd name="T77" fmla="*/ 0 h 2"/>
                <a:gd name="T78" fmla="*/ 1 w 3"/>
                <a:gd name="T79" fmla="*/ 0 h 2"/>
                <a:gd name="T80" fmla="*/ 1 w 3"/>
                <a:gd name="T81" fmla="*/ 0 h 2"/>
                <a:gd name="T82" fmla="*/ 1 w 3"/>
                <a:gd name="T83" fmla="*/ 0 h 2"/>
                <a:gd name="T84" fmla="*/ 1 w 3"/>
                <a:gd name="T85" fmla="*/ 0 h 2"/>
                <a:gd name="T86" fmla="*/ 1 w 3"/>
                <a:gd name="T87" fmla="*/ 0 h 2"/>
                <a:gd name="T88" fmla="*/ 1 w 3"/>
                <a:gd name="T89" fmla="*/ 0 h 2"/>
                <a:gd name="T90" fmla="*/ 1 w 3"/>
                <a:gd name="T91" fmla="*/ 0 h 2"/>
                <a:gd name="T92" fmla="*/ 1 w 3"/>
                <a:gd name="T93" fmla="*/ 0 h 2"/>
                <a:gd name="T94" fmla="*/ 1 w 3"/>
                <a:gd name="T95" fmla="*/ 0 h 2"/>
                <a:gd name="T96" fmla="*/ 1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7" name="Freeform 1680"/>
            <p:cNvSpPr>
              <a:spLocks/>
            </p:cNvSpPr>
            <p:nvPr/>
          </p:nvSpPr>
          <p:spPr bwMode="auto">
            <a:xfrm>
              <a:off x="1500295" y="-3700439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0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8" name="Freeform 1681"/>
            <p:cNvSpPr>
              <a:spLocks/>
            </p:cNvSpPr>
            <p:nvPr/>
          </p:nvSpPr>
          <p:spPr bwMode="auto">
            <a:xfrm>
              <a:off x="1496421" y="-3703022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2 w 3"/>
                <a:gd name="T15" fmla="*/ 2 h 2"/>
                <a:gd name="T16" fmla="*/ 2 w 3"/>
                <a:gd name="T17" fmla="*/ 2 h 2"/>
                <a:gd name="T18" fmla="*/ 2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2 w 3"/>
                <a:gd name="T25" fmla="*/ 2 h 2"/>
                <a:gd name="T26" fmla="*/ 2 w 3"/>
                <a:gd name="T27" fmla="*/ 2 h 2"/>
                <a:gd name="T28" fmla="*/ 2 w 3"/>
                <a:gd name="T29" fmla="*/ 1 h 2"/>
                <a:gd name="T30" fmla="*/ 1 w 3"/>
                <a:gd name="T31" fmla="*/ 1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0 h 2"/>
                <a:gd name="T58" fmla="*/ 1 w 3"/>
                <a:gd name="T59" fmla="*/ 0 h 2"/>
                <a:gd name="T60" fmla="*/ 1 w 3"/>
                <a:gd name="T61" fmla="*/ 0 h 2"/>
                <a:gd name="T62" fmla="*/ 1 w 3"/>
                <a:gd name="T63" fmla="*/ 0 h 2"/>
                <a:gd name="T64" fmla="*/ 1 w 3"/>
                <a:gd name="T65" fmla="*/ 0 h 2"/>
                <a:gd name="T66" fmla="*/ 1 w 3"/>
                <a:gd name="T67" fmla="*/ 0 h 2"/>
                <a:gd name="T68" fmla="*/ 1 w 3"/>
                <a:gd name="T69" fmla="*/ 0 h 2"/>
                <a:gd name="T70" fmla="*/ 0 w 3"/>
                <a:gd name="T71" fmla="*/ 0 h 2"/>
                <a:gd name="T72" fmla="*/ 0 w 3"/>
                <a:gd name="T73" fmla="*/ 0 h 2"/>
                <a:gd name="T74" fmla="*/ 0 w 3"/>
                <a:gd name="T75" fmla="*/ 0 h 2"/>
                <a:gd name="T76" fmla="*/ 0 w 3"/>
                <a:gd name="T77" fmla="*/ 0 h 2"/>
                <a:gd name="T78" fmla="*/ 0 w 3"/>
                <a:gd name="T79" fmla="*/ 0 h 2"/>
                <a:gd name="T80" fmla="*/ 0 w 3"/>
                <a:gd name="T81" fmla="*/ 0 h 2"/>
                <a:gd name="T82" fmla="*/ 0 w 3"/>
                <a:gd name="T83" fmla="*/ 0 h 2"/>
                <a:gd name="T84" fmla="*/ 0 w 3"/>
                <a:gd name="T85" fmla="*/ 0 h 2"/>
                <a:gd name="T86" fmla="*/ 0 w 3"/>
                <a:gd name="T87" fmla="*/ 0 h 2"/>
                <a:gd name="T88" fmla="*/ 0 w 3"/>
                <a:gd name="T89" fmla="*/ 0 h 2"/>
                <a:gd name="T90" fmla="*/ 0 w 3"/>
                <a:gd name="T91" fmla="*/ 0 h 2"/>
                <a:gd name="T92" fmla="*/ 0 w 3"/>
                <a:gd name="T93" fmla="*/ 0 h 2"/>
                <a:gd name="T94" fmla="*/ 0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9" name="Freeform 1682"/>
            <p:cNvSpPr>
              <a:spLocks/>
            </p:cNvSpPr>
            <p:nvPr/>
          </p:nvSpPr>
          <p:spPr bwMode="auto">
            <a:xfrm>
              <a:off x="1492547" y="-3706896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2 h 3"/>
                <a:gd name="T4" fmla="*/ 3 w 3"/>
                <a:gd name="T5" fmla="*/ 2 h 3"/>
                <a:gd name="T6" fmla="*/ 3 w 3"/>
                <a:gd name="T7" fmla="*/ 2 h 3"/>
                <a:gd name="T8" fmla="*/ 3 w 3"/>
                <a:gd name="T9" fmla="*/ 2 h 3"/>
                <a:gd name="T10" fmla="*/ 3 w 3"/>
                <a:gd name="T11" fmla="*/ 2 h 3"/>
                <a:gd name="T12" fmla="*/ 2 w 3"/>
                <a:gd name="T13" fmla="*/ 2 h 3"/>
                <a:gd name="T14" fmla="*/ 2 w 3"/>
                <a:gd name="T15" fmla="*/ 2 h 3"/>
                <a:gd name="T16" fmla="*/ 2 w 3"/>
                <a:gd name="T17" fmla="*/ 2 h 3"/>
                <a:gd name="T18" fmla="*/ 2 w 3"/>
                <a:gd name="T19" fmla="*/ 2 h 3"/>
                <a:gd name="T20" fmla="*/ 2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0 h 3"/>
                <a:gd name="T74" fmla="*/ 1 w 3"/>
                <a:gd name="T75" fmla="*/ 0 h 3"/>
                <a:gd name="T76" fmla="*/ 1 w 3"/>
                <a:gd name="T77" fmla="*/ 0 h 3"/>
                <a:gd name="T78" fmla="*/ 1 w 3"/>
                <a:gd name="T79" fmla="*/ 0 h 3"/>
                <a:gd name="T80" fmla="*/ 0 w 3"/>
                <a:gd name="T81" fmla="*/ 0 h 3"/>
                <a:gd name="T82" fmla="*/ 0 w 3"/>
                <a:gd name="T83" fmla="*/ 0 h 3"/>
                <a:gd name="T84" fmla="*/ 0 w 3"/>
                <a:gd name="T85" fmla="*/ 0 h 3"/>
                <a:gd name="T86" fmla="*/ 0 w 3"/>
                <a:gd name="T87" fmla="*/ 0 h 3"/>
                <a:gd name="T88" fmla="*/ 0 w 3"/>
                <a:gd name="T89" fmla="*/ 0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0" name="Freeform 1683"/>
            <p:cNvSpPr>
              <a:spLocks/>
            </p:cNvSpPr>
            <p:nvPr/>
          </p:nvSpPr>
          <p:spPr bwMode="auto">
            <a:xfrm>
              <a:off x="1488674" y="-3710770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2 h 3"/>
                <a:gd name="T18" fmla="*/ 3 w 3"/>
                <a:gd name="T19" fmla="*/ 2 h 3"/>
                <a:gd name="T20" fmla="*/ 3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1 w 3"/>
                <a:gd name="T55" fmla="*/ 2 h 3"/>
                <a:gd name="T56" fmla="*/ 1 w 3"/>
                <a:gd name="T57" fmla="*/ 2 h 3"/>
                <a:gd name="T58" fmla="*/ 1 w 3"/>
                <a:gd name="T59" fmla="*/ 2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1 w 3"/>
                <a:gd name="T83" fmla="*/ 1 h 3"/>
                <a:gd name="T84" fmla="*/ 1 w 3"/>
                <a:gd name="T85" fmla="*/ 1 h 3"/>
                <a:gd name="T86" fmla="*/ 1 w 3"/>
                <a:gd name="T87" fmla="*/ 1 h 3"/>
                <a:gd name="T88" fmla="*/ 1 w 3"/>
                <a:gd name="T89" fmla="*/ 0 h 3"/>
                <a:gd name="T90" fmla="*/ 1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1" name="Freeform 1684"/>
            <p:cNvSpPr>
              <a:spLocks/>
            </p:cNvSpPr>
            <p:nvPr/>
          </p:nvSpPr>
          <p:spPr bwMode="auto">
            <a:xfrm>
              <a:off x="1486092" y="-3713353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2 h 2"/>
                <a:gd name="T22" fmla="*/ 2 w 2"/>
                <a:gd name="T23" fmla="*/ 2 h 2"/>
                <a:gd name="T24" fmla="*/ 2 w 2"/>
                <a:gd name="T25" fmla="*/ 2 h 2"/>
                <a:gd name="T26" fmla="*/ 2 w 2"/>
                <a:gd name="T27" fmla="*/ 2 h 2"/>
                <a:gd name="T28" fmla="*/ 2 w 2"/>
                <a:gd name="T29" fmla="*/ 2 h 2"/>
                <a:gd name="T30" fmla="*/ 2 w 2"/>
                <a:gd name="T31" fmla="*/ 2 h 2"/>
                <a:gd name="T32" fmla="*/ 2 w 2"/>
                <a:gd name="T33" fmla="*/ 1 h 2"/>
                <a:gd name="T34" fmla="*/ 2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0 w 2"/>
                <a:gd name="T67" fmla="*/ 1 h 2"/>
                <a:gd name="T68" fmla="*/ 0 w 2"/>
                <a:gd name="T69" fmla="*/ 1 h 2"/>
                <a:gd name="T70" fmla="*/ 0 w 2"/>
                <a:gd name="T71" fmla="*/ 1 h 2"/>
                <a:gd name="T72" fmla="*/ 0 w 2"/>
                <a:gd name="T73" fmla="*/ 1 h 2"/>
                <a:gd name="T74" fmla="*/ 0 w 2"/>
                <a:gd name="T75" fmla="*/ 0 h 2"/>
                <a:gd name="T76" fmla="*/ 0 w 2"/>
                <a:gd name="T77" fmla="*/ 0 h 2"/>
                <a:gd name="T78" fmla="*/ 0 w 2"/>
                <a:gd name="T79" fmla="*/ 0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2" name="Freeform 1685"/>
            <p:cNvSpPr>
              <a:spLocks/>
            </p:cNvSpPr>
            <p:nvPr/>
          </p:nvSpPr>
          <p:spPr bwMode="auto">
            <a:xfrm>
              <a:off x="1482217" y="-3717227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3 w 3"/>
                <a:gd name="T5" fmla="*/ 2 h 3"/>
                <a:gd name="T6" fmla="*/ 3 w 3"/>
                <a:gd name="T7" fmla="*/ 2 h 3"/>
                <a:gd name="T8" fmla="*/ 3 w 3"/>
                <a:gd name="T9" fmla="*/ 2 h 3"/>
                <a:gd name="T10" fmla="*/ 2 w 3"/>
                <a:gd name="T11" fmla="*/ 2 h 3"/>
                <a:gd name="T12" fmla="*/ 2 w 3"/>
                <a:gd name="T13" fmla="*/ 2 h 3"/>
                <a:gd name="T14" fmla="*/ 2 w 3"/>
                <a:gd name="T15" fmla="*/ 2 h 3"/>
                <a:gd name="T16" fmla="*/ 2 w 3"/>
                <a:gd name="T17" fmla="*/ 2 h 3"/>
                <a:gd name="T18" fmla="*/ 2 w 3"/>
                <a:gd name="T19" fmla="*/ 2 h 3"/>
                <a:gd name="T20" fmla="*/ 2 w 3"/>
                <a:gd name="T21" fmla="*/ 2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1 w 3"/>
                <a:gd name="T83" fmla="*/ 1 h 3"/>
                <a:gd name="T84" fmla="*/ 0 w 3"/>
                <a:gd name="T85" fmla="*/ 1 h 3"/>
                <a:gd name="T86" fmla="*/ 0 w 3"/>
                <a:gd name="T87" fmla="*/ 1 h 3"/>
                <a:gd name="T88" fmla="*/ 0 w 3"/>
                <a:gd name="T89" fmla="*/ 1 h 3"/>
                <a:gd name="T90" fmla="*/ 0 w 3"/>
                <a:gd name="T91" fmla="*/ 0 h 3"/>
                <a:gd name="T92" fmla="*/ 0 w 3"/>
                <a:gd name="T93" fmla="*/ 0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3" name="Freeform 1686"/>
            <p:cNvSpPr>
              <a:spLocks/>
            </p:cNvSpPr>
            <p:nvPr/>
          </p:nvSpPr>
          <p:spPr bwMode="auto">
            <a:xfrm>
              <a:off x="1479635" y="-3719809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1 h 2"/>
                <a:gd name="T22" fmla="*/ 2 w 2"/>
                <a:gd name="T23" fmla="*/ 1 h 2"/>
                <a:gd name="T24" fmla="*/ 2 w 2"/>
                <a:gd name="T25" fmla="*/ 1 h 2"/>
                <a:gd name="T26" fmla="*/ 2 w 2"/>
                <a:gd name="T27" fmla="*/ 1 h 2"/>
                <a:gd name="T28" fmla="*/ 2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0 w 2"/>
                <a:gd name="T77" fmla="*/ 0 h 2"/>
                <a:gd name="T78" fmla="*/ 0 w 2"/>
                <a:gd name="T79" fmla="*/ 0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4" name="Freeform 1687"/>
            <p:cNvSpPr>
              <a:spLocks/>
            </p:cNvSpPr>
            <p:nvPr/>
          </p:nvSpPr>
          <p:spPr bwMode="auto">
            <a:xfrm>
              <a:off x="1477053" y="-3723683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1 w 2"/>
                <a:gd name="T9" fmla="*/ 2 h 3"/>
                <a:gd name="T10" fmla="*/ 1 w 2"/>
                <a:gd name="T11" fmla="*/ 2 h 3"/>
                <a:gd name="T12" fmla="*/ 1 w 2"/>
                <a:gd name="T13" fmla="*/ 2 h 3"/>
                <a:gd name="T14" fmla="*/ 1 w 2"/>
                <a:gd name="T15" fmla="*/ 2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0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0 h 3"/>
                <a:gd name="T80" fmla="*/ 0 w 2"/>
                <a:gd name="T81" fmla="*/ 0 h 3"/>
                <a:gd name="T82" fmla="*/ 0 w 2"/>
                <a:gd name="T83" fmla="*/ 0 h 3"/>
                <a:gd name="T84" fmla="*/ 0 w 2"/>
                <a:gd name="T85" fmla="*/ 0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5" name="Freeform 1688"/>
            <p:cNvSpPr>
              <a:spLocks/>
            </p:cNvSpPr>
            <p:nvPr/>
          </p:nvSpPr>
          <p:spPr bwMode="auto">
            <a:xfrm>
              <a:off x="1473179" y="-3727557"/>
              <a:ext cx="3874" cy="3874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2 w 3"/>
                <a:gd name="T5" fmla="*/ 3 h 3"/>
                <a:gd name="T6" fmla="*/ 2 w 3"/>
                <a:gd name="T7" fmla="*/ 3 h 3"/>
                <a:gd name="T8" fmla="*/ 2 w 3"/>
                <a:gd name="T9" fmla="*/ 3 h 3"/>
                <a:gd name="T10" fmla="*/ 2 w 3"/>
                <a:gd name="T11" fmla="*/ 3 h 3"/>
                <a:gd name="T12" fmla="*/ 2 w 3"/>
                <a:gd name="T13" fmla="*/ 3 h 3"/>
                <a:gd name="T14" fmla="*/ 2 w 3"/>
                <a:gd name="T15" fmla="*/ 3 h 3"/>
                <a:gd name="T16" fmla="*/ 2 w 3"/>
                <a:gd name="T17" fmla="*/ 3 h 3"/>
                <a:gd name="T18" fmla="*/ 2 w 3"/>
                <a:gd name="T19" fmla="*/ 3 h 3"/>
                <a:gd name="T20" fmla="*/ 2 w 3"/>
                <a:gd name="T21" fmla="*/ 3 h 3"/>
                <a:gd name="T22" fmla="*/ 2 w 3"/>
                <a:gd name="T23" fmla="*/ 2 h 3"/>
                <a:gd name="T24" fmla="*/ 2 w 3"/>
                <a:gd name="T25" fmla="*/ 2 h 3"/>
                <a:gd name="T26" fmla="*/ 2 w 3"/>
                <a:gd name="T27" fmla="*/ 2 h 3"/>
                <a:gd name="T28" fmla="*/ 2 w 3"/>
                <a:gd name="T29" fmla="*/ 2 h 3"/>
                <a:gd name="T30" fmla="*/ 2 w 3"/>
                <a:gd name="T31" fmla="*/ 2 h 3"/>
                <a:gd name="T32" fmla="*/ 2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1 w 3"/>
                <a:gd name="T73" fmla="*/ 1 h 3"/>
                <a:gd name="T74" fmla="*/ 1 w 3"/>
                <a:gd name="T75" fmla="*/ 1 h 3"/>
                <a:gd name="T76" fmla="*/ 1 w 3"/>
                <a:gd name="T77" fmla="*/ 1 h 3"/>
                <a:gd name="T78" fmla="*/ 1 w 3"/>
                <a:gd name="T79" fmla="*/ 1 h 3"/>
                <a:gd name="T80" fmla="*/ 1 w 3"/>
                <a:gd name="T81" fmla="*/ 1 h 3"/>
                <a:gd name="T82" fmla="*/ 0 w 3"/>
                <a:gd name="T83" fmla="*/ 1 h 3"/>
                <a:gd name="T84" fmla="*/ 0 w 3"/>
                <a:gd name="T85" fmla="*/ 1 h 3"/>
                <a:gd name="T86" fmla="*/ 0 w 3"/>
                <a:gd name="T87" fmla="*/ 1 h 3"/>
                <a:gd name="T88" fmla="*/ 0 w 3"/>
                <a:gd name="T89" fmla="*/ 1 h 3"/>
                <a:gd name="T90" fmla="*/ 0 w 3"/>
                <a:gd name="T91" fmla="*/ 1 h 3"/>
                <a:gd name="T92" fmla="*/ 0 w 3"/>
                <a:gd name="T93" fmla="*/ 1 h 3"/>
                <a:gd name="T94" fmla="*/ 0 w 3"/>
                <a:gd name="T95" fmla="*/ 0 h 3"/>
                <a:gd name="T96" fmla="*/ 0 w 3"/>
                <a:gd name="T97" fmla="*/ 0 h 3"/>
                <a:gd name="T98" fmla="*/ 0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6" name="Freeform 1689"/>
            <p:cNvSpPr>
              <a:spLocks/>
            </p:cNvSpPr>
            <p:nvPr/>
          </p:nvSpPr>
          <p:spPr bwMode="auto">
            <a:xfrm>
              <a:off x="1470597" y="-3730140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2 h 2"/>
                <a:gd name="T22" fmla="*/ 2 w 2"/>
                <a:gd name="T23" fmla="*/ 2 h 2"/>
                <a:gd name="T24" fmla="*/ 2 w 2"/>
                <a:gd name="T25" fmla="*/ 2 h 2"/>
                <a:gd name="T26" fmla="*/ 2 w 2"/>
                <a:gd name="T27" fmla="*/ 2 h 2"/>
                <a:gd name="T28" fmla="*/ 2 w 2"/>
                <a:gd name="T29" fmla="*/ 2 h 2"/>
                <a:gd name="T30" fmla="*/ 2 w 2"/>
                <a:gd name="T31" fmla="*/ 2 h 2"/>
                <a:gd name="T32" fmla="*/ 2 w 2"/>
                <a:gd name="T33" fmla="*/ 2 h 2"/>
                <a:gd name="T34" fmla="*/ 1 w 2"/>
                <a:gd name="T35" fmla="*/ 2 h 2"/>
                <a:gd name="T36" fmla="*/ 1 w 2"/>
                <a:gd name="T37" fmla="*/ 2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0 w 2"/>
                <a:gd name="T67" fmla="*/ 0 h 2"/>
                <a:gd name="T68" fmla="*/ 0 w 2"/>
                <a:gd name="T69" fmla="*/ 0 h 2"/>
                <a:gd name="T70" fmla="*/ 0 w 2"/>
                <a:gd name="T71" fmla="*/ 0 h 2"/>
                <a:gd name="T72" fmla="*/ 0 w 2"/>
                <a:gd name="T73" fmla="*/ 0 h 2"/>
                <a:gd name="T74" fmla="*/ 0 w 2"/>
                <a:gd name="T75" fmla="*/ 0 h 2"/>
                <a:gd name="T76" fmla="*/ 0 w 2"/>
                <a:gd name="T77" fmla="*/ 0 h 2"/>
                <a:gd name="T78" fmla="*/ 0 w 2"/>
                <a:gd name="T79" fmla="*/ 0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7" name="Freeform 1690"/>
            <p:cNvSpPr>
              <a:spLocks/>
            </p:cNvSpPr>
            <p:nvPr/>
          </p:nvSpPr>
          <p:spPr bwMode="auto">
            <a:xfrm>
              <a:off x="1468015" y="-3734013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0 h 3"/>
                <a:gd name="T84" fmla="*/ 0 w 2"/>
                <a:gd name="T85" fmla="*/ 0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8" name="Freeform 1691"/>
            <p:cNvSpPr>
              <a:spLocks/>
            </p:cNvSpPr>
            <p:nvPr/>
          </p:nvSpPr>
          <p:spPr bwMode="auto">
            <a:xfrm>
              <a:off x="1465432" y="-3737888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3 h 3"/>
                <a:gd name="T12" fmla="*/ 1 w 2"/>
                <a:gd name="T13" fmla="*/ 3 h 3"/>
                <a:gd name="T14" fmla="*/ 1 w 2"/>
                <a:gd name="T15" fmla="*/ 3 h 3"/>
                <a:gd name="T16" fmla="*/ 1 w 2"/>
                <a:gd name="T17" fmla="*/ 3 h 3"/>
                <a:gd name="T18" fmla="*/ 1 w 2"/>
                <a:gd name="T19" fmla="*/ 3 h 3"/>
                <a:gd name="T20" fmla="*/ 1 w 2"/>
                <a:gd name="T21" fmla="*/ 3 h 3"/>
                <a:gd name="T22" fmla="*/ 1 w 2"/>
                <a:gd name="T23" fmla="*/ 3 h 3"/>
                <a:gd name="T24" fmla="*/ 1 w 2"/>
                <a:gd name="T25" fmla="*/ 3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0 w 2"/>
                <a:gd name="T57" fmla="*/ 2 h 3"/>
                <a:gd name="T58" fmla="*/ 0 w 2"/>
                <a:gd name="T59" fmla="*/ 2 h 3"/>
                <a:gd name="T60" fmla="*/ 0 w 2"/>
                <a:gd name="T61" fmla="*/ 2 h 3"/>
                <a:gd name="T62" fmla="*/ 0 w 2"/>
                <a:gd name="T63" fmla="*/ 2 h 3"/>
                <a:gd name="T64" fmla="*/ 0 w 2"/>
                <a:gd name="T65" fmla="*/ 2 h 3"/>
                <a:gd name="T66" fmla="*/ 0 w 2"/>
                <a:gd name="T67" fmla="*/ 2 h 3"/>
                <a:gd name="T68" fmla="*/ 0 w 2"/>
                <a:gd name="T69" fmla="*/ 2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1 h 3"/>
                <a:gd name="T90" fmla="*/ 0 w 2"/>
                <a:gd name="T91" fmla="*/ 1 h 3"/>
                <a:gd name="T92" fmla="*/ 0 w 2"/>
                <a:gd name="T93" fmla="*/ 1 h 3"/>
                <a:gd name="T94" fmla="*/ 0 w 2"/>
                <a:gd name="T95" fmla="*/ 1 h 3"/>
                <a:gd name="T96" fmla="*/ 0 w 2"/>
                <a:gd name="T97" fmla="*/ 1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9" name="Freeform 1692"/>
            <p:cNvSpPr>
              <a:spLocks/>
            </p:cNvSpPr>
            <p:nvPr/>
          </p:nvSpPr>
          <p:spPr bwMode="auto">
            <a:xfrm>
              <a:off x="1462850" y="-3740471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2 h 2"/>
                <a:gd name="T34" fmla="*/ 1 w 2"/>
                <a:gd name="T35" fmla="*/ 2 h 2"/>
                <a:gd name="T36" fmla="*/ 1 w 2"/>
                <a:gd name="T37" fmla="*/ 2 h 2"/>
                <a:gd name="T38" fmla="*/ 1 w 2"/>
                <a:gd name="T39" fmla="*/ 2 h 2"/>
                <a:gd name="T40" fmla="*/ 1 w 2"/>
                <a:gd name="T41" fmla="*/ 2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0 w 2"/>
                <a:gd name="T49" fmla="*/ 1 h 2"/>
                <a:gd name="T50" fmla="*/ 0 w 2"/>
                <a:gd name="T51" fmla="*/ 1 h 2"/>
                <a:gd name="T52" fmla="*/ 0 w 2"/>
                <a:gd name="T53" fmla="*/ 1 h 2"/>
                <a:gd name="T54" fmla="*/ 0 w 2"/>
                <a:gd name="T55" fmla="*/ 1 h 2"/>
                <a:gd name="T56" fmla="*/ 0 w 2"/>
                <a:gd name="T57" fmla="*/ 1 h 2"/>
                <a:gd name="T58" fmla="*/ 0 w 2"/>
                <a:gd name="T59" fmla="*/ 1 h 2"/>
                <a:gd name="T60" fmla="*/ 0 w 2"/>
                <a:gd name="T61" fmla="*/ 1 h 2"/>
                <a:gd name="T62" fmla="*/ 0 w 2"/>
                <a:gd name="T63" fmla="*/ 1 h 2"/>
                <a:gd name="T64" fmla="*/ 0 w 2"/>
                <a:gd name="T65" fmla="*/ 1 h 2"/>
                <a:gd name="T66" fmla="*/ 0 w 2"/>
                <a:gd name="T67" fmla="*/ 1 h 2"/>
                <a:gd name="T68" fmla="*/ 0 w 2"/>
                <a:gd name="T69" fmla="*/ 1 h 2"/>
                <a:gd name="T70" fmla="*/ 0 w 2"/>
                <a:gd name="T71" fmla="*/ 1 h 2"/>
                <a:gd name="T72" fmla="*/ 0 w 2"/>
                <a:gd name="T73" fmla="*/ 1 h 2"/>
                <a:gd name="T74" fmla="*/ 0 w 2"/>
                <a:gd name="T75" fmla="*/ 1 h 2"/>
                <a:gd name="T76" fmla="*/ 0 w 2"/>
                <a:gd name="T77" fmla="*/ 1 h 2"/>
                <a:gd name="T78" fmla="*/ 0 w 2"/>
                <a:gd name="T79" fmla="*/ 1 h 2"/>
                <a:gd name="T80" fmla="*/ 0 w 2"/>
                <a:gd name="T81" fmla="*/ 1 h 2"/>
                <a:gd name="T82" fmla="*/ 0 w 2"/>
                <a:gd name="T83" fmla="*/ 1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0" name="Freeform 1693"/>
            <p:cNvSpPr>
              <a:spLocks/>
            </p:cNvSpPr>
            <p:nvPr/>
          </p:nvSpPr>
          <p:spPr bwMode="auto">
            <a:xfrm>
              <a:off x="1458975" y="-3743053"/>
              <a:ext cx="3874" cy="2583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2 w 3"/>
                <a:gd name="T15" fmla="*/ 1 h 2"/>
                <a:gd name="T16" fmla="*/ 2 w 3"/>
                <a:gd name="T17" fmla="*/ 1 h 2"/>
                <a:gd name="T18" fmla="*/ 2 w 3"/>
                <a:gd name="T19" fmla="*/ 1 h 2"/>
                <a:gd name="T20" fmla="*/ 2 w 3"/>
                <a:gd name="T21" fmla="*/ 1 h 2"/>
                <a:gd name="T22" fmla="*/ 2 w 3"/>
                <a:gd name="T23" fmla="*/ 1 h 2"/>
                <a:gd name="T24" fmla="*/ 2 w 3"/>
                <a:gd name="T25" fmla="*/ 1 h 2"/>
                <a:gd name="T26" fmla="*/ 2 w 3"/>
                <a:gd name="T27" fmla="*/ 1 h 2"/>
                <a:gd name="T28" fmla="*/ 2 w 3"/>
                <a:gd name="T29" fmla="*/ 1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1 w 3"/>
                <a:gd name="T59" fmla="*/ 0 h 2"/>
                <a:gd name="T60" fmla="*/ 1 w 3"/>
                <a:gd name="T61" fmla="*/ 0 h 2"/>
                <a:gd name="T62" fmla="*/ 1 w 3"/>
                <a:gd name="T63" fmla="*/ 0 h 2"/>
                <a:gd name="T64" fmla="*/ 1 w 3"/>
                <a:gd name="T65" fmla="*/ 0 h 2"/>
                <a:gd name="T66" fmla="*/ 1 w 3"/>
                <a:gd name="T67" fmla="*/ 0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1 w 3"/>
                <a:gd name="T77" fmla="*/ 0 h 2"/>
                <a:gd name="T78" fmla="*/ 1 w 3"/>
                <a:gd name="T79" fmla="*/ 0 h 2"/>
                <a:gd name="T80" fmla="*/ 1 w 3"/>
                <a:gd name="T81" fmla="*/ 0 h 2"/>
                <a:gd name="T82" fmla="*/ 1 w 3"/>
                <a:gd name="T83" fmla="*/ 0 h 2"/>
                <a:gd name="T84" fmla="*/ 1 w 3"/>
                <a:gd name="T85" fmla="*/ 0 h 2"/>
                <a:gd name="T86" fmla="*/ 1 w 3"/>
                <a:gd name="T87" fmla="*/ 0 h 2"/>
                <a:gd name="T88" fmla="*/ 1 w 3"/>
                <a:gd name="T89" fmla="*/ 0 h 2"/>
                <a:gd name="T90" fmla="*/ 1 w 3"/>
                <a:gd name="T91" fmla="*/ 0 h 2"/>
                <a:gd name="T92" fmla="*/ 1 w 3"/>
                <a:gd name="T93" fmla="*/ 0 h 2"/>
                <a:gd name="T94" fmla="*/ 1 w 3"/>
                <a:gd name="T95" fmla="*/ 0 h 2"/>
                <a:gd name="T96" fmla="*/ 0 w 3"/>
                <a:gd name="T97" fmla="*/ 0 h 2"/>
                <a:gd name="T98" fmla="*/ 0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1" name="Freeform 1694"/>
            <p:cNvSpPr>
              <a:spLocks/>
            </p:cNvSpPr>
            <p:nvPr/>
          </p:nvSpPr>
          <p:spPr bwMode="auto">
            <a:xfrm>
              <a:off x="1457684" y="-3746926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2 h 3"/>
                <a:gd name="T4" fmla="*/ 1 w 1"/>
                <a:gd name="T5" fmla="*/ 2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0 h 3"/>
                <a:gd name="T74" fmla="*/ 0 w 1"/>
                <a:gd name="T75" fmla="*/ 0 h 3"/>
                <a:gd name="T76" fmla="*/ 0 w 1"/>
                <a:gd name="T77" fmla="*/ 0 h 3"/>
                <a:gd name="T78" fmla="*/ 0 w 1"/>
                <a:gd name="T79" fmla="*/ 0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2" name="Freeform 1695"/>
            <p:cNvSpPr>
              <a:spLocks/>
            </p:cNvSpPr>
            <p:nvPr/>
          </p:nvSpPr>
          <p:spPr bwMode="auto">
            <a:xfrm>
              <a:off x="1455102" y="-3750801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1 w 2"/>
                <a:gd name="T15" fmla="*/ 3 h 3"/>
                <a:gd name="T16" fmla="*/ 1 w 2"/>
                <a:gd name="T17" fmla="*/ 3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0 w 2"/>
                <a:gd name="T55" fmla="*/ 1 h 3"/>
                <a:gd name="T56" fmla="*/ 0 w 2"/>
                <a:gd name="T57" fmla="*/ 1 h 3"/>
                <a:gd name="T58" fmla="*/ 0 w 2"/>
                <a:gd name="T59" fmla="*/ 1 h 3"/>
                <a:gd name="T60" fmla="*/ 0 w 2"/>
                <a:gd name="T61" fmla="*/ 1 h 3"/>
                <a:gd name="T62" fmla="*/ 0 w 2"/>
                <a:gd name="T63" fmla="*/ 1 h 3"/>
                <a:gd name="T64" fmla="*/ 0 w 2"/>
                <a:gd name="T65" fmla="*/ 1 h 3"/>
                <a:gd name="T66" fmla="*/ 0 w 2"/>
                <a:gd name="T67" fmla="*/ 1 h 3"/>
                <a:gd name="T68" fmla="*/ 0 w 2"/>
                <a:gd name="T69" fmla="*/ 1 h 3"/>
                <a:gd name="T70" fmla="*/ 0 w 2"/>
                <a:gd name="T71" fmla="*/ 1 h 3"/>
                <a:gd name="T72" fmla="*/ 0 w 2"/>
                <a:gd name="T73" fmla="*/ 1 h 3"/>
                <a:gd name="T74" fmla="*/ 0 w 2"/>
                <a:gd name="T75" fmla="*/ 1 h 3"/>
                <a:gd name="T76" fmla="*/ 0 w 2"/>
                <a:gd name="T77" fmla="*/ 1 h 3"/>
                <a:gd name="T78" fmla="*/ 0 w 2"/>
                <a:gd name="T79" fmla="*/ 1 h 3"/>
                <a:gd name="T80" fmla="*/ 0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3" name="Freeform 1696"/>
            <p:cNvSpPr>
              <a:spLocks/>
            </p:cNvSpPr>
            <p:nvPr/>
          </p:nvSpPr>
          <p:spPr bwMode="auto">
            <a:xfrm>
              <a:off x="1452520" y="-3753384"/>
              <a:ext cx="2582" cy="258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0 w 2"/>
                <a:gd name="T79" fmla="*/ 0 h 2"/>
                <a:gd name="T80" fmla="*/ 0 w 2"/>
                <a:gd name="T81" fmla="*/ 0 h 2"/>
                <a:gd name="T82" fmla="*/ 0 w 2"/>
                <a:gd name="T83" fmla="*/ 0 h 2"/>
                <a:gd name="T84" fmla="*/ 0 w 2"/>
                <a:gd name="T85" fmla="*/ 0 h 2"/>
                <a:gd name="T86" fmla="*/ 0 w 2"/>
                <a:gd name="T87" fmla="*/ 0 h 2"/>
                <a:gd name="T88" fmla="*/ 0 w 2"/>
                <a:gd name="T89" fmla="*/ 0 h 2"/>
                <a:gd name="T90" fmla="*/ 0 w 2"/>
                <a:gd name="T91" fmla="*/ 0 h 2"/>
                <a:gd name="T92" fmla="*/ 0 w 2"/>
                <a:gd name="T93" fmla="*/ 0 h 2"/>
                <a:gd name="T94" fmla="*/ 0 w 2"/>
                <a:gd name="T95" fmla="*/ 0 h 2"/>
                <a:gd name="T96" fmla="*/ 0 w 2"/>
                <a:gd name="T97" fmla="*/ 0 h 2"/>
                <a:gd name="T98" fmla="*/ 0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4" name="Freeform 1697"/>
            <p:cNvSpPr>
              <a:spLocks/>
            </p:cNvSpPr>
            <p:nvPr/>
          </p:nvSpPr>
          <p:spPr bwMode="auto">
            <a:xfrm>
              <a:off x="1449937" y="-3757257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2 h 3"/>
                <a:gd name="T8" fmla="*/ 2 w 2"/>
                <a:gd name="T9" fmla="*/ 2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0 h 3"/>
                <a:gd name="T78" fmla="*/ 1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0 w 2"/>
                <a:gd name="T85" fmla="*/ 0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5" name="Freeform 1698"/>
            <p:cNvSpPr>
              <a:spLocks/>
            </p:cNvSpPr>
            <p:nvPr/>
          </p:nvSpPr>
          <p:spPr bwMode="auto">
            <a:xfrm>
              <a:off x="1447355" y="-3761131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3 h 3"/>
                <a:gd name="T16" fmla="*/ 2 w 2"/>
                <a:gd name="T17" fmla="*/ 3 h 3"/>
                <a:gd name="T18" fmla="*/ 2 w 2"/>
                <a:gd name="T19" fmla="*/ 3 h 3"/>
                <a:gd name="T20" fmla="*/ 2 w 2"/>
                <a:gd name="T21" fmla="*/ 3 h 3"/>
                <a:gd name="T22" fmla="*/ 2 w 2"/>
                <a:gd name="T23" fmla="*/ 2 h 3"/>
                <a:gd name="T24" fmla="*/ 2 w 2"/>
                <a:gd name="T25" fmla="*/ 2 h 3"/>
                <a:gd name="T26" fmla="*/ 2 w 2"/>
                <a:gd name="T27" fmla="*/ 2 h 3"/>
                <a:gd name="T28" fmla="*/ 2 w 2"/>
                <a:gd name="T29" fmla="*/ 2 h 3"/>
                <a:gd name="T30" fmla="*/ 2 w 2"/>
                <a:gd name="T31" fmla="*/ 2 h 3"/>
                <a:gd name="T32" fmla="*/ 2 w 2"/>
                <a:gd name="T33" fmla="*/ 2 h 3"/>
                <a:gd name="T34" fmla="*/ 2 w 2"/>
                <a:gd name="T35" fmla="*/ 2 h 3"/>
                <a:gd name="T36" fmla="*/ 2 w 2"/>
                <a:gd name="T37" fmla="*/ 2 h 3"/>
                <a:gd name="T38" fmla="*/ 2 w 2"/>
                <a:gd name="T39" fmla="*/ 2 h 3"/>
                <a:gd name="T40" fmla="*/ 2 w 2"/>
                <a:gd name="T41" fmla="*/ 2 h 3"/>
                <a:gd name="T42" fmla="*/ 2 w 2"/>
                <a:gd name="T43" fmla="*/ 2 h 3"/>
                <a:gd name="T44" fmla="*/ 2 w 2"/>
                <a:gd name="T45" fmla="*/ 2 h 3"/>
                <a:gd name="T46" fmla="*/ 2 w 2"/>
                <a:gd name="T47" fmla="*/ 2 h 3"/>
                <a:gd name="T48" fmla="*/ 2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1 h 3"/>
                <a:gd name="T88" fmla="*/ 1 w 2"/>
                <a:gd name="T89" fmla="*/ 1 h 3"/>
                <a:gd name="T90" fmla="*/ 1 w 2"/>
                <a:gd name="T91" fmla="*/ 1 h 3"/>
                <a:gd name="T92" fmla="*/ 1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6" name="Freeform 1699"/>
            <p:cNvSpPr>
              <a:spLocks/>
            </p:cNvSpPr>
            <p:nvPr/>
          </p:nvSpPr>
          <p:spPr bwMode="auto">
            <a:xfrm>
              <a:off x="1446063" y="-3763714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1 h 2"/>
                <a:gd name="T74" fmla="*/ 0 w 1"/>
                <a:gd name="T75" fmla="*/ 1 h 2"/>
                <a:gd name="T76" fmla="*/ 0 w 1"/>
                <a:gd name="T77" fmla="*/ 1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7" name="Freeform 1700"/>
            <p:cNvSpPr>
              <a:spLocks/>
            </p:cNvSpPr>
            <p:nvPr/>
          </p:nvSpPr>
          <p:spPr bwMode="auto">
            <a:xfrm>
              <a:off x="1443481" y="-3767587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2 w 2"/>
                <a:gd name="T27" fmla="*/ 2 h 3"/>
                <a:gd name="T28" fmla="*/ 2 w 2"/>
                <a:gd name="T29" fmla="*/ 2 h 3"/>
                <a:gd name="T30" fmla="*/ 2 w 2"/>
                <a:gd name="T31" fmla="*/ 2 h 3"/>
                <a:gd name="T32" fmla="*/ 2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0 w 2"/>
                <a:gd name="T83" fmla="*/ 1 h 3"/>
                <a:gd name="T84" fmla="*/ 0 w 2"/>
                <a:gd name="T85" fmla="*/ 1 h 3"/>
                <a:gd name="T86" fmla="*/ 0 w 2"/>
                <a:gd name="T87" fmla="*/ 1 h 3"/>
                <a:gd name="T88" fmla="*/ 0 w 2"/>
                <a:gd name="T89" fmla="*/ 1 h 3"/>
                <a:gd name="T90" fmla="*/ 0 w 2"/>
                <a:gd name="T91" fmla="*/ 1 h 3"/>
                <a:gd name="T92" fmla="*/ 0 w 2"/>
                <a:gd name="T93" fmla="*/ 1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8" name="Freeform 1701"/>
            <p:cNvSpPr>
              <a:spLocks/>
            </p:cNvSpPr>
            <p:nvPr/>
          </p:nvSpPr>
          <p:spPr bwMode="auto">
            <a:xfrm>
              <a:off x="1442189" y="-3770170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1 h 2"/>
                <a:gd name="T26" fmla="*/ 1 w 1"/>
                <a:gd name="T27" fmla="*/ 1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9" name="Freeform 1702"/>
            <p:cNvSpPr>
              <a:spLocks/>
            </p:cNvSpPr>
            <p:nvPr/>
          </p:nvSpPr>
          <p:spPr bwMode="auto">
            <a:xfrm>
              <a:off x="1439608" y="-3774044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2 w 2"/>
                <a:gd name="T27" fmla="*/ 2 h 3"/>
                <a:gd name="T28" fmla="*/ 2 w 2"/>
                <a:gd name="T29" fmla="*/ 2 h 3"/>
                <a:gd name="T30" fmla="*/ 2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0 w 2"/>
                <a:gd name="T83" fmla="*/ 0 h 3"/>
                <a:gd name="T84" fmla="*/ 0 w 2"/>
                <a:gd name="T85" fmla="*/ 0 h 3"/>
                <a:gd name="T86" fmla="*/ 0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0" name="Freeform 1703"/>
            <p:cNvSpPr>
              <a:spLocks/>
            </p:cNvSpPr>
            <p:nvPr/>
          </p:nvSpPr>
          <p:spPr bwMode="auto">
            <a:xfrm>
              <a:off x="1438315" y="-3777918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3 h 3"/>
                <a:gd name="T20" fmla="*/ 1 w 1"/>
                <a:gd name="T21" fmla="*/ 3 h 3"/>
                <a:gd name="T22" fmla="*/ 1 w 1"/>
                <a:gd name="T23" fmla="*/ 3 h 3"/>
                <a:gd name="T24" fmla="*/ 1 w 1"/>
                <a:gd name="T25" fmla="*/ 3 h 3"/>
                <a:gd name="T26" fmla="*/ 1 w 1"/>
                <a:gd name="T27" fmla="*/ 3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1 h 3"/>
                <a:gd name="T94" fmla="*/ 0 w 1"/>
                <a:gd name="T95" fmla="*/ 1 h 3"/>
                <a:gd name="T96" fmla="*/ 0 w 1"/>
                <a:gd name="T97" fmla="*/ 1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1" name="Freeform 1704"/>
            <p:cNvSpPr>
              <a:spLocks/>
            </p:cNvSpPr>
            <p:nvPr/>
          </p:nvSpPr>
          <p:spPr bwMode="auto">
            <a:xfrm>
              <a:off x="1437024" y="-3780501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2 h 2"/>
                <a:gd name="T38" fmla="*/ 1 w 1"/>
                <a:gd name="T39" fmla="*/ 2 h 2"/>
                <a:gd name="T40" fmla="*/ 1 w 1"/>
                <a:gd name="T41" fmla="*/ 2 h 2"/>
                <a:gd name="T42" fmla="*/ 1 w 1"/>
                <a:gd name="T43" fmla="*/ 1 h 2"/>
                <a:gd name="T44" fmla="*/ 1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2" name="Freeform 1705"/>
            <p:cNvSpPr>
              <a:spLocks/>
            </p:cNvSpPr>
            <p:nvPr/>
          </p:nvSpPr>
          <p:spPr bwMode="auto">
            <a:xfrm>
              <a:off x="1434443" y="-3784375"/>
              <a:ext cx="2582" cy="3874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3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3 h 3"/>
                <a:gd name="T12" fmla="*/ 1 w 2"/>
                <a:gd name="T13" fmla="*/ 3 h 3"/>
                <a:gd name="T14" fmla="*/ 1 w 2"/>
                <a:gd name="T15" fmla="*/ 3 h 3"/>
                <a:gd name="T16" fmla="*/ 1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0 h 3"/>
                <a:gd name="T88" fmla="*/ 0 w 2"/>
                <a:gd name="T89" fmla="*/ 0 h 3"/>
                <a:gd name="T90" fmla="*/ 0 w 2"/>
                <a:gd name="T91" fmla="*/ 0 h 3"/>
                <a:gd name="T92" fmla="*/ 0 w 2"/>
                <a:gd name="T93" fmla="*/ 0 h 3"/>
                <a:gd name="T94" fmla="*/ 0 w 2"/>
                <a:gd name="T95" fmla="*/ 0 h 3"/>
                <a:gd name="T96" fmla="*/ 0 w 2"/>
                <a:gd name="T97" fmla="*/ 0 h 3"/>
                <a:gd name="T98" fmla="*/ 0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3" name="Freeform 1706"/>
            <p:cNvSpPr>
              <a:spLocks/>
            </p:cNvSpPr>
            <p:nvPr/>
          </p:nvSpPr>
          <p:spPr bwMode="auto">
            <a:xfrm>
              <a:off x="1433150" y="-3786958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4" name="Freeform 1707"/>
            <p:cNvSpPr>
              <a:spLocks/>
            </p:cNvSpPr>
            <p:nvPr/>
          </p:nvSpPr>
          <p:spPr bwMode="auto">
            <a:xfrm>
              <a:off x="1431860" y="-3790831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2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0 w 1"/>
                <a:gd name="T45" fmla="*/ 2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5" name="Freeform 1708"/>
            <p:cNvSpPr>
              <a:spLocks/>
            </p:cNvSpPr>
            <p:nvPr/>
          </p:nvSpPr>
          <p:spPr bwMode="auto">
            <a:xfrm>
              <a:off x="1430568" y="-3793414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1 h 2"/>
                <a:gd name="T22" fmla="*/ 1 w 1"/>
                <a:gd name="T23" fmla="*/ 1 h 2"/>
                <a:gd name="T24" fmla="*/ 1 w 1"/>
                <a:gd name="T25" fmla="*/ 1 h 2"/>
                <a:gd name="T26" fmla="*/ 1 w 1"/>
                <a:gd name="T27" fmla="*/ 1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0 h 2"/>
                <a:gd name="T64" fmla="*/ 0 w 1"/>
                <a:gd name="T65" fmla="*/ 0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6" name="Freeform 1709"/>
            <p:cNvSpPr>
              <a:spLocks/>
            </p:cNvSpPr>
            <p:nvPr/>
          </p:nvSpPr>
          <p:spPr bwMode="auto">
            <a:xfrm>
              <a:off x="1429277" y="-3797288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0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7" name="Freeform 1710"/>
            <p:cNvSpPr>
              <a:spLocks/>
            </p:cNvSpPr>
            <p:nvPr/>
          </p:nvSpPr>
          <p:spPr bwMode="auto">
            <a:xfrm>
              <a:off x="1427985" y="-3801161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3 h 3"/>
                <a:gd name="T20" fmla="*/ 0 w 1"/>
                <a:gd name="T21" fmla="*/ 3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8" name="Freeform 1711"/>
            <p:cNvSpPr>
              <a:spLocks/>
            </p:cNvSpPr>
            <p:nvPr/>
          </p:nvSpPr>
          <p:spPr bwMode="auto">
            <a:xfrm>
              <a:off x="1426695" y="-3803744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0 w 1"/>
                <a:gd name="T37" fmla="*/ 2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9" name="Freeform 1712"/>
            <p:cNvSpPr>
              <a:spLocks/>
            </p:cNvSpPr>
            <p:nvPr/>
          </p:nvSpPr>
          <p:spPr bwMode="auto">
            <a:xfrm>
              <a:off x="1425403" y="-3807618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0" name="Freeform 1713"/>
            <p:cNvSpPr>
              <a:spLocks/>
            </p:cNvSpPr>
            <p:nvPr/>
          </p:nvSpPr>
          <p:spPr bwMode="auto">
            <a:xfrm>
              <a:off x="1424112" y="-3811492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3 h 3"/>
                <a:gd name="T18" fmla="*/ 1 w 1"/>
                <a:gd name="T19" fmla="*/ 3 h 3"/>
                <a:gd name="T20" fmla="*/ 1 w 1"/>
                <a:gd name="T21" fmla="*/ 3 h 3"/>
                <a:gd name="T22" fmla="*/ 1 w 1"/>
                <a:gd name="T23" fmla="*/ 3 h 3"/>
                <a:gd name="T24" fmla="*/ 1 w 1"/>
                <a:gd name="T25" fmla="*/ 3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0 w 1"/>
                <a:gd name="T93" fmla="*/ 1 h 3"/>
                <a:gd name="T94" fmla="*/ 0 w 1"/>
                <a:gd name="T95" fmla="*/ 1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1" name="Freeform 1714"/>
            <p:cNvSpPr>
              <a:spLocks/>
            </p:cNvSpPr>
            <p:nvPr/>
          </p:nvSpPr>
          <p:spPr bwMode="auto">
            <a:xfrm>
              <a:off x="1422821" y="-3814075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2 h 2"/>
                <a:gd name="T32" fmla="*/ 1 w 1"/>
                <a:gd name="T33" fmla="*/ 2 h 2"/>
                <a:gd name="T34" fmla="*/ 1 w 1"/>
                <a:gd name="T35" fmla="*/ 2 h 2"/>
                <a:gd name="T36" fmla="*/ 1 w 1"/>
                <a:gd name="T37" fmla="*/ 2 h 2"/>
                <a:gd name="T38" fmla="*/ 1 w 1"/>
                <a:gd name="T39" fmla="*/ 2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1 h 2"/>
                <a:gd name="T76" fmla="*/ 1 w 1"/>
                <a:gd name="T77" fmla="*/ 1 h 2"/>
                <a:gd name="T78" fmla="*/ 1 w 1"/>
                <a:gd name="T79" fmla="*/ 1 h 2"/>
                <a:gd name="T80" fmla="*/ 1 w 1"/>
                <a:gd name="T81" fmla="*/ 1 h 2"/>
                <a:gd name="T82" fmla="*/ 1 w 1"/>
                <a:gd name="T83" fmla="*/ 1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2" name="Freeform 1715"/>
            <p:cNvSpPr>
              <a:spLocks/>
            </p:cNvSpPr>
            <p:nvPr/>
          </p:nvSpPr>
          <p:spPr bwMode="auto">
            <a:xfrm>
              <a:off x="1422821" y="-3817949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1 h 3"/>
                <a:gd name="T48" fmla="*/ 1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3" name="Freeform 1716"/>
            <p:cNvSpPr>
              <a:spLocks/>
            </p:cNvSpPr>
            <p:nvPr/>
          </p:nvSpPr>
          <p:spPr bwMode="auto">
            <a:xfrm>
              <a:off x="1421530" y="-3820532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1 w 1"/>
                <a:gd name="T21" fmla="*/ 2 h 2"/>
                <a:gd name="T22" fmla="*/ 1 w 1"/>
                <a:gd name="T23" fmla="*/ 2 h 2"/>
                <a:gd name="T24" fmla="*/ 1 w 1"/>
                <a:gd name="T25" fmla="*/ 2 h 2"/>
                <a:gd name="T26" fmla="*/ 1 w 1"/>
                <a:gd name="T27" fmla="*/ 2 h 2"/>
                <a:gd name="T28" fmla="*/ 1 w 1"/>
                <a:gd name="T29" fmla="*/ 2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4" name="Freeform 1717"/>
            <p:cNvSpPr>
              <a:spLocks/>
            </p:cNvSpPr>
            <p:nvPr/>
          </p:nvSpPr>
          <p:spPr bwMode="auto">
            <a:xfrm>
              <a:off x="1420238" y="-3824405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0 w 1"/>
                <a:gd name="T93" fmla="*/ 0 h 3"/>
                <a:gd name="T94" fmla="*/ 0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5" name="Freeform 1718"/>
            <p:cNvSpPr>
              <a:spLocks/>
            </p:cNvSpPr>
            <p:nvPr/>
          </p:nvSpPr>
          <p:spPr bwMode="auto">
            <a:xfrm>
              <a:off x="1420238" y="-3826988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0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6" name="Freeform 1719"/>
            <p:cNvSpPr>
              <a:spLocks/>
            </p:cNvSpPr>
            <p:nvPr/>
          </p:nvSpPr>
          <p:spPr bwMode="auto">
            <a:xfrm>
              <a:off x="1418947" y="-3830862"/>
              <a:ext cx="1292" cy="3874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1 w 1"/>
                <a:gd name="T5" fmla="*/ 2 h 3"/>
                <a:gd name="T6" fmla="*/ 1 w 1"/>
                <a:gd name="T7" fmla="*/ 2 h 3"/>
                <a:gd name="T8" fmla="*/ 1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0 h 3"/>
                <a:gd name="T78" fmla="*/ 1 w 1"/>
                <a:gd name="T79" fmla="*/ 0 h 3"/>
                <a:gd name="T80" fmla="*/ 1 w 1"/>
                <a:gd name="T81" fmla="*/ 0 h 3"/>
                <a:gd name="T82" fmla="*/ 1 w 1"/>
                <a:gd name="T83" fmla="*/ 0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0 w 1"/>
                <a:gd name="T97" fmla="*/ 0 h 3"/>
                <a:gd name="T98" fmla="*/ 0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7" name="Freeform 1720"/>
            <p:cNvSpPr>
              <a:spLocks/>
            </p:cNvSpPr>
            <p:nvPr/>
          </p:nvSpPr>
          <p:spPr bwMode="auto">
            <a:xfrm>
              <a:off x="1418948" y="-3834736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8" name="Freeform 1721"/>
            <p:cNvSpPr>
              <a:spLocks/>
            </p:cNvSpPr>
            <p:nvPr/>
          </p:nvSpPr>
          <p:spPr bwMode="auto">
            <a:xfrm>
              <a:off x="1418948" y="-3837319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2 h 2"/>
                <a:gd name="T17" fmla="*/ 2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1 h 2"/>
                <a:gd name="T38" fmla="*/ 1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9" name="Freeform 1722"/>
            <p:cNvSpPr>
              <a:spLocks/>
            </p:cNvSpPr>
            <p:nvPr/>
          </p:nvSpPr>
          <p:spPr bwMode="auto">
            <a:xfrm>
              <a:off x="1418948" y="-3841193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0" name="Freeform 1723"/>
            <p:cNvSpPr>
              <a:spLocks/>
            </p:cNvSpPr>
            <p:nvPr/>
          </p:nvSpPr>
          <p:spPr bwMode="auto">
            <a:xfrm>
              <a:off x="1417656" y="-3843776"/>
              <a:ext cx="1292" cy="2583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0 h 2"/>
                <a:gd name="T68" fmla="*/ 0 w 1"/>
                <a:gd name="T69" fmla="*/ 0 h 2"/>
                <a:gd name="T70" fmla="*/ 0 w 1"/>
                <a:gd name="T71" fmla="*/ 0 h 2"/>
                <a:gd name="T72" fmla="*/ 0 w 1"/>
                <a:gd name="T73" fmla="*/ 0 h 2"/>
                <a:gd name="T74" fmla="*/ 0 w 1"/>
                <a:gd name="T75" fmla="*/ 0 h 2"/>
                <a:gd name="T76" fmla="*/ 0 w 1"/>
                <a:gd name="T77" fmla="*/ 0 h 2"/>
                <a:gd name="T78" fmla="*/ 0 w 1"/>
                <a:gd name="T79" fmla="*/ 0 h 2"/>
                <a:gd name="T80" fmla="*/ 0 w 1"/>
                <a:gd name="T81" fmla="*/ 0 h 2"/>
                <a:gd name="T82" fmla="*/ 0 w 1"/>
                <a:gd name="T83" fmla="*/ 0 h 2"/>
                <a:gd name="T84" fmla="*/ 0 w 1"/>
                <a:gd name="T85" fmla="*/ 0 h 2"/>
                <a:gd name="T86" fmla="*/ 0 w 1"/>
                <a:gd name="T87" fmla="*/ 0 h 2"/>
                <a:gd name="T88" fmla="*/ 0 w 1"/>
                <a:gd name="T89" fmla="*/ 0 h 2"/>
                <a:gd name="T90" fmla="*/ 0 w 1"/>
                <a:gd name="T91" fmla="*/ 0 h 2"/>
                <a:gd name="T92" fmla="*/ 0 w 1"/>
                <a:gd name="T93" fmla="*/ 0 h 2"/>
                <a:gd name="T94" fmla="*/ 0 w 1"/>
                <a:gd name="T95" fmla="*/ 0 h 2"/>
                <a:gd name="T96" fmla="*/ 0 w 1"/>
                <a:gd name="T97" fmla="*/ 0 h 2"/>
                <a:gd name="T98" fmla="*/ 0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1" name="Freeform 1724"/>
            <p:cNvSpPr>
              <a:spLocks/>
            </p:cNvSpPr>
            <p:nvPr/>
          </p:nvSpPr>
          <p:spPr bwMode="auto">
            <a:xfrm>
              <a:off x="1417656" y="-3847649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2" name="Freeform 1725"/>
            <p:cNvSpPr>
              <a:spLocks/>
            </p:cNvSpPr>
            <p:nvPr/>
          </p:nvSpPr>
          <p:spPr bwMode="auto">
            <a:xfrm>
              <a:off x="1417656" y="-3851523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3 h 3"/>
                <a:gd name="T11" fmla="*/ 3 h 3"/>
                <a:gd name="T12" fmla="*/ 3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1 h 3"/>
                <a:gd name="T45" fmla="*/ 1 h 3"/>
                <a:gd name="T46" fmla="*/ 1 h 3"/>
                <a:gd name="T47" fmla="*/ 1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3" name="Freeform 1726"/>
            <p:cNvSpPr>
              <a:spLocks/>
            </p:cNvSpPr>
            <p:nvPr/>
          </p:nvSpPr>
          <p:spPr bwMode="auto">
            <a:xfrm>
              <a:off x="1417656" y="-3854106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2 h 2"/>
                <a:gd name="T17" fmla="*/ 2 h 2"/>
                <a:gd name="T18" fmla="*/ 2 h 2"/>
                <a:gd name="T19" fmla="*/ 2 h 2"/>
                <a:gd name="T20" fmla="*/ 2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4" name="Freeform 1727"/>
            <p:cNvSpPr>
              <a:spLocks/>
            </p:cNvSpPr>
            <p:nvPr/>
          </p:nvSpPr>
          <p:spPr bwMode="auto">
            <a:xfrm>
              <a:off x="1417656" y="-3857979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5" name="Freeform 1728"/>
            <p:cNvSpPr>
              <a:spLocks/>
            </p:cNvSpPr>
            <p:nvPr/>
          </p:nvSpPr>
          <p:spPr bwMode="auto">
            <a:xfrm>
              <a:off x="1417656" y="-3860562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6" name="Freeform 1729"/>
            <p:cNvSpPr>
              <a:spLocks/>
            </p:cNvSpPr>
            <p:nvPr/>
          </p:nvSpPr>
          <p:spPr bwMode="auto">
            <a:xfrm>
              <a:off x="1417656" y="-3864436"/>
              <a:ext cx="0" cy="3874"/>
            </a:xfrm>
            <a:custGeom>
              <a:avLst/>
              <a:gdLst>
                <a:gd name="T0" fmla="*/ 3 h 3"/>
                <a:gd name="T1" fmla="*/ 2 h 3"/>
                <a:gd name="T2" fmla="*/ 2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1 h 3"/>
                <a:gd name="T41" fmla="*/ 1 h 3"/>
                <a:gd name="T42" fmla="*/ 1 h 3"/>
                <a:gd name="T43" fmla="*/ 1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7" name="Freeform 1730"/>
            <p:cNvSpPr>
              <a:spLocks/>
            </p:cNvSpPr>
            <p:nvPr/>
          </p:nvSpPr>
          <p:spPr bwMode="auto">
            <a:xfrm>
              <a:off x="1417656" y="-3867019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1 h 2"/>
                <a:gd name="T10" fmla="*/ 1 h 2"/>
                <a:gd name="T11" fmla="*/ 1 h 2"/>
                <a:gd name="T12" fmla="*/ 1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0 h 2"/>
                <a:gd name="T31" fmla="*/ 0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8" name="Freeform 1731"/>
            <p:cNvSpPr>
              <a:spLocks/>
            </p:cNvSpPr>
            <p:nvPr/>
          </p:nvSpPr>
          <p:spPr bwMode="auto">
            <a:xfrm>
              <a:off x="1417656" y="-3870892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2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0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9" name="Freeform 1732"/>
            <p:cNvSpPr>
              <a:spLocks/>
            </p:cNvSpPr>
            <p:nvPr/>
          </p:nvSpPr>
          <p:spPr bwMode="auto">
            <a:xfrm>
              <a:off x="1417656" y="-3874767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0" name="Freeform 1733"/>
            <p:cNvSpPr>
              <a:spLocks/>
            </p:cNvSpPr>
            <p:nvPr/>
          </p:nvSpPr>
          <p:spPr bwMode="auto">
            <a:xfrm>
              <a:off x="1418948" y="-3877350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2 h 2"/>
                <a:gd name="T17" fmla="*/ 2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0 h 2"/>
                <a:gd name="T33" fmla="*/ 0 h 2"/>
                <a:gd name="T34" fmla="*/ 0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1" name="Freeform 1734"/>
            <p:cNvSpPr>
              <a:spLocks/>
            </p:cNvSpPr>
            <p:nvPr/>
          </p:nvSpPr>
          <p:spPr bwMode="auto">
            <a:xfrm>
              <a:off x="1418948" y="-3881223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1 h 3"/>
                <a:gd name="T38" fmla="*/ 1 h 3"/>
                <a:gd name="T39" fmla="*/ 1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2" name="Freeform 1735"/>
            <p:cNvSpPr>
              <a:spLocks/>
            </p:cNvSpPr>
            <p:nvPr/>
          </p:nvSpPr>
          <p:spPr bwMode="auto">
            <a:xfrm>
              <a:off x="1418947" y="-3885097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3 h 3"/>
                <a:gd name="T22" fmla="*/ 0 w 1"/>
                <a:gd name="T23" fmla="*/ 3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1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3" name="Freeform 1736"/>
            <p:cNvSpPr>
              <a:spLocks/>
            </p:cNvSpPr>
            <p:nvPr/>
          </p:nvSpPr>
          <p:spPr bwMode="auto">
            <a:xfrm>
              <a:off x="1420238" y="-3887680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2 h 2"/>
                <a:gd name="T17" fmla="*/ 2 h 2"/>
                <a:gd name="T18" fmla="*/ 2 h 2"/>
                <a:gd name="T19" fmla="*/ 2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1 h 2"/>
                <a:gd name="T38" fmla="*/ 1 h 2"/>
                <a:gd name="T39" fmla="*/ 1 h 2"/>
                <a:gd name="T40" fmla="*/ 1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4" name="Freeform 1737"/>
            <p:cNvSpPr>
              <a:spLocks/>
            </p:cNvSpPr>
            <p:nvPr/>
          </p:nvSpPr>
          <p:spPr bwMode="auto">
            <a:xfrm>
              <a:off x="1420238" y="-3891553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0 w 1"/>
                <a:gd name="T87" fmla="*/ 1 h 3"/>
                <a:gd name="T88" fmla="*/ 0 w 1"/>
                <a:gd name="T89" fmla="*/ 1 h 3"/>
                <a:gd name="T90" fmla="*/ 0 w 1"/>
                <a:gd name="T91" fmla="*/ 1 h 3"/>
                <a:gd name="T92" fmla="*/ 1 w 1"/>
                <a:gd name="T93" fmla="*/ 1 h 3"/>
                <a:gd name="T94" fmla="*/ 1 w 1"/>
                <a:gd name="T95" fmla="*/ 1 h 3"/>
                <a:gd name="T96" fmla="*/ 1 w 1"/>
                <a:gd name="T97" fmla="*/ 1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5" name="Freeform 1738"/>
            <p:cNvSpPr>
              <a:spLocks/>
            </p:cNvSpPr>
            <p:nvPr/>
          </p:nvSpPr>
          <p:spPr bwMode="auto">
            <a:xfrm>
              <a:off x="1421530" y="-3894136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0 h 2"/>
                <a:gd name="T36" fmla="*/ 0 h 2"/>
                <a:gd name="T37" fmla="*/ 0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6" name="Freeform 1739"/>
            <p:cNvSpPr>
              <a:spLocks/>
            </p:cNvSpPr>
            <p:nvPr/>
          </p:nvSpPr>
          <p:spPr bwMode="auto">
            <a:xfrm>
              <a:off x="1421530" y="-3898010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1 w 1"/>
                <a:gd name="T13" fmla="*/ 3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7" name="Freeform 1740"/>
            <p:cNvSpPr>
              <a:spLocks/>
            </p:cNvSpPr>
            <p:nvPr/>
          </p:nvSpPr>
          <p:spPr bwMode="auto">
            <a:xfrm>
              <a:off x="1422821" y="-3900593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0 h 2"/>
                <a:gd name="T60" fmla="*/ 0 w 1"/>
                <a:gd name="T61" fmla="*/ 0 h 2"/>
                <a:gd name="T62" fmla="*/ 0 w 1"/>
                <a:gd name="T63" fmla="*/ 0 h 2"/>
                <a:gd name="T64" fmla="*/ 0 w 1"/>
                <a:gd name="T65" fmla="*/ 0 h 2"/>
                <a:gd name="T66" fmla="*/ 0 w 1"/>
                <a:gd name="T67" fmla="*/ 0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8" name="Freeform 1741"/>
            <p:cNvSpPr>
              <a:spLocks/>
            </p:cNvSpPr>
            <p:nvPr/>
          </p:nvSpPr>
          <p:spPr bwMode="auto">
            <a:xfrm>
              <a:off x="1424112" y="-3904467"/>
              <a:ext cx="0" cy="3874"/>
            </a:xfrm>
            <a:custGeom>
              <a:avLst/>
              <a:gdLst>
                <a:gd name="T0" fmla="*/ 3 h 3"/>
                <a:gd name="T1" fmla="*/ 3 h 3"/>
                <a:gd name="T2" fmla="*/ 2 h 3"/>
                <a:gd name="T3" fmla="*/ 2 h 3"/>
                <a:gd name="T4" fmla="*/ 2 h 3"/>
                <a:gd name="T5" fmla="*/ 2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1 h 3"/>
                <a:gd name="T36" fmla="*/ 1 h 3"/>
                <a:gd name="T37" fmla="*/ 0 h 3"/>
                <a:gd name="T38" fmla="*/ 0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  <a:gd name="T46" fmla="*/ 0 h 3"/>
                <a:gd name="T47" fmla="*/ 0 h 3"/>
                <a:gd name="T48" fmla="*/ 0 h 3"/>
                <a:gd name="T49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9" name="Freeform 1742"/>
            <p:cNvSpPr>
              <a:spLocks/>
            </p:cNvSpPr>
            <p:nvPr/>
          </p:nvSpPr>
          <p:spPr bwMode="auto">
            <a:xfrm>
              <a:off x="1424113" y="-3908341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1 w 2"/>
                <a:gd name="T11" fmla="*/ 3 h 3"/>
                <a:gd name="T12" fmla="*/ 1 w 2"/>
                <a:gd name="T13" fmla="*/ 3 h 3"/>
                <a:gd name="T14" fmla="*/ 1 w 2"/>
                <a:gd name="T15" fmla="*/ 3 h 3"/>
                <a:gd name="T16" fmla="*/ 1 w 2"/>
                <a:gd name="T17" fmla="*/ 3 h 3"/>
                <a:gd name="T18" fmla="*/ 1 w 2"/>
                <a:gd name="T19" fmla="*/ 2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1 w 2"/>
                <a:gd name="T85" fmla="*/ 1 h 3"/>
                <a:gd name="T86" fmla="*/ 1 w 2"/>
                <a:gd name="T87" fmla="*/ 1 h 3"/>
                <a:gd name="T88" fmla="*/ 1 w 2"/>
                <a:gd name="T89" fmla="*/ 1 h 3"/>
                <a:gd name="T90" fmla="*/ 1 w 2"/>
                <a:gd name="T91" fmla="*/ 0 h 3"/>
                <a:gd name="T92" fmla="*/ 1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0" name="Freeform 1743"/>
            <p:cNvSpPr>
              <a:spLocks/>
            </p:cNvSpPr>
            <p:nvPr/>
          </p:nvSpPr>
          <p:spPr bwMode="auto">
            <a:xfrm>
              <a:off x="1426695" y="-3910924"/>
              <a:ext cx="0" cy="2583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  <a:gd name="T12" fmla="*/ 2 h 2"/>
                <a:gd name="T13" fmla="*/ 2 h 2"/>
                <a:gd name="T14" fmla="*/ 2 h 2"/>
                <a:gd name="T15" fmla="*/ 2 h 2"/>
                <a:gd name="T16" fmla="*/ 2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1 h 2"/>
                <a:gd name="T38" fmla="*/ 0 h 2"/>
                <a:gd name="T39" fmla="*/ 0 h 2"/>
                <a:gd name="T40" fmla="*/ 0 h 2"/>
                <a:gd name="T41" fmla="*/ 0 h 2"/>
                <a:gd name="T42" fmla="*/ 0 h 2"/>
                <a:gd name="T43" fmla="*/ 0 h 2"/>
                <a:gd name="T44" fmla="*/ 0 h 2"/>
                <a:gd name="T45" fmla="*/ 0 h 2"/>
                <a:gd name="T46" fmla="*/ 0 h 2"/>
                <a:gd name="T47" fmla="*/ 0 h 2"/>
                <a:gd name="T48" fmla="*/ 0 h 2"/>
                <a:gd name="T49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1" name="Freeform 1744"/>
            <p:cNvSpPr>
              <a:spLocks/>
            </p:cNvSpPr>
            <p:nvPr/>
          </p:nvSpPr>
          <p:spPr bwMode="auto">
            <a:xfrm>
              <a:off x="1426695" y="-3914797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1 w 1"/>
                <a:gd name="T15" fmla="*/ 2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2 h 3"/>
                <a:gd name="T22" fmla="*/ 1 w 1"/>
                <a:gd name="T23" fmla="*/ 2 h 3"/>
                <a:gd name="T24" fmla="*/ 1 w 1"/>
                <a:gd name="T25" fmla="*/ 2 h 3"/>
                <a:gd name="T26" fmla="*/ 1 w 1"/>
                <a:gd name="T27" fmla="*/ 2 h 3"/>
                <a:gd name="T28" fmla="*/ 1 w 1"/>
                <a:gd name="T29" fmla="*/ 2 h 3"/>
                <a:gd name="T30" fmla="*/ 1 w 1"/>
                <a:gd name="T31" fmla="*/ 2 h 3"/>
                <a:gd name="T32" fmla="*/ 1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2" name="Freeform 1745"/>
            <p:cNvSpPr>
              <a:spLocks/>
            </p:cNvSpPr>
            <p:nvPr/>
          </p:nvSpPr>
          <p:spPr bwMode="auto">
            <a:xfrm>
              <a:off x="1427986" y="-3917380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1 h 2"/>
                <a:gd name="T24" fmla="*/ 1 w 2"/>
                <a:gd name="T25" fmla="*/ 1 h 2"/>
                <a:gd name="T26" fmla="*/ 1 w 2"/>
                <a:gd name="T27" fmla="*/ 1 h 2"/>
                <a:gd name="T28" fmla="*/ 1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1 w 2"/>
                <a:gd name="T87" fmla="*/ 0 h 2"/>
                <a:gd name="T88" fmla="*/ 1 w 2"/>
                <a:gd name="T89" fmla="*/ 0 h 2"/>
                <a:gd name="T90" fmla="*/ 1 w 2"/>
                <a:gd name="T91" fmla="*/ 0 h 2"/>
                <a:gd name="T92" fmla="*/ 1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3" name="Freeform 1746"/>
            <p:cNvSpPr>
              <a:spLocks/>
            </p:cNvSpPr>
            <p:nvPr/>
          </p:nvSpPr>
          <p:spPr bwMode="auto">
            <a:xfrm>
              <a:off x="1430568" y="-3921254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0 h 3"/>
                <a:gd name="T82" fmla="*/ 0 w 1"/>
                <a:gd name="T83" fmla="*/ 0 h 3"/>
                <a:gd name="T84" fmla="*/ 0 w 1"/>
                <a:gd name="T85" fmla="*/ 0 h 3"/>
                <a:gd name="T86" fmla="*/ 0 w 1"/>
                <a:gd name="T87" fmla="*/ 0 h 3"/>
                <a:gd name="T88" fmla="*/ 0 w 1"/>
                <a:gd name="T89" fmla="*/ 0 h 3"/>
                <a:gd name="T90" fmla="*/ 0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4" name="Freeform 1747"/>
            <p:cNvSpPr>
              <a:spLocks/>
            </p:cNvSpPr>
            <p:nvPr/>
          </p:nvSpPr>
          <p:spPr bwMode="auto">
            <a:xfrm>
              <a:off x="1431860" y="-3925128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w 1"/>
                <a:gd name="T21" fmla="*/ 3 h 3"/>
                <a:gd name="T22" fmla="*/ 0 w 1"/>
                <a:gd name="T23" fmla="*/ 3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1 h 3"/>
                <a:gd name="T72" fmla="*/ 0 w 1"/>
                <a:gd name="T73" fmla="*/ 1 h 3"/>
                <a:gd name="T74" fmla="*/ 0 w 1"/>
                <a:gd name="T75" fmla="*/ 1 h 3"/>
                <a:gd name="T76" fmla="*/ 0 w 1"/>
                <a:gd name="T77" fmla="*/ 1 h 3"/>
                <a:gd name="T78" fmla="*/ 0 w 1"/>
                <a:gd name="T79" fmla="*/ 1 h 3"/>
                <a:gd name="T80" fmla="*/ 0 w 1"/>
                <a:gd name="T81" fmla="*/ 1 h 3"/>
                <a:gd name="T82" fmla="*/ 0 w 1"/>
                <a:gd name="T83" fmla="*/ 1 h 3"/>
                <a:gd name="T84" fmla="*/ 0 w 1"/>
                <a:gd name="T85" fmla="*/ 1 h 3"/>
                <a:gd name="T86" fmla="*/ 1 w 1"/>
                <a:gd name="T87" fmla="*/ 1 h 3"/>
                <a:gd name="T88" fmla="*/ 1 w 1"/>
                <a:gd name="T89" fmla="*/ 1 h 3"/>
                <a:gd name="T90" fmla="*/ 1 w 1"/>
                <a:gd name="T91" fmla="*/ 1 h 3"/>
                <a:gd name="T92" fmla="*/ 1 w 1"/>
                <a:gd name="T93" fmla="*/ 1 h 3"/>
                <a:gd name="T94" fmla="*/ 1 w 1"/>
                <a:gd name="T95" fmla="*/ 1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5" name="Freeform 1748"/>
            <p:cNvSpPr>
              <a:spLocks/>
            </p:cNvSpPr>
            <p:nvPr/>
          </p:nvSpPr>
          <p:spPr bwMode="auto">
            <a:xfrm>
              <a:off x="1433150" y="-3927711"/>
              <a:ext cx="1292" cy="258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  <a:gd name="T30" fmla="*/ 0 w 1"/>
                <a:gd name="T31" fmla="*/ 2 h 2"/>
                <a:gd name="T32" fmla="*/ 0 w 1"/>
                <a:gd name="T33" fmla="*/ 2 h 2"/>
                <a:gd name="T34" fmla="*/ 0 w 1"/>
                <a:gd name="T35" fmla="*/ 2 h 2"/>
                <a:gd name="T36" fmla="*/ 0 w 1"/>
                <a:gd name="T37" fmla="*/ 2 h 2"/>
                <a:gd name="T38" fmla="*/ 0 w 1"/>
                <a:gd name="T39" fmla="*/ 2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0 h 2"/>
                <a:gd name="T70" fmla="*/ 1 w 1"/>
                <a:gd name="T71" fmla="*/ 0 h 2"/>
                <a:gd name="T72" fmla="*/ 1 w 1"/>
                <a:gd name="T73" fmla="*/ 0 h 2"/>
                <a:gd name="T74" fmla="*/ 1 w 1"/>
                <a:gd name="T75" fmla="*/ 0 h 2"/>
                <a:gd name="T76" fmla="*/ 1 w 1"/>
                <a:gd name="T77" fmla="*/ 0 h 2"/>
                <a:gd name="T78" fmla="*/ 1 w 1"/>
                <a:gd name="T79" fmla="*/ 0 h 2"/>
                <a:gd name="T80" fmla="*/ 1 w 1"/>
                <a:gd name="T81" fmla="*/ 0 h 2"/>
                <a:gd name="T82" fmla="*/ 1 w 1"/>
                <a:gd name="T83" fmla="*/ 0 h 2"/>
                <a:gd name="T84" fmla="*/ 1 w 1"/>
                <a:gd name="T85" fmla="*/ 0 h 2"/>
                <a:gd name="T86" fmla="*/ 1 w 1"/>
                <a:gd name="T87" fmla="*/ 0 h 2"/>
                <a:gd name="T88" fmla="*/ 1 w 1"/>
                <a:gd name="T89" fmla="*/ 0 h 2"/>
                <a:gd name="T90" fmla="*/ 1 w 1"/>
                <a:gd name="T91" fmla="*/ 0 h 2"/>
                <a:gd name="T92" fmla="*/ 1 w 1"/>
                <a:gd name="T93" fmla="*/ 0 h 2"/>
                <a:gd name="T94" fmla="*/ 1 w 1"/>
                <a:gd name="T95" fmla="*/ 0 h 2"/>
                <a:gd name="T96" fmla="*/ 1 w 1"/>
                <a:gd name="T97" fmla="*/ 0 h 2"/>
                <a:gd name="T98" fmla="*/ 1 w 1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6" name="Freeform 1749"/>
            <p:cNvSpPr>
              <a:spLocks/>
            </p:cNvSpPr>
            <p:nvPr/>
          </p:nvSpPr>
          <p:spPr bwMode="auto">
            <a:xfrm>
              <a:off x="1434442" y="-3931585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1 w 1"/>
                <a:gd name="T35" fmla="*/ 2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7" name="Freeform 1750"/>
            <p:cNvSpPr>
              <a:spLocks/>
            </p:cNvSpPr>
            <p:nvPr/>
          </p:nvSpPr>
          <p:spPr bwMode="auto">
            <a:xfrm>
              <a:off x="1435734" y="-3934168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2 w 2"/>
                <a:gd name="T71" fmla="*/ 0 h 2"/>
                <a:gd name="T72" fmla="*/ 2 w 2"/>
                <a:gd name="T73" fmla="*/ 0 h 2"/>
                <a:gd name="T74" fmla="*/ 2 w 2"/>
                <a:gd name="T75" fmla="*/ 0 h 2"/>
                <a:gd name="T76" fmla="*/ 2 w 2"/>
                <a:gd name="T77" fmla="*/ 0 h 2"/>
                <a:gd name="T78" fmla="*/ 2 w 2"/>
                <a:gd name="T79" fmla="*/ 0 h 2"/>
                <a:gd name="T80" fmla="*/ 2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8" name="Freeform 1751"/>
            <p:cNvSpPr>
              <a:spLocks/>
            </p:cNvSpPr>
            <p:nvPr/>
          </p:nvSpPr>
          <p:spPr bwMode="auto">
            <a:xfrm>
              <a:off x="1438315" y="-3938041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2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2 h 3"/>
                <a:gd name="T34" fmla="*/ 0 w 1"/>
                <a:gd name="T35" fmla="*/ 2 h 3"/>
                <a:gd name="T36" fmla="*/ 0 w 1"/>
                <a:gd name="T37" fmla="*/ 2 h 3"/>
                <a:gd name="T38" fmla="*/ 0 w 1"/>
                <a:gd name="T39" fmla="*/ 2 h 3"/>
                <a:gd name="T40" fmla="*/ 0 w 1"/>
                <a:gd name="T41" fmla="*/ 2 h 3"/>
                <a:gd name="T42" fmla="*/ 0 w 1"/>
                <a:gd name="T43" fmla="*/ 2 h 3"/>
                <a:gd name="T44" fmla="*/ 0 w 1"/>
                <a:gd name="T45" fmla="*/ 1 h 3"/>
                <a:gd name="T46" fmla="*/ 0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1 h 3"/>
                <a:gd name="T76" fmla="*/ 1 w 1"/>
                <a:gd name="T77" fmla="*/ 1 h 3"/>
                <a:gd name="T78" fmla="*/ 1 w 1"/>
                <a:gd name="T79" fmla="*/ 1 h 3"/>
                <a:gd name="T80" fmla="*/ 1 w 1"/>
                <a:gd name="T81" fmla="*/ 1 h 3"/>
                <a:gd name="T82" fmla="*/ 1 w 1"/>
                <a:gd name="T83" fmla="*/ 1 h 3"/>
                <a:gd name="T84" fmla="*/ 1 w 1"/>
                <a:gd name="T85" fmla="*/ 1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9" name="Freeform 1752"/>
            <p:cNvSpPr>
              <a:spLocks/>
            </p:cNvSpPr>
            <p:nvPr/>
          </p:nvSpPr>
          <p:spPr bwMode="auto">
            <a:xfrm>
              <a:off x="1439608" y="-3940624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1 h 2"/>
                <a:gd name="T18" fmla="*/ 0 w 2"/>
                <a:gd name="T19" fmla="*/ 1 h 2"/>
                <a:gd name="T20" fmla="*/ 0 w 2"/>
                <a:gd name="T21" fmla="*/ 1 h 2"/>
                <a:gd name="T22" fmla="*/ 1 w 2"/>
                <a:gd name="T23" fmla="*/ 1 h 2"/>
                <a:gd name="T24" fmla="*/ 1 w 2"/>
                <a:gd name="T25" fmla="*/ 1 h 2"/>
                <a:gd name="T26" fmla="*/ 1 w 2"/>
                <a:gd name="T27" fmla="*/ 1 h 2"/>
                <a:gd name="T28" fmla="*/ 1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0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2 w 2"/>
                <a:gd name="T71" fmla="*/ 0 h 2"/>
                <a:gd name="T72" fmla="*/ 2 w 2"/>
                <a:gd name="T73" fmla="*/ 0 h 2"/>
                <a:gd name="T74" fmla="*/ 2 w 2"/>
                <a:gd name="T75" fmla="*/ 0 h 2"/>
                <a:gd name="T76" fmla="*/ 2 w 2"/>
                <a:gd name="T77" fmla="*/ 0 h 2"/>
                <a:gd name="T78" fmla="*/ 2 w 2"/>
                <a:gd name="T79" fmla="*/ 0 h 2"/>
                <a:gd name="T80" fmla="*/ 2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0" name="Freeform 1753"/>
            <p:cNvSpPr>
              <a:spLocks/>
            </p:cNvSpPr>
            <p:nvPr/>
          </p:nvSpPr>
          <p:spPr bwMode="auto">
            <a:xfrm>
              <a:off x="1442189" y="-3944498"/>
              <a:ext cx="1292" cy="3874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  <a:gd name="T18" fmla="*/ 0 w 1"/>
                <a:gd name="T19" fmla="*/ 2 h 3"/>
                <a:gd name="T20" fmla="*/ 0 w 1"/>
                <a:gd name="T21" fmla="*/ 2 h 3"/>
                <a:gd name="T22" fmla="*/ 0 w 1"/>
                <a:gd name="T23" fmla="*/ 2 h 3"/>
                <a:gd name="T24" fmla="*/ 0 w 1"/>
                <a:gd name="T25" fmla="*/ 2 h 3"/>
                <a:gd name="T26" fmla="*/ 0 w 1"/>
                <a:gd name="T27" fmla="*/ 2 h 3"/>
                <a:gd name="T28" fmla="*/ 0 w 1"/>
                <a:gd name="T29" fmla="*/ 2 h 3"/>
                <a:gd name="T30" fmla="*/ 0 w 1"/>
                <a:gd name="T31" fmla="*/ 2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1 h 3"/>
                <a:gd name="T68" fmla="*/ 1 w 1"/>
                <a:gd name="T69" fmla="*/ 1 h 3"/>
                <a:gd name="T70" fmla="*/ 1 w 1"/>
                <a:gd name="T71" fmla="*/ 1 h 3"/>
                <a:gd name="T72" fmla="*/ 1 w 1"/>
                <a:gd name="T73" fmla="*/ 1 h 3"/>
                <a:gd name="T74" fmla="*/ 1 w 1"/>
                <a:gd name="T75" fmla="*/ 0 h 3"/>
                <a:gd name="T76" fmla="*/ 1 w 1"/>
                <a:gd name="T77" fmla="*/ 0 h 3"/>
                <a:gd name="T78" fmla="*/ 1 w 1"/>
                <a:gd name="T79" fmla="*/ 0 h 3"/>
                <a:gd name="T80" fmla="*/ 1 w 1"/>
                <a:gd name="T81" fmla="*/ 0 h 3"/>
                <a:gd name="T82" fmla="*/ 1 w 1"/>
                <a:gd name="T83" fmla="*/ 0 h 3"/>
                <a:gd name="T84" fmla="*/ 1 w 1"/>
                <a:gd name="T85" fmla="*/ 0 h 3"/>
                <a:gd name="T86" fmla="*/ 1 w 1"/>
                <a:gd name="T87" fmla="*/ 0 h 3"/>
                <a:gd name="T88" fmla="*/ 1 w 1"/>
                <a:gd name="T89" fmla="*/ 0 h 3"/>
                <a:gd name="T90" fmla="*/ 1 w 1"/>
                <a:gd name="T91" fmla="*/ 0 h 3"/>
                <a:gd name="T92" fmla="*/ 1 w 1"/>
                <a:gd name="T93" fmla="*/ 0 h 3"/>
                <a:gd name="T94" fmla="*/ 1 w 1"/>
                <a:gd name="T95" fmla="*/ 0 h 3"/>
                <a:gd name="T96" fmla="*/ 1 w 1"/>
                <a:gd name="T97" fmla="*/ 0 h 3"/>
                <a:gd name="T98" fmla="*/ 1 w 1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1" name="Freeform 1754"/>
            <p:cNvSpPr>
              <a:spLocks/>
            </p:cNvSpPr>
            <p:nvPr/>
          </p:nvSpPr>
          <p:spPr bwMode="auto">
            <a:xfrm>
              <a:off x="1443481" y="-3948371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1 w 2"/>
                <a:gd name="T11" fmla="*/ 3 h 3"/>
                <a:gd name="T12" fmla="*/ 1 w 2"/>
                <a:gd name="T13" fmla="*/ 3 h 3"/>
                <a:gd name="T14" fmla="*/ 1 w 2"/>
                <a:gd name="T15" fmla="*/ 3 h 3"/>
                <a:gd name="T16" fmla="*/ 1 w 2"/>
                <a:gd name="T17" fmla="*/ 3 h 3"/>
                <a:gd name="T18" fmla="*/ 1 w 2"/>
                <a:gd name="T19" fmla="*/ 3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2 w 2"/>
                <a:gd name="T55" fmla="*/ 1 h 3"/>
                <a:gd name="T56" fmla="*/ 2 w 2"/>
                <a:gd name="T57" fmla="*/ 1 h 3"/>
                <a:gd name="T58" fmla="*/ 2 w 2"/>
                <a:gd name="T59" fmla="*/ 1 h 3"/>
                <a:gd name="T60" fmla="*/ 2 w 2"/>
                <a:gd name="T61" fmla="*/ 1 h 3"/>
                <a:gd name="T62" fmla="*/ 2 w 2"/>
                <a:gd name="T63" fmla="*/ 1 h 3"/>
                <a:gd name="T64" fmla="*/ 2 w 2"/>
                <a:gd name="T65" fmla="*/ 1 h 3"/>
                <a:gd name="T66" fmla="*/ 2 w 2"/>
                <a:gd name="T67" fmla="*/ 1 h 3"/>
                <a:gd name="T68" fmla="*/ 2 w 2"/>
                <a:gd name="T69" fmla="*/ 1 h 3"/>
                <a:gd name="T70" fmla="*/ 2 w 2"/>
                <a:gd name="T71" fmla="*/ 1 h 3"/>
                <a:gd name="T72" fmla="*/ 2 w 2"/>
                <a:gd name="T73" fmla="*/ 1 h 3"/>
                <a:gd name="T74" fmla="*/ 2 w 2"/>
                <a:gd name="T75" fmla="*/ 1 h 3"/>
                <a:gd name="T76" fmla="*/ 2 w 2"/>
                <a:gd name="T77" fmla="*/ 1 h 3"/>
                <a:gd name="T78" fmla="*/ 2 w 2"/>
                <a:gd name="T79" fmla="*/ 1 h 3"/>
                <a:gd name="T80" fmla="*/ 2 w 2"/>
                <a:gd name="T81" fmla="*/ 1 h 3"/>
                <a:gd name="T82" fmla="*/ 2 w 2"/>
                <a:gd name="T83" fmla="*/ 1 h 3"/>
                <a:gd name="T84" fmla="*/ 2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2" name="Freeform 1755"/>
            <p:cNvSpPr>
              <a:spLocks/>
            </p:cNvSpPr>
            <p:nvPr/>
          </p:nvSpPr>
          <p:spPr bwMode="auto">
            <a:xfrm>
              <a:off x="1446063" y="-3950954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2 h 2"/>
                <a:gd name="T32" fmla="*/ 1 w 2"/>
                <a:gd name="T33" fmla="*/ 2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  <a:gd name="T68" fmla="*/ 1 w 2"/>
                <a:gd name="T69" fmla="*/ 0 h 2"/>
                <a:gd name="T70" fmla="*/ 1 w 2"/>
                <a:gd name="T71" fmla="*/ 0 h 2"/>
                <a:gd name="T72" fmla="*/ 1 w 2"/>
                <a:gd name="T73" fmla="*/ 0 h 2"/>
                <a:gd name="T74" fmla="*/ 1 w 2"/>
                <a:gd name="T75" fmla="*/ 0 h 2"/>
                <a:gd name="T76" fmla="*/ 1 w 2"/>
                <a:gd name="T77" fmla="*/ 0 h 2"/>
                <a:gd name="T78" fmla="*/ 1 w 2"/>
                <a:gd name="T79" fmla="*/ 0 h 2"/>
                <a:gd name="T80" fmla="*/ 1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3" name="Freeform 1756"/>
            <p:cNvSpPr>
              <a:spLocks/>
            </p:cNvSpPr>
            <p:nvPr/>
          </p:nvSpPr>
          <p:spPr bwMode="auto">
            <a:xfrm>
              <a:off x="1448646" y="-3954828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0 h 3"/>
                <a:gd name="T80" fmla="*/ 1 w 2"/>
                <a:gd name="T81" fmla="*/ 0 h 3"/>
                <a:gd name="T82" fmla="*/ 1 w 2"/>
                <a:gd name="T83" fmla="*/ 0 h 3"/>
                <a:gd name="T84" fmla="*/ 2 w 2"/>
                <a:gd name="T85" fmla="*/ 0 h 3"/>
                <a:gd name="T86" fmla="*/ 2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4" name="Freeform 1757"/>
            <p:cNvSpPr>
              <a:spLocks/>
            </p:cNvSpPr>
            <p:nvPr/>
          </p:nvSpPr>
          <p:spPr bwMode="auto">
            <a:xfrm>
              <a:off x="1451228" y="-3958702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3 h 3"/>
                <a:gd name="T16" fmla="*/ 0 w 2"/>
                <a:gd name="T17" fmla="*/ 3 h 3"/>
                <a:gd name="T18" fmla="*/ 0 w 2"/>
                <a:gd name="T19" fmla="*/ 3 h 3"/>
                <a:gd name="T20" fmla="*/ 0 w 2"/>
                <a:gd name="T21" fmla="*/ 3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0 w 2"/>
                <a:gd name="T33" fmla="*/ 2 h 3"/>
                <a:gd name="T34" fmla="*/ 0 w 2"/>
                <a:gd name="T35" fmla="*/ 2 h 3"/>
                <a:gd name="T36" fmla="*/ 0 w 2"/>
                <a:gd name="T37" fmla="*/ 2 h 3"/>
                <a:gd name="T38" fmla="*/ 0 w 2"/>
                <a:gd name="T39" fmla="*/ 2 h 3"/>
                <a:gd name="T40" fmla="*/ 0 w 2"/>
                <a:gd name="T41" fmla="*/ 2 h 3"/>
                <a:gd name="T42" fmla="*/ 0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2 w 2"/>
                <a:gd name="T83" fmla="*/ 1 h 3"/>
                <a:gd name="T84" fmla="*/ 2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1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5" name="Freeform 1758"/>
            <p:cNvSpPr>
              <a:spLocks/>
            </p:cNvSpPr>
            <p:nvPr/>
          </p:nvSpPr>
          <p:spPr bwMode="auto">
            <a:xfrm>
              <a:off x="1453811" y="-3961285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2 h 2"/>
                <a:gd name="T24" fmla="*/ 0 w 2"/>
                <a:gd name="T25" fmla="*/ 2 h 2"/>
                <a:gd name="T26" fmla="*/ 0 w 2"/>
                <a:gd name="T27" fmla="*/ 2 h 2"/>
                <a:gd name="T28" fmla="*/ 0 w 2"/>
                <a:gd name="T29" fmla="*/ 2 h 2"/>
                <a:gd name="T30" fmla="*/ 0 w 2"/>
                <a:gd name="T31" fmla="*/ 2 h 2"/>
                <a:gd name="T32" fmla="*/ 0 w 2"/>
                <a:gd name="T33" fmla="*/ 2 h 2"/>
                <a:gd name="T34" fmla="*/ 0 w 2"/>
                <a:gd name="T35" fmla="*/ 2 h 2"/>
                <a:gd name="T36" fmla="*/ 0 w 2"/>
                <a:gd name="T37" fmla="*/ 2 h 2"/>
                <a:gd name="T38" fmla="*/ 0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1 w 2"/>
                <a:gd name="T73" fmla="*/ 1 h 2"/>
                <a:gd name="T74" fmla="*/ 1 w 2"/>
                <a:gd name="T75" fmla="*/ 1 h 2"/>
                <a:gd name="T76" fmla="*/ 1 w 2"/>
                <a:gd name="T77" fmla="*/ 1 h 2"/>
                <a:gd name="T78" fmla="*/ 1 w 2"/>
                <a:gd name="T79" fmla="*/ 1 h 2"/>
                <a:gd name="T80" fmla="*/ 1 w 2"/>
                <a:gd name="T81" fmla="*/ 0 h 2"/>
                <a:gd name="T82" fmla="*/ 1 w 2"/>
                <a:gd name="T83" fmla="*/ 0 h 2"/>
                <a:gd name="T84" fmla="*/ 1 w 2"/>
                <a:gd name="T85" fmla="*/ 0 h 2"/>
                <a:gd name="T86" fmla="*/ 1 w 2"/>
                <a:gd name="T87" fmla="*/ 0 h 2"/>
                <a:gd name="T88" fmla="*/ 1 w 2"/>
                <a:gd name="T89" fmla="*/ 0 h 2"/>
                <a:gd name="T90" fmla="*/ 1 w 2"/>
                <a:gd name="T91" fmla="*/ 0 h 2"/>
                <a:gd name="T92" fmla="*/ 1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6" name="Freeform 1759"/>
            <p:cNvSpPr>
              <a:spLocks/>
            </p:cNvSpPr>
            <p:nvPr/>
          </p:nvSpPr>
          <p:spPr bwMode="auto">
            <a:xfrm>
              <a:off x="1456393" y="-3965159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0 w 2"/>
                <a:gd name="T25" fmla="*/ 2 h 3"/>
                <a:gd name="T26" fmla="*/ 0 w 2"/>
                <a:gd name="T27" fmla="*/ 2 h 3"/>
                <a:gd name="T28" fmla="*/ 0 w 2"/>
                <a:gd name="T29" fmla="*/ 2 h 3"/>
                <a:gd name="T30" fmla="*/ 0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1 w 2"/>
                <a:gd name="T73" fmla="*/ 1 h 3"/>
                <a:gd name="T74" fmla="*/ 1 w 2"/>
                <a:gd name="T75" fmla="*/ 1 h 3"/>
                <a:gd name="T76" fmla="*/ 1 w 2"/>
                <a:gd name="T77" fmla="*/ 1 h 3"/>
                <a:gd name="T78" fmla="*/ 1 w 2"/>
                <a:gd name="T79" fmla="*/ 1 h 3"/>
                <a:gd name="T80" fmla="*/ 1 w 2"/>
                <a:gd name="T81" fmla="*/ 1 h 3"/>
                <a:gd name="T82" fmla="*/ 1 w 2"/>
                <a:gd name="T83" fmla="*/ 1 h 3"/>
                <a:gd name="T84" fmla="*/ 2 w 2"/>
                <a:gd name="T85" fmla="*/ 1 h 3"/>
                <a:gd name="T86" fmla="*/ 2 w 2"/>
                <a:gd name="T87" fmla="*/ 1 h 3"/>
                <a:gd name="T88" fmla="*/ 2 w 2"/>
                <a:gd name="T89" fmla="*/ 1 h 3"/>
                <a:gd name="T90" fmla="*/ 2 w 2"/>
                <a:gd name="T91" fmla="*/ 1 h 3"/>
                <a:gd name="T92" fmla="*/ 2 w 2"/>
                <a:gd name="T93" fmla="*/ 1 h 3"/>
                <a:gd name="T94" fmla="*/ 2 w 2"/>
                <a:gd name="T95" fmla="*/ 1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7" name="Freeform 1760"/>
            <p:cNvSpPr>
              <a:spLocks/>
            </p:cNvSpPr>
            <p:nvPr/>
          </p:nvSpPr>
          <p:spPr bwMode="auto">
            <a:xfrm>
              <a:off x="1458976" y="-3967742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2 h 2"/>
                <a:gd name="T24" fmla="*/ 0 w 2"/>
                <a:gd name="T25" fmla="*/ 2 h 2"/>
                <a:gd name="T26" fmla="*/ 0 w 2"/>
                <a:gd name="T27" fmla="*/ 1 h 2"/>
                <a:gd name="T28" fmla="*/ 0 w 2"/>
                <a:gd name="T29" fmla="*/ 1 h 2"/>
                <a:gd name="T30" fmla="*/ 0 w 2"/>
                <a:gd name="T31" fmla="*/ 1 h 2"/>
                <a:gd name="T32" fmla="*/ 0 w 2"/>
                <a:gd name="T33" fmla="*/ 1 h 2"/>
                <a:gd name="T34" fmla="*/ 0 w 2"/>
                <a:gd name="T35" fmla="*/ 1 h 2"/>
                <a:gd name="T36" fmla="*/ 0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0 h 2"/>
                <a:gd name="T72" fmla="*/ 2 w 2"/>
                <a:gd name="T73" fmla="*/ 0 h 2"/>
                <a:gd name="T74" fmla="*/ 2 w 2"/>
                <a:gd name="T75" fmla="*/ 0 h 2"/>
                <a:gd name="T76" fmla="*/ 2 w 2"/>
                <a:gd name="T77" fmla="*/ 0 h 2"/>
                <a:gd name="T78" fmla="*/ 2 w 2"/>
                <a:gd name="T79" fmla="*/ 0 h 2"/>
                <a:gd name="T80" fmla="*/ 2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8" name="Freeform 1761"/>
            <p:cNvSpPr>
              <a:spLocks/>
            </p:cNvSpPr>
            <p:nvPr/>
          </p:nvSpPr>
          <p:spPr bwMode="auto">
            <a:xfrm>
              <a:off x="1461558" y="-3971615"/>
              <a:ext cx="2582" cy="3874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3 h 3"/>
                <a:gd name="T14" fmla="*/ 0 w 2"/>
                <a:gd name="T15" fmla="*/ 2 h 3"/>
                <a:gd name="T16" fmla="*/ 0 w 2"/>
                <a:gd name="T17" fmla="*/ 2 h 3"/>
                <a:gd name="T18" fmla="*/ 0 w 2"/>
                <a:gd name="T19" fmla="*/ 2 h 3"/>
                <a:gd name="T20" fmla="*/ 0 w 2"/>
                <a:gd name="T21" fmla="*/ 2 h 3"/>
                <a:gd name="T22" fmla="*/ 0 w 2"/>
                <a:gd name="T23" fmla="*/ 2 h 3"/>
                <a:gd name="T24" fmla="*/ 1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2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1 h 3"/>
                <a:gd name="T72" fmla="*/ 2 w 2"/>
                <a:gd name="T73" fmla="*/ 1 h 3"/>
                <a:gd name="T74" fmla="*/ 2 w 2"/>
                <a:gd name="T75" fmla="*/ 1 h 3"/>
                <a:gd name="T76" fmla="*/ 2 w 2"/>
                <a:gd name="T77" fmla="*/ 1 h 3"/>
                <a:gd name="T78" fmla="*/ 2 w 2"/>
                <a:gd name="T79" fmla="*/ 1 h 3"/>
                <a:gd name="T80" fmla="*/ 2 w 2"/>
                <a:gd name="T81" fmla="*/ 1 h 3"/>
                <a:gd name="T82" fmla="*/ 2 w 2"/>
                <a:gd name="T83" fmla="*/ 1 h 3"/>
                <a:gd name="T84" fmla="*/ 2 w 2"/>
                <a:gd name="T85" fmla="*/ 0 h 3"/>
                <a:gd name="T86" fmla="*/ 2 w 2"/>
                <a:gd name="T87" fmla="*/ 0 h 3"/>
                <a:gd name="T88" fmla="*/ 2 w 2"/>
                <a:gd name="T89" fmla="*/ 0 h 3"/>
                <a:gd name="T90" fmla="*/ 2 w 2"/>
                <a:gd name="T91" fmla="*/ 0 h 3"/>
                <a:gd name="T92" fmla="*/ 2 w 2"/>
                <a:gd name="T93" fmla="*/ 0 h 3"/>
                <a:gd name="T94" fmla="*/ 2 w 2"/>
                <a:gd name="T95" fmla="*/ 0 h 3"/>
                <a:gd name="T96" fmla="*/ 2 w 2"/>
                <a:gd name="T97" fmla="*/ 0 h 3"/>
                <a:gd name="T98" fmla="*/ 2 w 2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9" name="Freeform 1762"/>
            <p:cNvSpPr>
              <a:spLocks/>
            </p:cNvSpPr>
            <p:nvPr/>
          </p:nvSpPr>
          <p:spPr bwMode="auto">
            <a:xfrm>
              <a:off x="1464141" y="-3974198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1 w 2"/>
                <a:gd name="T7" fmla="*/ 2 h 2"/>
                <a:gd name="T8" fmla="*/ 1 w 2"/>
                <a:gd name="T9" fmla="*/ 2 h 2"/>
                <a:gd name="T10" fmla="*/ 1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1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2 w 2"/>
                <a:gd name="T55" fmla="*/ 1 h 2"/>
                <a:gd name="T56" fmla="*/ 2 w 2"/>
                <a:gd name="T57" fmla="*/ 1 h 2"/>
                <a:gd name="T58" fmla="*/ 2 w 2"/>
                <a:gd name="T59" fmla="*/ 0 h 2"/>
                <a:gd name="T60" fmla="*/ 2 w 2"/>
                <a:gd name="T61" fmla="*/ 0 h 2"/>
                <a:gd name="T62" fmla="*/ 2 w 2"/>
                <a:gd name="T63" fmla="*/ 0 h 2"/>
                <a:gd name="T64" fmla="*/ 2 w 2"/>
                <a:gd name="T65" fmla="*/ 0 h 2"/>
                <a:gd name="T66" fmla="*/ 2 w 2"/>
                <a:gd name="T67" fmla="*/ 0 h 2"/>
                <a:gd name="T68" fmla="*/ 2 w 2"/>
                <a:gd name="T69" fmla="*/ 0 h 2"/>
                <a:gd name="T70" fmla="*/ 2 w 2"/>
                <a:gd name="T71" fmla="*/ 0 h 2"/>
                <a:gd name="T72" fmla="*/ 2 w 2"/>
                <a:gd name="T73" fmla="*/ 0 h 2"/>
                <a:gd name="T74" fmla="*/ 2 w 2"/>
                <a:gd name="T75" fmla="*/ 0 h 2"/>
                <a:gd name="T76" fmla="*/ 2 w 2"/>
                <a:gd name="T77" fmla="*/ 0 h 2"/>
                <a:gd name="T78" fmla="*/ 2 w 2"/>
                <a:gd name="T79" fmla="*/ 0 h 2"/>
                <a:gd name="T80" fmla="*/ 2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0" name="Freeform 1763"/>
            <p:cNvSpPr>
              <a:spLocks/>
            </p:cNvSpPr>
            <p:nvPr/>
          </p:nvSpPr>
          <p:spPr bwMode="auto">
            <a:xfrm>
              <a:off x="1466723" y="-3978072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2 h 3"/>
                <a:gd name="T4" fmla="*/ 1 w 3"/>
                <a:gd name="T5" fmla="*/ 2 h 3"/>
                <a:gd name="T6" fmla="*/ 1 w 3"/>
                <a:gd name="T7" fmla="*/ 2 h 3"/>
                <a:gd name="T8" fmla="*/ 1 w 3"/>
                <a:gd name="T9" fmla="*/ 2 h 3"/>
                <a:gd name="T10" fmla="*/ 1 w 3"/>
                <a:gd name="T11" fmla="*/ 2 h 3"/>
                <a:gd name="T12" fmla="*/ 1 w 3"/>
                <a:gd name="T13" fmla="*/ 2 h 3"/>
                <a:gd name="T14" fmla="*/ 1 w 3"/>
                <a:gd name="T15" fmla="*/ 2 h 3"/>
                <a:gd name="T16" fmla="*/ 1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1 h 3"/>
                <a:gd name="T46" fmla="*/ 2 w 3"/>
                <a:gd name="T47" fmla="*/ 1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0 h 3"/>
                <a:gd name="T74" fmla="*/ 2 w 3"/>
                <a:gd name="T75" fmla="*/ 0 h 3"/>
                <a:gd name="T76" fmla="*/ 2 w 3"/>
                <a:gd name="T77" fmla="*/ 0 h 3"/>
                <a:gd name="T78" fmla="*/ 2 w 3"/>
                <a:gd name="T79" fmla="*/ 0 h 3"/>
                <a:gd name="T80" fmla="*/ 3 w 3"/>
                <a:gd name="T81" fmla="*/ 0 h 3"/>
                <a:gd name="T82" fmla="*/ 3 w 3"/>
                <a:gd name="T83" fmla="*/ 0 h 3"/>
                <a:gd name="T84" fmla="*/ 3 w 3"/>
                <a:gd name="T85" fmla="*/ 0 h 3"/>
                <a:gd name="T86" fmla="*/ 3 w 3"/>
                <a:gd name="T87" fmla="*/ 0 h 3"/>
                <a:gd name="T88" fmla="*/ 3 w 3"/>
                <a:gd name="T89" fmla="*/ 0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1" name="Freeform 1764"/>
            <p:cNvSpPr>
              <a:spLocks/>
            </p:cNvSpPr>
            <p:nvPr/>
          </p:nvSpPr>
          <p:spPr bwMode="auto">
            <a:xfrm>
              <a:off x="1470597" y="-3981945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2 h 3"/>
                <a:gd name="T20" fmla="*/ 0 w 3"/>
                <a:gd name="T21" fmla="*/ 2 h 3"/>
                <a:gd name="T22" fmla="*/ 0 w 3"/>
                <a:gd name="T23" fmla="*/ 2 h 3"/>
                <a:gd name="T24" fmla="*/ 0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1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2 w 3"/>
                <a:gd name="T83" fmla="*/ 1 h 3"/>
                <a:gd name="T84" fmla="*/ 2 w 3"/>
                <a:gd name="T85" fmla="*/ 1 h 3"/>
                <a:gd name="T86" fmla="*/ 2 w 3"/>
                <a:gd name="T87" fmla="*/ 1 h 3"/>
                <a:gd name="T88" fmla="*/ 2 w 3"/>
                <a:gd name="T89" fmla="*/ 0 h 3"/>
                <a:gd name="T90" fmla="*/ 2 w 3"/>
                <a:gd name="T91" fmla="*/ 0 h 3"/>
                <a:gd name="T92" fmla="*/ 2 w 3"/>
                <a:gd name="T93" fmla="*/ 0 h 3"/>
                <a:gd name="T94" fmla="*/ 2 w 3"/>
                <a:gd name="T95" fmla="*/ 0 h 3"/>
                <a:gd name="T96" fmla="*/ 2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2" name="Freeform 1765"/>
            <p:cNvSpPr>
              <a:spLocks/>
            </p:cNvSpPr>
            <p:nvPr/>
          </p:nvSpPr>
          <p:spPr bwMode="auto">
            <a:xfrm>
              <a:off x="1474470" y="-3984528"/>
              <a:ext cx="2582" cy="258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2 h 2"/>
                <a:gd name="T24" fmla="*/ 0 w 2"/>
                <a:gd name="T25" fmla="*/ 2 h 2"/>
                <a:gd name="T26" fmla="*/ 0 w 2"/>
                <a:gd name="T27" fmla="*/ 2 h 2"/>
                <a:gd name="T28" fmla="*/ 0 w 2"/>
                <a:gd name="T29" fmla="*/ 2 h 2"/>
                <a:gd name="T30" fmla="*/ 0 w 2"/>
                <a:gd name="T31" fmla="*/ 2 h 2"/>
                <a:gd name="T32" fmla="*/ 0 w 2"/>
                <a:gd name="T33" fmla="*/ 1 h 2"/>
                <a:gd name="T34" fmla="*/ 0 w 2"/>
                <a:gd name="T35" fmla="*/ 1 h 2"/>
                <a:gd name="T36" fmla="*/ 0 w 2"/>
                <a:gd name="T37" fmla="*/ 1 h 2"/>
                <a:gd name="T38" fmla="*/ 0 w 2"/>
                <a:gd name="T39" fmla="*/ 1 h 2"/>
                <a:gd name="T40" fmla="*/ 0 w 2"/>
                <a:gd name="T41" fmla="*/ 1 h 2"/>
                <a:gd name="T42" fmla="*/ 0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2 w 2"/>
                <a:gd name="T73" fmla="*/ 1 h 2"/>
                <a:gd name="T74" fmla="*/ 2 w 2"/>
                <a:gd name="T75" fmla="*/ 1 h 2"/>
                <a:gd name="T76" fmla="*/ 2 w 2"/>
                <a:gd name="T77" fmla="*/ 0 h 2"/>
                <a:gd name="T78" fmla="*/ 2 w 2"/>
                <a:gd name="T79" fmla="*/ 0 h 2"/>
                <a:gd name="T80" fmla="*/ 2 w 2"/>
                <a:gd name="T81" fmla="*/ 0 h 2"/>
                <a:gd name="T82" fmla="*/ 2 w 2"/>
                <a:gd name="T83" fmla="*/ 0 h 2"/>
                <a:gd name="T84" fmla="*/ 2 w 2"/>
                <a:gd name="T85" fmla="*/ 0 h 2"/>
                <a:gd name="T86" fmla="*/ 2 w 2"/>
                <a:gd name="T87" fmla="*/ 0 h 2"/>
                <a:gd name="T88" fmla="*/ 2 w 2"/>
                <a:gd name="T89" fmla="*/ 0 h 2"/>
                <a:gd name="T90" fmla="*/ 2 w 2"/>
                <a:gd name="T91" fmla="*/ 0 h 2"/>
                <a:gd name="T92" fmla="*/ 2 w 2"/>
                <a:gd name="T93" fmla="*/ 0 h 2"/>
                <a:gd name="T94" fmla="*/ 2 w 2"/>
                <a:gd name="T95" fmla="*/ 0 h 2"/>
                <a:gd name="T96" fmla="*/ 2 w 2"/>
                <a:gd name="T97" fmla="*/ 0 h 2"/>
                <a:gd name="T98" fmla="*/ 2 w 2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3" name="Freeform 1766"/>
            <p:cNvSpPr>
              <a:spLocks/>
            </p:cNvSpPr>
            <p:nvPr/>
          </p:nvSpPr>
          <p:spPr bwMode="auto">
            <a:xfrm>
              <a:off x="1477053" y="-3988402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2 h 3"/>
                <a:gd name="T8" fmla="*/ 0 w 3"/>
                <a:gd name="T9" fmla="*/ 2 h 3"/>
                <a:gd name="T10" fmla="*/ 0 w 3"/>
                <a:gd name="T11" fmla="*/ 2 h 3"/>
                <a:gd name="T12" fmla="*/ 0 w 3"/>
                <a:gd name="T13" fmla="*/ 2 h 3"/>
                <a:gd name="T14" fmla="*/ 0 w 3"/>
                <a:gd name="T15" fmla="*/ 2 h 3"/>
                <a:gd name="T16" fmla="*/ 1 w 3"/>
                <a:gd name="T17" fmla="*/ 2 h 3"/>
                <a:gd name="T18" fmla="*/ 1 w 3"/>
                <a:gd name="T19" fmla="*/ 2 h 3"/>
                <a:gd name="T20" fmla="*/ 1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1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2 w 3"/>
                <a:gd name="T83" fmla="*/ 1 h 3"/>
                <a:gd name="T84" fmla="*/ 3 w 3"/>
                <a:gd name="T85" fmla="*/ 1 h 3"/>
                <a:gd name="T86" fmla="*/ 3 w 3"/>
                <a:gd name="T87" fmla="*/ 1 h 3"/>
                <a:gd name="T88" fmla="*/ 3 w 3"/>
                <a:gd name="T89" fmla="*/ 1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4" name="Freeform 1767"/>
            <p:cNvSpPr>
              <a:spLocks/>
            </p:cNvSpPr>
            <p:nvPr/>
          </p:nvSpPr>
          <p:spPr bwMode="auto">
            <a:xfrm>
              <a:off x="1480927" y="-3990985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2 h 2"/>
                <a:gd name="T20" fmla="*/ 0 w 3"/>
                <a:gd name="T21" fmla="*/ 2 h 2"/>
                <a:gd name="T22" fmla="*/ 0 w 3"/>
                <a:gd name="T23" fmla="*/ 1 h 2"/>
                <a:gd name="T24" fmla="*/ 0 w 3"/>
                <a:gd name="T25" fmla="*/ 1 h 2"/>
                <a:gd name="T26" fmla="*/ 1 w 3"/>
                <a:gd name="T27" fmla="*/ 1 h 2"/>
                <a:gd name="T28" fmla="*/ 1 w 3"/>
                <a:gd name="T29" fmla="*/ 1 h 2"/>
                <a:gd name="T30" fmla="*/ 1 w 3"/>
                <a:gd name="T31" fmla="*/ 1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0 h 2"/>
                <a:gd name="T66" fmla="*/ 2 w 3"/>
                <a:gd name="T67" fmla="*/ 0 h 2"/>
                <a:gd name="T68" fmla="*/ 2 w 3"/>
                <a:gd name="T69" fmla="*/ 0 h 2"/>
                <a:gd name="T70" fmla="*/ 2 w 3"/>
                <a:gd name="T71" fmla="*/ 0 h 2"/>
                <a:gd name="T72" fmla="*/ 2 w 3"/>
                <a:gd name="T73" fmla="*/ 0 h 2"/>
                <a:gd name="T74" fmla="*/ 2 w 3"/>
                <a:gd name="T75" fmla="*/ 0 h 2"/>
                <a:gd name="T76" fmla="*/ 2 w 3"/>
                <a:gd name="T77" fmla="*/ 0 h 2"/>
                <a:gd name="T78" fmla="*/ 2 w 3"/>
                <a:gd name="T79" fmla="*/ 0 h 2"/>
                <a:gd name="T80" fmla="*/ 2 w 3"/>
                <a:gd name="T81" fmla="*/ 0 h 2"/>
                <a:gd name="T82" fmla="*/ 2 w 3"/>
                <a:gd name="T83" fmla="*/ 0 h 2"/>
                <a:gd name="T84" fmla="*/ 2 w 3"/>
                <a:gd name="T85" fmla="*/ 0 h 2"/>
                <a:gd name="T86" fmla="*/ 2 w 3"/>
                <a:gd name="T87" fmla="*/ 0 h 2"/>
                <a:gd name="T88" fmla="*/ 2 w 3"/>
                <a:gd name="T89" fmla="*/ 0 h 2"/>
                <a:gd name="T90" fmla="*/ 2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5" name="Freeform 1768"/>
            <p:cNvSpPr>
              <a:spLocks/>
            </p:cNvSpPr>
            <p:nvPr/>
          </p:nvSpPr>
          <p:spPr bwMode="auto">
            <a:xfrm>
              <a:off x="1484800" y="-3994859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2 h 3"/>
                <a:gd name="T10" fmla="*/ 0 w 3"/>
                <a:gd name="T11" fmla="*/ 2 h 3"/>
                <a:gd name="T12" fmla="*/ 0 w 3"/>
                <a:gd name="T13" fmla="*/ 2 h 3"/>
                <a:gd name="T14" fmla="*/ 0 w 3"/>
                <a:gd name="T15" fmla="*/ 2 h 3"/>
                <a:gd name="T16" fmla="*/ 0 w 3"/>
                <a:gd name="T17" fmla="*/ 2 h 3"/>
                <a:gd name="T18" fmla="*/ 0 w 3"/>
                <a:gd name="T19" fmla="*/ 2 h 3"/>
                <a:gd name="T20" fmla="*/ 0 w 3"/>
                <a:gd name="T21" fmla="*/ 2 h 3"/>
                <a:gd name="T22" fmla="*/ 0 w 3"/>
                <a:gd name="T23" fmla="*/ 2 h 3"/>
                <a:gd name="T24" fmla="*/ 0 w 3"/>
                <a:gd name="T25" fmla="*/ 2 h 3"/>
                <a:gd name="T26" fmla="*/ 0 w 3"/>
                <a:gd name="T27" fmla="*/ 2 h 3"/>
                <a:gd name="T28" fmla="*/ 0 w 3"/>
                <a:gd name="T29" fmla="*/ 2 h 3"/>
                <a:gd name="T30" fmla="*/ 0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0 h 3"/>
                <a:gd name="T80" fmla="*/ 2 w 3"/>
                <a:gd name="T81" fmla="*/ 0 h 3"/>
                <a:gd name="T82" fmla="*/ 2 w 3"/>
                <a:gd name="T83" fmla="*/ 0 h 3"/>
                <a:gd name="T84" fmla="*/ 2 w 3"/>
                <a:gd name="T85" fmla="*/ 0 h 3"/>
                <a:gd name="T86" fmla="*/ 2 w 3"/>
                <a:gd name="T87" fmla="*/ 0 h 3"/>
                <a:gd name="T88" fmla="*/ 2 w 3"/>
                <a:gd name="T89" fmla="*/ 0 h 3"/>
                <a:gd name="T90" fmla="*/ 2 w 3"/>
                <a:gd name="T91" fmla="*/ 0 h 3"/>
                <a:gd name="T92" fmla="*/ 2 w 3"/>
                <a:gd name="T93" fmla="*/ 0 h 3"/>
                <a:gd name="T94" fmla="*/ 2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6" name="Freeform 1769"/>
            <p:cNvSpPr>
              <a:spLocks/>
            </p:cNvSpPr>
            <p:nvPr/>
          </p:nvSpPr>
          <p:spPr bwMode="auto">
            <a:xfrm>
              <a:off x="1488674" y="-3998733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w 3"/>
                <a:gd name="T21" fmla="*/ 3 h 3"/>
                <a:gd name="T22" fmla="*/ 0 w 3"/>
                <a:gd name="T23" fmla="*/ 3 h 3"/>
                <a:gd name="T24" fmla="*/ 0 w 3"/>
                <a:gd name="T25" fmla="*/ 2 h 3"/>
                <a:gd name="T26" fmla="*/ 0 w 3"/>
                <a:gd name="T27" fmla="*/ 2 h 3"/>
                <a:gd name="T28" fmla="*/ 0 w 3"/>
                <a:gd name="T29" fmla="*/ 2 h 3"/>
                <a:gd name="T30" fmla="*/ 0 w 3"/>
                <a:gd name="T31" fmla="*/ 2 h 3"/>
                <a:gd name="T32" fmla="*/ 0 w 3"/>
                <a:gd name="T33" fmla="*/ 2 h 3"/>
                <a:gd name="T34" fmla="*/ 0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1 h 3"/>
                <a:gd name="T70" fmla="*/ 1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2 w 3"/>
                <a:gd name="T83" fmla="*/ 1 h 3"/>
                <a:gd name="T84" fmla="*/ 2 w 3"/>
                <a:gd name="T85" fmla="*/ 1 h 3"/>
                <a:gd name="T86" fmla="*/ 2 w 3"/>
                <a:gd name="T87" fmla="*/ 1 h 3"/>
                <a:gd name="T88" fmla="*/ 2 w 3"/>
                <a:gd name="T89" fmla="*/ 1 h 3"/>
                <a:gd name="T90" fmla="*/ 2 w 3"/>
                <a:gd name="T91" fmla="*/ 1 h 3"/>
                <a:gd name="T92" fmla="*/ 2 w 3"/>
                <a:gd name="T93" fmla="*/ 1 h 3"/>
                <a:gd name="T94" fmla="*/ 2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7" name="Freeform 1770"/>
            <p:cNvSpPr>
              <a:spLocks/>
            </p:cNvSpPr>
            <p:nvPr/>
          </p:nvSpPr>
          <p:spPr bwMode="auto">
            <a:xfrm>
              <a:off x="1492547" y="-4001316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2 h 2"/>
                <a:gd name="T20" fmla="*/ 0 w 3"/>
                <a:gd name="T21" fmla="*/ 2 h 2"/>
                <a:gd name="T22" fmla="*/ 0 w 3"/>
                <a:gd name="T23" fmla="*/ 2 h 2"/>
                <a:gd name="T24" fmla="*/ 0 w 3"/>
                <a:gd name="T25" fmla="*/ 2 h 2"/>
                <a:gd name="T26" fmla="*/ 0 w 3"/>
                <a:gd name="T27" fmla="*/ 2 h 2"/>
                <a:gd name="T28" fmla="*/ 0 w 3"/>
                <a:gd name="T29" fmla="*/ 2 h 2"/>
                <a:gd name="T30" fmla="*/ 0 w 3"/>
                <a:gd name="T31" fmla="*/ 2 h 2"/>
                <a:gd name="T32" fmla="*/ 0 w 3"/>
                <a:gd name="T33" fmla="*/ 2 h 2"/>
                <a:gd name="T34" fmla="*/ 1 w 3"/>
                <a:gd name="T35" fmla="*/ 2 h 2"/>
                <a:gd name="T36" fmla="*/ 1 w 3"/>
                <a:gd name="T37" fmla="*/ 2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0 h 2"/>
                <a:gd name="T70" fmla="*/ 2 w 3"/>
                <a:gd name="T71" fmla="*/ 0 h 2"/>
                <a:gd name="T72" fmla="*/ 2 w 3"/>
                <a:gd name="T73" fmla="*/ 0 h 2"/>
                <a:gd name="T74" fmla="*/ 2 w 3"/>
                <a:gd name="T75" fmla="*/ 0 h 2"/>
                <a:gd name="T76" fmla="*/ 2 w 3"/>
                <a:gd name="T77" fmla="*/ 0 h 2"/>
                <a:gd name="T78" fmla="*/ 2 w 3"/>
                <a:gd name="T79" fmla="*/ 0 h 2"/>
                <a:gd name="T80" fmla="*/ 2 w 3"/>
                <a:gd name="T81" fmla="*/ 0 h 2"/>
                <a:gd name="T82" fmla="*/ 2 w 3"/>
                <a:gd name="T83" fmla="*/ 0 h 2"/>
                <a:gd name="T84" fmla="*/ 2 w 3"/>
                <a:gd name="T85" fmla="*/ 0 h 2"/>
                <a:gd name="T86" fmla="*/ 2 w 3"/>
                <a:gd name="T87" fmla="*/ 0 h 2"/>
                <a:gd name="T88" fmla="*/ 2 w 3"/>
                <a:gd name="T89" fmla="*/ 0 h 2"/>
                <a:gd name="T90" fmla="*/ 2 w 3"/>
                <a:gd name="T91" fmla="*/ 0 h 2"/>
                <a:gd name="T92" fmla="*/ 2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8" name="Freeform 1771"/>
            <p:cNvSpPr>
              <a:spLocks/>
            </p:cNvSpPr>
            <p:nvPr/>
          </p:nvSpPr>
          <p:spPr bwMode="auto">
            <a:xfrm>
              <a:off x="1496421" y="-4005189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2 h 3"/>
                <a:gd name="T14" fmla="*/ 0 w 3"/>
                <a:gd name="T15" fmla="*/ 2 h 3"/>
                <a:gd name="T16" fmla="*/ 0 w 3"/>
                <a:gd name="T17" fmla="*/ 2 h 3"/>
                <a:gd name="T18" fmla="*/ 0 w 3"/>
                <a:gd name="T19" fmla="*/ 2 h 3"/>
                <a:gd name="T20" fmla="*/ 0 w 3"/>
                <a:gd name="T21" fmla="*/ 2 h 3"/>
                <a:gd name="T22" fmla="*/ 0 w 3"/>
                <a:gd name="T23" fmla="*/ 2 h 3"/>
                <a:gd name="T24" fmla="*/ 0 w 3"/>
                <a:gd name="T25" fmla="*/ 2 h 3"/>
                <a:gd name="T26" fmla="*/ 0 w 3"/>
                <a:gd name="T27" fmla="*/ 2 h 3"/>
                <a:gd name="T28" fmla="*/ 0 w 3"/>
                <a:gd name="T29" fmla="*/ 2 h 3"/>
                <a:gd name="T30" fmla="*/ 0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2 w 3"/>
                <a:gd name="T81" fmla="*/ 1 h 3"/>
                <a:gd name="T82" fmla="*/ 2 w 3"/>
                <a:gd name="T83" fmla="*/ 0 h 3"/>
                <a:gd name="T84" fmla="*/ 2 w 3"/>
                <a:gd name="T85" fmla="*/ 0 h 3"/>
                <a:gd name="T86" fmla="*/ 2 w 3"/>
                <a:gd name="T87" fmla="*/ 0 h 3"/>
                <a:gd name="T88" fmla="*/ 3 w 3"/>
                <a:gd name="T89" fmla="*/ 0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9" name="Freeform 1772"/>
            <p:cNvSpPr>
              <a:spLocks/>
            </p:cNvSpPr>
            <p:nvPr/>
          </p:nvSpPr>
          <p:spPr bwMode="auto">
            <a:xfrm>
              <a:off x="1500295" y="-4009063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w 3"/>
                <a:gd name="T21" fmla="*/ 3 h 3"/>
                <a:gd name="T22" fmla="*/ 0 w 3"/>
                <a:gd name="T23" fmla="*/ 3 h 3"/>
                <a:gd name="T24" fmla="*/ 1 w 3"/>
                <a:gd name="T25" fmla="*/ 3 h 3"/>
                <a:gd name="T26" fmla="*/ 1 w 3"/>
                <a:gd name="T27" fmla="*/ 3 h 3"/>
                <a:gd name="T28" fmla="*/ 1 w 3"/>
                <a:gd name="T29" fmla="*/ 2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1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1 w 3"/>
                <a:gd name="T55" fmla="*/ 2 h 3"/>
                <a:gd name="T56" fmla="*/ 1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2 w 3"/>
                <a:gd name="T71" fmla="*/ 1 h 3"/>
                <a:gd name="T72" fmla="*/ 2 w 3"/>
                <a:gd name="T73" fmla="*/ 1 h 3"/>
                <a:gd name="T74" fmla="*/ 2 w 3"/>
                <a:gd name="T75" fmla="*/ 1 h 3"/>
                <a:gd name="T76" fmla="*/ 2 w 3"/>
                <a:gd name="T77" fmla="*/ 1 h 3"/>
                <a:gd name="T78" fmla="*/ 2 w 3"/>
                <a:gd name="T79" fmla="*/ 1 h 3"/>
                <a:gd name="T80" fmla="*/ 3 w 3"/>
                <a:gd name="T81" fmla="*/ 1 h 3"/>
                <a:gd name="T82" fmla="*/ 3 w 3"/>
                <a:gd name="T83" fmla="*/ 1 h 3"/>
                <a:gd name="T84" fmla="*/ 3 w 3"/>
                <a:gd name="T85" fmla="*/ 1 h 3"/>
                <a:gd name="T86" fmla="*/ 3 w 3"/>
                <a:gd name="T87" fmla="*/ 1 h 3"/>
                <a:gd name="T88" fmla="*/ 3 w 3"/>
                <a:gd name="T89" fmla="*/ 1 h 3"/>
                <a:gd name="T90" fmla="*/ 3 w 3"/>
                <a:gd name="T91" fmla="*/ 1 h 3"/>
                <a:gd name="T92" fmla="*/ 3 w 3"/>
                <a:gd name="T93" fmla="*/ 1 h 3"/>
                <a:gd name="T94" fmla="*/ 3 w 3"/>
                <a:gd name="T95" fmla="*/ 1 h 3"/>
                <a:gd name="T96" fmla="*/ 3 w 3"/>
                <a:gd name="T97" fmla="*/ 1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0" name="Freeform 1773"/>
            <p:cNvSpPr>
              <a:spLocks/>
            </p:cNvSpPr>
            <p:nvPr/>
          </p:nvSpPr>
          <p:spPr bwMode="auto">
            <a:xfrm>
              <a:off x="1504169" y="-4011646"/>
              <a:ext cx="3874" cy="2583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1 w 3"/>
                <a:gd name="T17" fmla="*/ 2 h 2"/>
                <a:gd name="T18" fmla="*/ 1 w 3"/>
                <a:gd name="T19" fmla="*/ 2 h 2"/>
                <a:gd name="T20" fmla="*/ 1 w 3"/>
                <a:gd name="T21" fmla="*/ 2 h 2"/>
                <a:gd name="T22" fmla="*/ 1 w 3"/>
                <a:gd name="T23" fmla="*/ 2 h 2"/>
                <a:gd name="T24" fmla="*/ 1 w 3"/>
                <a:gd name="T25" fmla="*/ 2 h 2"/>
                <a:gd name="T26" fmla="*/ 1 w 3"/>
                <a:gd name="T27" fmla="*/ 2 h 2"/>
                <a:gd name="T28" fmla="*/ 1 w 3"/>
                <a:gd name="T29" fmla="*/ 2 h 2"/>
                <a:gd name="T30" fmla="*/ 1 w 3"/>
                <a:gd name="T31" fmla="*/ 2 h 2"/>
                <a:gd name="T32" fmla="*/ 1 w 3"/>
                <a:gd name="T33" fmla="*/ 2 h 2"/>
                <a:gd name="T34" fmla="*/ 1 w 3"/>
                <a:gd name="T35" fmla="*/ 2 h 2"/>
                <a:gd name="T36" fmla="*/ 1 w 3"/>
                <a:gd name="T37" fmla="*/ 2 h 2"/>
                <a:gd name="T38" fmla="*/ 1 w 3"/>
                <a:gd name="T39" fmla="*/ 2 h 2"/>
                <a:gd name="T40" fmla="*/ 1 w 3"/>
                <a:gd name="T41" fmla="*/ 2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1 h 2"/>
                <a:gd name="T70" fmla="*/ 3 w 3"/>
                <a:gd name="T71" fmla="*/ 1 h 2"/>
                <a:gd name="T72" fmla="*/ 3 w 3"/>
                <a:gd name="T73" fmla="*/ 1 h 2"/>
                <a:gd name="T74" fmla="*/ 3 w 3"/>
                <a:gd name="T75" fmla="*/ 1 h 2"/>
                <a:gd name="T76" fmla="*/ 3 w 3"/>
                <a:gd name="T77" fmla="*/ 1 h 2"/>
                <a:gd name="T78" fmla="*/ 3 w 3"/>
                <a:gd name="T79" fmla="*/ 1 h 2"/>
                <a:gd name="T80" fmla="*/ 3 w 3"/>
                <a:gd name="T81" fmla="*/ 1 h 2"/>
                <a:gd name="T82" fmla="*/ 3 w 3"/>
                <a:gd name="T83" fmla="*/ 1 h 2"/>
                <a:gd name="T84" fmla="*/ 3 w 3"/>
                <a:gd name="T85" fmla="*/ 1 h 2"/>
                <a:gd name="T86" fmla="*/ 3 w 3"/>
                <a:gd name="T87" fmla="*/ 0 h 2"/>
                <a:gd name="T88" fmla="*/ 3 w 3"/>
                <a:gd name="T89" fmla="*/ 0 h 2"/>
                <a:gd name="T90" fmla="*/ 3 w 3"/>
                <a:gd name="T91" fmla="*/ 0 h 2"/>
                <a:gd name="T92" fmla="*/ 3 w 3"/>
                <a:gd name="T93" fmla="*/ 0 h 2"/>
                <a:gd name="T94" fmla="*/ 3 w 3"/>
                <a:gd name="T95" fmla="*/ 0 h 2"/>
                <a:gd name="T96" fmla="*/ 3 w 3"/>
                <a:gd name="T97" fmla="*/ 0 h 2"/>
                <a:gd name="T98" fmla="*/ 3 w 3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1" name="Freeform 1774"/>
            <p:cNvSpPr>
              <a:spLocks/>
            </p:cNvSpPr>
            <p:nvPr/>
          </p:nvSpPr>
          <p:spPr bwMode="auto">
            <a:xfrm>
              <a:off x="1508041" y="-4014229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1 w 4"/>
                <a:gd name="T5" fmla="*/ 2 h 2"/>
                <a:gd name="T6" fmla="*/ 1 w 4"/>
                <a:gd name="T7" fmla="*/ 2 h 2"/>
                <a:gd name="T8" fmla="*/ 1 w 4"/>
                <a:gd name="T9" fmla="*/ 2 h 2"/>
                <a:gd name="T10" fmla="*/ 1 w 4"/>
                <a:gd name="T11" fmla="*/ 2 h 2"/>
                <a:gd name="T12" fmla="*/ 1 w 4"/>
                <a:gd name="T13" fmla="*/ 2 h 2"/>
                <a:gd name="T14" fmla="*/ 1 w 4"/>
                <a:gd name="T15" fmla="*/ 2 h 2"/>
                <a:gd name="T16" fmla="*/ 1 w 4"/>
                <a:gd name="T17" fmla="*/ 1 h 2"/>
                <a:gd name="T18" fmla="*/ 1 w 4"/>
                <a:gd name="T19" fmla="*/ 1 h 2"/>
                <a:gd name="T20" fmla="*/ 1 w 4"/>
                <a:gd name="T21" fmla="*/ 1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3 w 4"/>
                <a:gd name="T57" fmla="*/ 1 h 2"/>
                <a:gd name="T58" fmla="*/ 3 w 4"/>
                <a:gd name="T59" fmla="*/ 0 h 2"/>
                <a:gd name="T60" fmla="*/ 3 w 4"/>
                <a:gd name="T61" fmla="*/ 0 h 2"/>
                <a:gd name="T62" fmla="*/ 3 w 4"/>
                <a:gd name="T63" fmla="*/ 0 h 2"/>
                <a:gd name="T64" fmla="*/ 3 w 4"/>
                <a:gd name="T65" fmla="*/ 0 h 2"/>
                <a:gd name="T66" fmla="*/ 3 w 4"/>
                <a:gd name="T67" fmla="*/ 0 h 2"/>
                <a:gd name="T68" fmla="*/ 3 w 4"/>
                <a:gd name="T69" fmla="*/ 0 h 2"/>
                <a:gd name="T70" fmla="*/ 3 w 4"/>
                <a:gd name="T71" fmla="*/ 0 h 2"/>
                <a:gd name="T72" fmla="*/ 3 w 4"/>
                <a:gd name="T73" fmla="*/ 0 h 2"/>
                <a:gd name="T74" fmla="*/ 3 w 4"/>
                <a:gd name="T75" fmla="*/ 0 h 2"/>
                <a:gd name="T76" fmla="*/ 3 w 4"/>
                <a:gd name="T77" fmla="*/ 0 h 2"/>
                <a:gd name="T78" fmla="*/ 3 w 4"/>
                <a:gd name="T79" fmla="*/ 0 h 2"/>
                <a:gd name="T80" fmla="*/ 3 w 4"/>
                <a:gd name="T81" fmla="*/ 0 h 2"/>
                <a:gd name="T82" fmla="*/ 3 w 4"/>
                <a:gd name="T83" fmla="*/ 0 h 2"/>
                <a:gd name="T84" fmla="*/ 3 w 4"/>
                <a:gd name="T85" fmla="*/ 0 h 2"/>
                <a:gd name="T86" fmla="*/ 3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2" name="Freeform 1775"/>
            <p:cNvSpPr>
              <a:spLocks/>
            </p:cNvSpPr>
            <p:nvPr/>
          </p:nvSpPr>
          <p:spPr bwMode="auto">
            <a:xfrm>
              <a:off x="1513207" y="-4018102"/>
              <a:ext cx="3874" cy="3874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2 h 3"/>
                <a:gd name="T4" fmla="*/ 0 w 3"/>
                <a:gd name="T5" fmla="*/ 2 h 3"/>
                <a:gd name="T6" fmla="*/ 0 w 3"/>
                <a:gd name="T7" fmla="*/ 2 h 3"/>
                <a:gd name="T8" fmla="*/ 0 w 3"/>
                <a:gd name="T9" fmla="*/ 2 h 3"/>
                <a:gd name="T10" fmla="*/ 0 w 3"/>
                <a:gd name="T11" fmla="*/ 2 h 3"/>
                <a:gd name="T12" fmla="*/ 0 w 3"/>
                <a:gd name="T13" fmla="*/ 2 h 3"/>
                <a:gd name="T14" fmla="*/ 0 w 3"/>
                <a:gd name="T15" fmla="*/ 2 h 3"/>
                <a:gd name="T16" fmla="*/ 0 w 3"/>
                <a:gd name="T17" fmla="*/ 2 h 3"/>
                <a:gd name="T18" fmla="*/ 0 w 3"/>
                <a:gd name="T19" fmla="*/ 2 h 3"/>
                <a:gd name="T20" fmla="*/ 0 w 3"/>
                <a:gd name="T21" fmla="*/ 2 h 3"/>
                <a:gd name="T22" fmla="*/ 1 w 3"/>
                <a:gd name="T23" fmla="*/ 2 h 3"/>
                <a:gd name="T24" fmla="*/ 1 w 3"/>
                <a:gd name="T25" fmla="*/ 2 h 3"/>
                <a:gd name="T26" fmla="*/ 1 w 3"/>
                <a:gd name="T27" fmla="*/ 2 h 3"/>
                <a:gd name="T28" fmla="*/ 1 w 3"/>
                <a:gd name="T29" fmla="*/ 2 h 3"/>
                <a:gd name="T30" fmla="*/ 1 w 3"/>
                <a:gd name="T31" fmla="*/ 1 h 3"/>
                <a:gd name="T32" fmla="*/ 1 w 3"/>
                <a:gd name="T33" fmla="*/ 1 h 3"/>
                <a:gd name="T34" fmla="*/ 1 w 3"/>
                <a:gd name="T35" fmla="*/ 1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2 w 3"/>
                <a:gd name="T43" fmla="*/ 1 h 3"/>
                <a:gd name="T44" fmla="*/ 2 w 3"/>
                <a:gd name="T45" fmla="*/ 1 h 3"/>
                <a:gd name="T46" fmla="*/ 2 w 3"/>
                <a:gd name="T47" fmla="*/ 1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1 h 3"/>
                <a:gd name="T62" fmla="*/ 2 w 3"/>
                <a:gd name="T63" fmla="*/ 1 h 3"/>
                <a:gd name="T64" fmla="*/ 2 w 3"/>
                <a:gd name="T65" fmla="*/ 1 h 3"/>
                <a:gd name="T66" fmla="*/ 2 w 3"/>
                <a:gd name="T67" fmla="*/ 1 h 3"/>
                <a:gd name="T68" fmla="*/ 2 w 3"/>
                <a:gd name="T69" fmla="*/ 1 h 3"/>
                <a:gd name="T70" fmla="*/ 2 w 3"/>
                <a:gd name="T71" fmla="*/ 1 h 3"/>
                <a:gd name="T72" fmla="*/ 3 w 3"/>
                <a:gd name="T73" fmla="*/ 1 h 3"/>
                <a:gd name="T74" fmla="*/ 3 w 3"/>
                <a:gd name="T75" fmla="*/ 0 h 3"/>
                <a:gd name="T76" fmla="*/ 3 w 3"/>
                <a:gd name="T77" fmla="*/ 0 h 3"/>
                <a:gd name="T78" fmla="*/ 3 w 3"/>
                <a:gd name="T79" fmla="*/ 0 h 3"/>
                <a:gd name="T80" fmla="*/ 3 w 3"/>
                <a:gd name="T81" fmla="*/ 0 h 3"/>
                <a:gd name="T82" fmla="*/ 3 w 3"/>
                <a:gd name="T83" fmla="*/ 0 h 3"/>
                <a:gd name="T84" fmla="*/ 3 w 3"/>
                <a:gd name="T85" fmla="*/ 0 h 3"/>
                <a:gd name="T86" fmla="*/ 3 w 3"/>
                <a:gd name="T87" fmla="*/ 0 h 3"/>
                <a:gd name="T88" fmla="*/ 3 w 3"/>
                <a:gd name="T89" fmla="*/ 0 h 3"/>
                <a:gd name="T90" fmla="*/ 3 w 3"/>
                <a:gd name="T91" fmla="*/ 0 h 3"/>
                <a:gd name="T92" fmla="*/ 3 w 3"/>
                <a:gd name="T93" fmla="*/ 0 h 3"/>
                <a:gd name="T94" fmla="*/ 3 w 3"/>
                <a:gd name="T95" fmla="*/ 0 h 3"/>
                <a:gd name="T96" fmla="*/ 3 w 3"/>
                <a:gd name="T97" fmla="*/ 0 h 3"/>
                <a:gd name="T98" fmla="*/ 3 w 3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3" name="Freeform 1776"/>
            <p:cNvSpPr>
              <a:spLocks/>
            </p:cNvSpPr>
            <p:nvPr/>
          </p:nvSpPr>
          <p:spPr bwMode="auto">
            <a:xfrm>
              <a:off x="1517080" y="-4021977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1 w 4"/>
                <a:gd name="T5" fmla="*/ 3 h 3"/>
                <a:gd name="T6" fmla="*/ 1 w 4"/>
                <a:gd name="T7" fmla="*/ 3 h 3"/>
                <a:gd name="T8" fmla="*/ 1 w 4"/>
                <a:gd name="T9" fmla="*/ 3 h 3"/>
                <a:gd name="T10" fmla="*/ 1 w 4"/>
                <a:gd name="T11" fmla="*/ 3 h 3"/>
                <a:gd name="T12" fmla="*/ 1 w 4"/>
                <a:gd name="T13" fmla="*/ 3 h 3"/>
                <a:gd name="T14" fmla="*/ 1 w 4"/>
                <a:gd name="T15" fmla="*/ 3 h 3"/>
                <a:gd name="T16" fmla="*/ 1 w 4"/>
                <a:gd name="T17" fmla="*/ 3 h 3"/>
                <a:gd name="T18" fmla="*/ 1 w 4"/>
                <a:gd name="T19" fmla="*/ 2 h 3"/>
                <a:gd name="T20" fmla="*/ 1 w 4"/>
                <a:gd name="T21" fmla="*/ 2 h 3"/>
                <a:gd name="T22" fmla="*/ 1 w 4"/>
                <a:gd name="T23" fmla="*/ 2 h 3"/>
                <a:gd name="T24" fmla="*/ 2 w 4"/>
                <a:gd name="T25" fmla="*/ 2 h 3"/>
                <a:gd name="T26" fmla="*/ 2 w 4"/>
                <a:gd name="T27" fmla="*/ 2 h 3"/>
                <a:gd name="T28" fmla="*/ 2 w 4"/>
                <a:gd name="T29" fmla="*/ 2 h 3"/>
                <a:gd name="T30" fmla="*/ 2 w 4"/>
                <a:gd name="T31" fmla="*/ 2 h 3"/>
                <a:gd name="T32" fmla="*/ 2 w 4"/>
                <a:gd name="T33" fmla="*/ 2 h 3"/>
                <a:gd name="T34" fmla="*/ 2 w 4"/>
                <a:gd name="T35" fmla="*/ 2 h 3"/>
                <a:gd name="T36" fmla="*/ 2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3 w 4"/>
                <a:gd name="T55" fmla="*/ 1 h 3"/>
                <a:gd name="T56" fmla="*/ 3 w 4"/>
                <a:gd name="T57" fmla="*/ 1 h 3"/>
                <a:gd name="T58" fmla="*/ 3 w 4"/>
                <a:gd name="T59" fmla="*/ 1 h 3"/>
                <a:gd name="T60" fmla="*/ 3 w 4"/>
                <a:gd name="T61" fmla="*/ 1 h 3"/>
                <a:gd name="T62" fmla="*/ 3 w 4"/>
                <a:gd name="T63" fmla="*/ 1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3 w 4"/>
                <a:gd name="T81" fmla="*/ 1 h 3"/>
                <a:gd name="T82" fmla="*/ 3 w 4"/>
                <a:gd name="T83" fmla="*/ 1 h 3"/>
                <a:gd name="T84" fmla="*/ 4 w 4"/>
                <a:gd name="T85" fmla="*/ 1 h 3"/>
                <a:gd name="T86" fmla="*/ 4 w 4"/>
                <a:gd name="T87" fmla="*/ 1 h 3"/>
                <a:gd name="T88" fmla="*/ 4 w 4"/>
                <a:gd name="T89" fmla="*/ 0 h 3"/>
                <a:gd name="T90" fmla="*/ 4 w 4"/>
                <a:gd name="T91" fmla="*/ 0 h 3"/>
                <a:gd name="T92" fmla="*/ 4 w 4"/>
                <a:gd name="T93" fmla="*/ 0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4" name="Freeform 1777"/>
            <p:cNvSpPr>
              <a:spLocks/>
            </p:cNvSpPr>
            <p:nvPr/>
          </p:nvSpPr>
          <p:spPr bwMode="auto">
            <a:xfrm>
              <a:off x="1522245" y="-4024560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1 w 4"/>
                <a:gd name="T5" fmla="*/ 2 h 2"/>
                <a:gd name="T6" fmla="*/ 1 w 4"/>
                <a:gd name="T7" fmla="*/ 2 h 2"/>
                <a:gd name="T8" fmla="*/ 1 w 4"/>
                <a:gd name="T9" fmla="*/ 2 h 2"/>
                <a:gd name="T10" fmla="*/ 1 w 4"/>
                <a:gd name="T11" fmla="*/ 2 h 2"/>
                <a:gd name="T12" fmla="*/ 1 w 4"/>
                <a:gd name="T13" fmla="*/ 2 h 2"/>
                <a:gd name="T14" fmla="*/ 1 w 4"/>
                <a:gd name="T15" fmla="*/ 2 h 2"/>
                <a:gd name="T16" fmla="*/ 1 w 4"/>
                <a:gd name="T17" fmla="*/ 2 h 2"/>
                <a:gd name="T18" fmla="*/ 1 w 4"/>
                <a:gd name="T19" fmla="*/ 2 h 2"/>
                <a:gd name="T20" fmla="*/ 1 w 4"/>
                <a:gd name="T21" fmla="*/ 2 h 2"/>
                <a:gd name="T22" fmla="*/ 1 w 4"/>
                <a:gd name="T23" fmla="*/ 2 h 2"/>
                <a:gd name="T24" fmla="*/ 1 w 4"/>
                <a:gd name="T25" fmla="*/ 2 h 2"/>
                <a:gd name="T26" fmla="*/ 1 w 4"/>
                <a:gd name="T27" fmla="*/ 2 h 2"/>
                <a:gd name="T28" fmla="*/ 1 w 4"/>
                <a:gd name="T29" fmla="*/ 2 h 2"/>
                <a:gd name="T30" fmla="*/ 1 w 4"/>
                <a:gd name="T31" fmla="*/ 2 h 2"/>
                <a:gd name="T32" fmla="*/ 1 w 4"/>
                <a:gd name="T33" fmla="*/ 2 h 2"/>
                <a:gd name="T34" fmla="*/ 2 w 4"/>
                <a:gd name="T35" fmla="*/ 1 h 2"/>
                <a:gd name="T36" fmla="*/ 2 w 4"/>
                <a:gd name="T37" fmla="*/ 1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3 w 4"/>
                <a:gd name="T63" fmla="*/ 0 h 2"/>
                <a:gd name="T64" fmla="*/ 3 w 4"/>
                <a:gd name="T65" fmla="*/ 0 h 2"/>
                <a:gd name="T66" fmla="*/ 3 w 4"/>
                <a:gd name="T67" fmla="*/ 0 h 2"/>
                <a:gd name="T68" fmla="*/ 3 w 4"/>
                <a:gd name="T69" fmla="*/ 0 h 2"/>
                <a:gd name="T70" fmla="*/ 3 w 4"/>
                <a:gd name="T71" fmla="*/ 0 h 2"/>
                <a:gd name="T72" fmla="*/ 3 w 4"/>
                <a:gd name="T73" fmla="*/ 0 h 2"/>
                <a:gd name="T74" fmla="*/ 3 w 4"/>
                <a:gd name="T75" fmla="*/ 0 h 2"/>
                <a:gd name="T76" fmla="*/ 3 w 4"/>
                <a:gd name="T77" fmla="*/ 0 h 2"/>
                <a:gd name="T78" fmla="*/ 3 w 4"/>
                <a:gd name="T79" fmla="*/ 0 h 2"/>
                <a:gd name="T80" fmla="*/ 3 w 4"/>
                <a:gd name="T81" fmla="*/ 0 h 2"/>
                <a:gd name="T82" fmla="*/ 4 w 4"/>
                <a:gd name="T83" fmla="*/ 0 h 2"/>
                <a:gd name="T84" fmla="*/ 4 w 4"/>
                <a:gd name="T85" fmla="*/ 0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5" name="Freeform 1778"/>
            <p:cNvSpPr>
              <a:spLocks/>
            </p:cNvSpPr>
            <p:nvPr/>
          </p:nvSpPr>
          <p:spPr bwMode="auto">
            <a:xfrm>
              <a:off x="1527410" y="-4028433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3 h 3"/>
                <a:gd name="T6" fmla="*/ 0 w 4"/>
                <a:gd name="T7" fmla="*/ 2 h 3"/>
                <a:gd name="T8" fmla="*/ 0 w 4"/>
                <a:gd name="T9" fmla="*/ 2 h 3"/>
                <a:gd name="T10" fmla="*/ 0 w 4"/>
                <a:gd name="T11" fmla="*/ 2 h 3"/>
                <a:gd name="T12" fmla="*/ 1 w 4"/>
                <a:gd name="T13" fmla="*/ 2 h 3"/>
                <a:gd name="T14" fmla="*/ 1 w 4"/>
                <a:gd name="T15" fmla="*/ 2 h 3"/>
                <a:gd name="T16" fmla="*/ 1 w 4"/>
                <a:gd name="T17" fmla="*/ 2 h 3"/>
                <a:gd name="T18" fmla="*/ 1 w 4"/>
                <a:gd name="T19" fmla="*/ 2 h 3"/>
                <a:gd name="T20" fmla="*/ 1 w 4"/>
                <a:gd name="T21" fmla="*/ 2 h 3"/>
                <a:gd name="T22" fmla="*/ 1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1 w 4"/>
                <a:gd name="T37" fmla="*/ 2 h 3"/>
                <a:gd name="T38" fmla="*/ 1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3 w 4"/>
                <a:gd name="T59" fmla="*/ 1 h 3"/>
                <a:gd name="T60" fmla="*/ 3 w 4"/>
                <a:gd name="T61" fmla="*/ 1 h 3"/>
                <a:gd name="T62" fmla="*/ 3 w 4"/>
                <a:gd name="T63" fmla="*/ 1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0 h 3"/>
                <a:gd name="T80" fmla="*/ 3 w 4"/>
                <a:gd name="T81" fmla="*/ 0 h 3"/>
                <a:gd name="T82" fmla="*/ 3 w 4"/>
                <a:gd name="T83" fmla="*/ 0 h 3"/>
                <a:gd name="T84" fmla="*/ 3 w 4"/>
                <a:gd name="T85" fmla="*/ 0 h 3"/>
                <a:gd name="T86" fmla="*/ 4 w 4"/>
                <a:gd name="T87" fmla="*/ 0 h 3"/>
                <a:gd name="T88" fmla="*/ 4 w 4"/>
                <a:gd name="T89" fmla="*/ 0 h 3"/>
                <a:gd name="T90" fmla="*/ 4 w 4"/>
                <a:gd name="T91" fmla="*/ 0 h 3"/>
                <a:gd name="T92" fmla="*/ 4 w 4"/>
                <a:gd name="T93" fmla="*/ 0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6" name="Freeform 1779"/>
            <p:cNvSpPr>
              <a:spLocks/>
            </p:cNvSpPr>
            <p:nvPr/>
          </p:nvSpPr>
          <p:spPr bwMode="auto">
            <a:xfrm>
              <a:off x="1532575" y="-4032307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3 h 3"/>
                <a:gd name="T6" fmla="*/ 0 w 4"/>
                <a:gd name="T7" fmla="*/ 3 h 3"/>
                <a:gd name="T8" fmla="*/ 0 w 4"/>
                <a:gd name="T9" fmla="*/ 3 h 3"/>
                <a:gd name="T10" fmla="*/ 0 w 4"/>
                <a:gd name="T11" fmla="*/ 3 h 3"/>
                <a:gd name="T12" fmla="*/ 0 w 4"/>
                <a:gd name="T13" fmla="*/ 3 h 3"/>
                <a:gd name="T14" fmla="*/ 1 w 4"/>
                <a:gd name="T15" fmla="*/ 3 h 3"/>
                <a:gd name="T16" fmla="*/ 1 w 4"/>
                <a:gd name="T17" fmla="*/ 3 h 3"/>
                <a:gd name="T18" fmla="*/ 1 w 4"/>
                <a:gd name="T19" fmla="*/ 3 h 3"/>
                <a:gd name="T20" fmla="*/ 1 w 4"/>
                <a:gd name="T21" fmla="*/ 3 h 3"/>
                <a:gd name="T22" fmla="*/ 1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2 w 4"/>
                <a:gd name="T35" fmla="*/ 2 h 3"/>
                <a:gd name="T36" fmla="*/ 2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2 h 3"/>
                <a:gd name="T60" fmla="*/ 3 w 4"/>
                <a:gd name="T61" fmla="*/ 2 h 3"/>
                <a:gd name="T62" fmla="*/ 3 w 4"/>
                <a:gd name="T63" fmla="*/ 2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3 w 4"/>
                <a:gd name="T81" fmla="*/ 1 h 3"/>
                <a:gd name="T82" fmla="*/ 3 w 4"/>
                <a:gd name="T83" fmla="*/ 1 h 3"/>
                <a:gd name="T84" fmla="*/ 3 w 4"/>
                <a:gd name="T85" fmla="*/ 1 h 3"/>
                <a:gd name="T86" fmla="*/ 4 w 4"/>
                <a:gd name="T87" fmla="*/ 1 h 3"/>
                <a:gd name="T88" fmla="*/ 4 w 4"/>
                <a:gd name="T89" fmla="*/ 1 h 3"/>
                <a:gd name="T90" fmla="*/ 4 w 4"/>
                <a:gd name="T91" fmla="*/ 1 h 3"/>
                <a:gd name="T92" fmla="*/ 4 w 4"/>
                <a:gd name="T93" fmla="*/ 0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7" name="Freeform 1780"/>
            <p:cNvSpPr>
              <a:spLocks/>
            </p:cNvSpPr>
            <p:nvPr/>
          </p:nvSpPr>
          <p:spPr bwMode="auto">
            <a:xfrm>
              <a:off x="1537740" y="-4034890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1 w 4"/>
                <a:gd name="T7" fmla="*/ 2 h 2"/>
                <a:gd name="T8" fmla="*/ 1 w 4"/>
                <a:gd name="T9" fmla="*/ 2 h 2"/>
                <a:gd name="T10" fmla="*/ 1 w 4"/>
                <a:gd name="T11" fmla="*/ 2 h 2"/>
                <a:gd name="T12" fmla="*/ 1 w 4"/>
                <a:gd name="T13" fmla="*/ 2 h 2"/>
                <a:gd name="T14" fmla="*/ 1 w 4"/>
                <a:gd name="T15" fmla="*/ 2 h 2"/>
                <a:gd name="T16" fmla="*/ 1 w 4"/>
                <a:gd name="T17" fmla="*/ 2 h 2"/>
                <a:gd name="T18" fmla="*/ 1 w 4"/>
                <a:gd name="T19" fmla="*/ 2 h 2"/>
                <a:gd name="T20" fmla="*/ 1 w 4"/>
                <a:gd name="T21" fmla="*/ 2 h 2"/>
                <a:gd name="T22" fmla="*/ 1 w 4"/>
                <a:gd name="T23" fmla="*/ 2 h 2"/>
                <a:gd name="T24" fmla="*/ 1 w 4"/>
                <a:gd name="T25" fmla="*/ 2 h 2"/>
                <a:gd name="T26" fmla="*/ 1 w 4"/>
                <a:gd name="T27" fmla="*/ 2 h 2"/>
                <a:gd name="T28" fmla="*/ 1 w 4"/>
                <a:gd name="T29" fmla="*/ 2 h 2"/>
                <a:gd name="T30" fmla="*/ 1 w 4"/>
                <a:gd name="T31" fmla="*/ 2 h 2"/>
                <a:gd name="T32" fmla="*/ 2 w 4"/>
                <a:gd name="T33" fmla="*/ 2 h 2"/>
                <a:gd name="T34" fmla="*/ 2 w 4"/>
                <a:gd name="T35" fmla="*/ 2 h 2"/>
                <a:gd name="T36" fmla="*/ 2 w 4"/>
                <a:gd name="T37" fmla="*/ 2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3 w 4"/>
                <a:gd name="T59" fmla="*/ 1 h 2"/>
                <a:gd name="T60" fmla="*/ 3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4 w 4"/>
                <a:gd name="T77" fmla="*/ 1 h 2"/>
                <a:gd name="T78" fmla="*/ 4 w 4"/>
                <a:gd name="T79" fmla="*/ 1 h 2"/>
                <a:gd name="T80" fmla="*/ 4 w 4"/>
                <a:gd name="T81" fmla="*/ 0 h 2"/>
                <a:gd name="T82" fmla="*/ 4 w 4"/>
                <a:gd name="T83" fmla="*/ 0 h 2"/>
                <a:gd name="T84" fmla="*/ 4 w 4"/>
                <a:gd name="T85" fmla="*/ 0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8" name="Freeform 1781"/>
            <p:cNvSpPr>
              <a:spLocks/>
            </p:cNvSpPr>
            <p:nvPr/>
          </p:nvSpPr>
          <p:spPr bwMode="auto">
            <a:xfrm>
              <a:off x="1542905" y="-4038763"/>
              <a:ext cx="6457" cy="3874"/>
            </a:xfrm>
            <a:custGeom>
              <a:avLst/>
              <a:gdLst>
                <a:gd name="T0" fmla="*/ 0 w 5"/>
                <a:gd name="T1" fmla="*/ 3 h 3"/>
                <a:gd name="T2" fmla="*/ 0 w 5"/>
                <a:gd name="T3" fmla="*/ 3 h 3"/>
                <a:gd name="T4" fmla="*/ 1 w 5"/>
                <a:gd name="T5" fmla="*/ 3 h 3"/>
                <a:gd name="T6" fmla="*/ 1 w 5"/>
                <a:gd name="T7" fmla="*/ 3 h 3"/>
                <a:gd name="T8" fmla="*/ 1 w 5"/>
                <a:gd name="T9" fmla="*/ 3 h 3"/>
                <a:gd name="T10" fmla="*/ 1 w 5"/>
                <a:gd name="T11" fmla="*/ 2 h 3"/>
                <a:gd name="T12" fmla="*/ 1 w 5"/>
                <a:gd name="T13" fmla="*/ 2 h 3"/>
                <a:gd name="T14" fmla="*/ 1 w 5"/>
                <a:gd name="T15" fmla="*/ 2 h 3"/>
                <a:gd name="T16" fmla="*/ 1 w 5"/>
                <a:gd name="T17" fmla="*/ 2 h 3"/>
                <a:gd name="T18" fmla="*/ 1 w 5"/>
                <a:gd name="T19" fmla="*/ 2 h 3"/>
                <a:gd name="T20" fmla="*/ 1 w 5"/>
                <a:gd name="T21" fmla="*/ 2 h 3"/>
                <a:gd name="T22" fmla="*/ 1 w 5"/>
                <a:gd name="T23" fmla="*/ 2 h 3"/>
                <a:gd name="T24" fmla="*/ 1 w 5"/>
                <a:gd name="T25" fmla="*/ 2 h 3"/>
                <a:gd name="T26" fmla="*/ 1 w 5"/>
                <a:gd name="T27" fmla="*/ 2 h 3"/>
                <a:gd name="T28" fmla="*/ 1 w 5"/>
                <a:gd name="T29" fmla="*/ 2 h 3"/>
                <a:gd name="T30" fmla="*/ 2 w 5"/>
                <a:gd name="T31" fmla="*/ 2 h 3"/>
                <a:gd name="T32" fmla="*/ 2 w 5"/>
                <a:gd name="T33" fmla="*/ 2 h 3"/>
                <a:gd name="T34" fmla="*/ 2 w 5"/>
                <a:gd name="T35" fmla="*/ 2 h 3"/>
                <a:gd name="T36" fmla="*/ 2 w 5"/>
                <a:gd name="T37" fmla="*/ 2 h 3"/>
                <a:gd name="T38" fmla="*/ 2 w 5"/>
                <a:gd name="T39" fmla="*/ 2 h 3"/>
                <a:gd name="T40" fmla="*/ 2 w 5"/>
                <a:gd name="T41" fmla="*/ 2 h 3"/>
                <a:gd name="T42" fmla="*/ 2 w 5"/>
                <a:gd name="T43" fmla="*/ 2 h 3"/>
                <a:gd name="T44" fmla="*/ 2 w 5"/>
                <a:gd name="T45" fmla="*/ 2 h 3"/>
                <a:gd name="T46" fmla="*/ 3 w 5"/>
                <a:gd name="T47" fmla="*/ 2 h 3"/>
                <a:gd name="T48" fmla="*/ 3 w 5"/>
                <a:gd name="T49" fmla="*/ 2 h 3"/>
                <a:gd name="T50" fmla="*/ 3 w 5"/>
                <a:gd name="T51" fmla="*/ 2 h 3"/>
                <a:gd name="T52" fmla="*/ 3 w 5"/>
                <a:gd name="T53" fmla="*/ 1 h 3"/>
                <a:gd name="T54" fmla="*/ 3 w 5"/>
                <a:gd name="T55" fmla="*/ 1 h 3"/>
                <a:gd name="T56" fmla="*/ 3 w 5"/>
                <a:gd name="T57" fmla="*/ 1 h 3"/>
                <a:gd name="T58" fmla="*/ 3 w 5"/>
                <a:gd name="T59" fmla="*/ 1 h 3"/>
                <a:gd name="T60" fmla="*/ 3 w 5"/>
                <a:gd name="T61" fmla="*/ 1 h 3"/>
                <a:gd name="T62" fmla="*/ 3 w 5"/>
                <a:gd name="T63" fmla="*/ 1 h 3"/>
                <a:gd name="T64" fmla="*/ 3 w 5"/>
                <a:gd name="T65" fmla="*/ 1 h 3"/>
                <a:gd name="T66" fmla="*/ 3 w 5"/>
                <a:gd name="T67" fmla="*/ 1 h 3"/>
                <a:gd name="T68" fmla="*/ 3 w 5"/>
                <a:gd name="T69" fmla="*/ 1 h 3"/>
                <a:gd name="T70" fmla="*/ 3 w 5"/>
                <a:gd name="T71" fmla="*/ 1 h 3"/>
                <a:gd name="T72" fmla="*/ 4 w 5"/>
                <a:gd name="T73" fmla="*/ 1 h 3"/>
                <a:gd name="T74" fmla="*/ 4 w 5"/>
                <a:gd name="T75" fmla="*/ 1 h 3"/>
                <a:gd name="T76" fmla="*/ 4 w 5"/>
                <a:gd name="T77" fmla="*/ 1 h 3"/>
                <a:gd name="T78" fmla="*/ 4 w 5"/>
                <a:gd name="T79" fmla="*/ 1 h 3"/>
                <a:gd name="T80" fmla="*/ 4 w 5"/>
                <a:gd name="T81" fmla="*/ 1 h 3"/>
                <a:gd name="T82" fmla="*/ 4 w 5"/>
                <a:gd name="T83" fmla="*/ 1 h 3"/>
                <a:gd name="T84" fmla="*/ 4 w 5"/>
                <a:gd name="T85" fmla="*/ 1 h 3"/>
                <a:gd name="T86" fmla="*/ 4 w 5"/>
                <a:gd name="T87" fmla="*/ 1 h 3"/>
                <a:gd name="T88" fmla="*/ 4 w 5"/>
                <a:gd name="T89" fmla="*/ 1 h 3"/>
                <a:gd name="T90" fmla="*/ 4 w 5"/>
                <a:gd name="T91" fmla="*/ 1 h 3"/>
                <a:gd name="T92" fmla="*/ 4 w 5"/>
                <a:gd name="T93" fmla="*/ 1 h 3"/>
                <a:gd name="T94" fmla="*/ 4 w 5"/>
                <a:gd name="T95" fmla="*/ 1 h 3"/>
                <a:gd name="T96" fmla="*/ 4 w 5"/>
                <a:gd name="T97" fmla="*/ 0 h 3"/>
                <a:gd name="T98" fmla="*/ 5 w 5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9" name="Freeform 1782"/>
            <p:cNvSpPr>
              <a:spLocks/>
            </p:cNvSpPr>
            <p:nvPr/>
          </p:nvSpPr>
          <p:spPr bwMode="auto">
            <a:xfrm>
              <a:off x="1549360" y="-4041346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1 w 4"/>
                <a:gd name="T17" fmla="*/ 2 h 2"/>
                <a:gd name="T18" fmla="*/ 1 w 4"/>
                <a:gd name="T19" fmla="*/ 2 h 2"/>
                <a:gd name="T20" fmla="*/ 1 w 4"/>
                <a:gd name="T21" fmla="*/ 2 h 2"/>
                <a:gd name="T22" fmla="*/ 1 w 4"/>
                <a:gd name="T23" fmla="*/ 2 h 2"/>
                <a:gd name="T24" fmla="*/ 1 w 4"/>
                <a:gd name="T25" fmla="*/ 2 h 2"/>
                <a:gd name="T26" fmla="*/ 1 w 4"/>
                <a:gd name="T27" fmla="*/ 2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1 h 2"/>
                <a:gd name="T40" fmla="*/ 1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2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0 h 2"/>
                <a:gd name="T74" fmla="*/ 3 w 4"/>
                <a:gd name="T75" fmla="*/ 0 h 2"/>
                <a:gd name="T76" fmla="*/ 3 w 4"/>
                <a:gd name="T77" fmla="*/ 0 h 2"/>
                <a:gd name="T78" fmla="*/ 3 w 4"/>
                <a:gd name="T79" fmla="*/ 0 h 2"/>
                <a:gd name="T80" fmla="*/ 3 w 4"/>
                <a:gd name="T81" fmla="*/ 0 h 2"/>
                <a:gd name="T82" fmla="*/ 3 w 4"/>
                <a:gd name="T83" fmla="*/ 0 h 2"/>
                <a:gd name="T84" fmla="*/ 3 w 4"/>
                <a:gd name="T85" fmla="*/ 0 h 2"/>
                <a:gd name="T86" fmla="*/ 4 w 4"/>
                <a:gd name="T87" fmla="*/ 0 h 2"/>
                <a:gd name="T88" fmla="*/ 4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0" name="Freeform 1783"/>
            <p:cNvSpPr>
              <a:spLocks/>
            </p:cNvSpPr>
            <p:nvPr/>
          </p:nvSpPr>
          <p:spPr bwMode="auto">
            <a:xfrm>
              <a:off x="1554525" y="-4045220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3 h 3"/>
                <a:gd name="T4" fmla="*/ 0 w 4"/>
                <a:gd name="T5" fmla="*/ 3 h 3"/>
                <a:gd name="T6" fmla="*/ 0 w 4"/>
                <a:gd name="T7" fmla="*/ 3 h 3"/>
                <a:gd name="T8" fmla="*/ 0 w 4"/>
                <a:gd name="T9" fmla="*/ 3 h 3"/>
                <a:gd name="T10" fmla="*/ 0 w 4"/>
                <a:gd name="T11" fmla="*/ 3 h 3"/>
                <a:gd name="T12" fmla="*/ 1 w 4"/>
                <a:gd name="T13" fmla="*/ 3 h 3"/>
                <a:gd name="T14" fmla="*/ 1 w 4"/>
                <a:gd name="T15" fmla="*/ 3 h 3"/>
                <a:gd name="T16" fmla="*/ 1 w 4"/>
                <a:gd name="T17" fmla="*/ 3 h 3"/>
                <a:gd name="T18" fmla="*/ 1 w 4"/>
                <a:gd name="T19" fmla="*/ 3 h 3"/>
                <a:gd name="T20" fmla="*/ 1 w 4"/>
                <a:gd name="T21" fmla="*/ 2 h 3"/>
                <a:gd name="T22" fmla="*/ 1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1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3 w 4"/>
                <a:gd name="T57" fmla="*/ 1 h 3"/>
                <a:gd name="T58" fmla="*/ 3 w 4"/>
                <a:gd name="T59" fmla="*/ 1 h 3"/>
                <a:gd name="T60" fmla="*/ 3 w 4"/>
                <a:gd name="T61" fmla="*/ 1 h 3"/>
                <a:gd name="T62" fmla="*/ 3 w 4"/>
                <a:gd name="T63" fmla="*/ 1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3 w 4"/>
                <a:gd name="T79" fmla="*/ 1 h 3"/>
                <a:gd name="T80" fmla="*/ 4 w 4"/>
                <a:gd name="T81" fmla="*/ 1 h 3"/>
                <a:gd name="T82" fmla="*/ 4 w 4"/>
                <a:gd name="T83" fmla="*/ 1 h 3"/>
                <a:gd name="T84" fmla="*/ 4 w 4"/>
                <a:gd name="T85" fmla="*/ 1 h 3"/>
                <a:gd name="T86" fmla="*/ 4 w 4"/>
                <a:gd name="T87" fmla="*/ 1 h 3"/>
                <a:gd name="T88" fmla="*/ 4 w 4"/>
                <a:gd name="T89" fmla="*/ 1 h 3"/>
                <a:gd name="T90" fmla="*/ 4 w 4"/>
                <a:gd name="T91" fmla="*/ 1 h 3"/>
                <a:gd name="T92" fmla="*/ 4 w 4"/>
                <a:gd name="T93" fmla="*/ 1 h 3"/>
                <a:gd name="T94" fmla="*/ 4 w 4"/>
                <a:gd name="T95" fmla="*/ 1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1" name="Freeform 1784"/>
            <p:cNvSpPr>
              <a:spLocks/>
            </p:cNvSpPr>
            <p:nvPr/>
          </p:nvSpPr>
          <p:spPr bwMode="auto">
            <a:xfrm>
              <a:off x="1559690" y="-4047803"/>
              <a:ext cx="6457" cy="2583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2 h 2"/>
                <a:gd name="T4" fmla="*/ 0 w 5"/>
                <a:gd name="T5" fmla="*/ 2 h 2"/>
                <a:gd name="T6" fmla="*/ 0 w 5"/>
                <a:gd name="T7" fmla="*/ 2 h 2"/>
                <a:gd name="T8" fmla="*/ 1 w 5"/>
                <a:gd name="T9" fmla="*/ 2 h 2"/>
                <a:gd name="T10" fmla="*/ 1 w 5"/>
                <a:gd name="T11" fmla="*/ 2 h 2"/>
                <a:gd name="T12" fmla="*/ 1 w 5"/>
                <a:gd name="T13" fmla="*/ 2 h 2"/>
                <a:gd name="T14" fmla="*/ 1 w 5"/>
                <a:gd name="T15" fmla="*/ 2 h 2"/>
                <a:gd name="T16" fmla="*/ 1 w 5"/>
                <a:gd name="T17" fmla="*/ 2 h 2"/>
                <a:gd name="T18" fmla="*/ 1 w 5"/>
                <a:gd name="T19" fmla="*/ 2 h 2"/>
                <a:gd name="T20" fmla="*/ 1 w 5"/>
                <a:gd name="T21" fmla="*/ 2 h 2"/>
                <a:gd name="T22" fmla="*/ 1 w 5"/>
                <a:gd name="T23" fmla="*/ 2 h 2"/>
                <a:gd name="T24" fmla="*/ 1 w 5"/>
                <a:gd name="T25" fmla="*/ 2 h 2"/>
                <a:gd name="T26" fmla="*/ 2 w 5"/>
                <a:gd name="T27" fmla="*/ 2 h 2"/>
                <a:gd name="T28" fmla="*/ 2 w 5"/>
                <a:gd name="T29" fmla="*/ 2 h 2"/>
                <a:gd name="T30" fmla="*/ 2 w 5"/>
                <a:gd name="T31" fmla="*/ 2 h 2"/>
                <a:gd name="T32" fmla="*/ 2 w 5"/>
                <a:gd name="T33" fmla="*/ 2 h 2"/>
                <a:gd name="T34" fmla="*/ 2 w 5"/>
                <a:gd name="T35" fmla="*/ 2 h 2"/>
                <a:gd name="T36" fmla="*/ 2 w 5"/>
                <a:gd name="T37" fmla="*/ 2 h 2"/>
                <a:gd name="T38" fmla="*/ 2 w 5"/>
                <a:gd name="T39" fmla="*/ 2 h 2"/>
                <a:gd name="T40" fmla="*/ 2 w 5"/>
                <a:gd name="T41" fmla="*/ 2 h 2"/>
                <a:gd name="T42" fmla="*/ 2 w 5"/>
                <a:gd name="T43" fmla="*/ 2 h 2"/>
                <a:gd name="T44" fmla="*/ 2 w 5"/>
                <a:gd name="T45" fmla="*/ 2 h 2"/>
                <a:gd name="T46" fmla="*/ 2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3 w 5"/>
                <a:gd name="T71" fmla="*/ 1 h 2"/>
                <a:gd name="T72" fmla="*/ 3 w 5"/>
                <a:gd name="T73" fmla="*/ 1 h 2"/>
                <a:gd name="T74" fmla="*/ 3 w 5"/>
                <a:gd name="T75" fmla="*/ 1 h 2"/>
                <a:gd name="T76" fmla="*/ 4 w 5"/>
                <a:gd name="T77" fmla="*/ 0 h 2"/>
                <a:gd name="T78" fmla="*/ 4 w 5"/>
                <a:gd name="T79" fmla="*/ 0 h 2"/>
                <a:gd name="T80" fmla="*/ 4 w 5"/>
                <a:gd name="T81" fmla="*/ 0 h 2"/>
                <a:gd name="T82" fmla="*/ 4 w 5"/>
                <a:gd name="T83" fmla="*/ 0 h 2"/>
                <a:gd name="T84" fmla="*/ 4 w 5"/>
                <a:gd name="T85" fmla="*/ 0 h 2"/>
                <a:gd name="T86" fmla="*/ 4 w 5"/>
                <a:gd name="T87" fmla="*/ 0 h 2"/>
                <a:gd name="T88" fmla="*/ 4 w 5"/>
                <a:gd name="T89" fmla="*/ 0 h 2"/>
                <a:gd name="T90" fmla="*/ 4 w 5"/>
                <a:gd name="T91" fmla="*/ 0 h 2"/>
                <a:gd name="T92" fmla="*/ 4 w 5"/>
                <a:gd name="T93" fmla="*/ 0 h 2"/>
                <a:gd name="T94" fmla="*/ 5 w 5"/>
                <a:gd name="T95" fmla="*/ 0 h 2"/>
                <a:gd name="T96" fmla="*/ 5 w 5"/>
                <a:gd name="T97" fmla="*/ 0 h 2"/>
                <a:gd name="T98" fmla="*/ 5 w 5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2" name="Freeform 1785"/>
            <p:cNvSpPr>
              <a:spLocks/>
            </p:cNvSpPr>
            <p:nvPr/>
          </p:nvSpPr>
          <p:spPr bwMode="auto">
            <a:xfrm>
              <a:off x="1566147" y="-4050386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0 w 4"/>
                <a:gd name="T19" fmla="*/ 2 h 2"/>
                <a:gd name="T20" fmla="*/ 0 w 4"/>
                <a:gd name="T21" fmla="*/ 2 h 2"/>
                <a:gd name="T22" fmla="*/ 1 w 4"/>
                <a:gd name="T23" fmla="*/ 2 h 2"/>
                <a:gd name="T24" fmla="*/ 1 w 4"/>
                <a:gd name="T25" fmla="*/ 2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1 h 2"/>
                <a:gd name="T40" fmla="*/ 1 w 4"/>
                <a:gd name="T41" fmla="*/ 1 h 2"/>
                <a:gd name="T42" fmla="*/ 1 w 4"/>
                <a:gd name="T43" fmla="*/ 1 h 2"/>
                <a:gd name="T44" fmla="*/ 1 w 4"/>
                <a:gd name="T45" fmla="*/ 1 h 2"/>
                <a:gd name="T46" fmla="*/ 1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0 h 2"/>
                <a:gd name="T78" fmla="*/ 3 w 4"/>
                <a:gd name="T79" fmla="*/ 0 h 2"/>
                <a:gd name="T80" fmla="*/ 3 w 4"/>
                <a:gd name="T81" fmla="*/ 0 h 2"/>
                <a:gd name="T82" fmla="*/ 3 w 4"/>
                <a:gd name="T83" fmla="*/ 0 h 2"/>
                <a:gd name="T84" fmla="*/ 3 w 4"/>
                <a:gd name="T85" fmla="*/ 0 h 2"/>
                <a:gd name="T86" fmla="*/ 3 w 4"/>
                <a:gd name="T87" fmla="*/ 0 h 2"/>
                <a:gd name="T88" fmla="*/ 3 w 4"/>
                <a:gd name="T89" fmla="*/ 0 h 2"/>
                <a:gd name="T90" fmla="*/ 4 w 4"/>
                <a:gd name="T91" fmla="*/ 0 h 2"/>
                <a:gd name="T92" fmla="*/ 4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3" name="Freeform 1787"/>
            <p:cNvSpPr>
              <a:spLocks/>
            </p:cNvSpPr>
            <p:nvPr/>
          </p:nvSpPr>
          <p:spPr bwMode="auto">
            <a:xfrm>
              <a:off x="1576476" y="-4056842"/>
              <a:ext cx="6457" cy="3874"/>
            </a:xfrm>
            <a:custGeom>
              <a:avLst/>
              <a:gdLst>
                <a:gd name="T0" fmla="*/ 0 w 5"/>
                <a:gd name="T1" fmla="*/ 3 h 3"/>
                <a:gd name="T2" fmla="*/ 0 w 5"/>
                <a:gd name="T3" fmla="*/ 3 h 3"/>
                <a:gd name="T4" fmla="*/ 1 w 5"/>
                <a:gd name="T5" fmla="*/ 3 h 3"/>
                <a:gd name="T6" fmla="*/ 1 w 5"/>
                <a:gd name="T7" fmla="*/ 3 h 3"/>
                <a:gd name="T8" fmla="*/ 1 w 5"/>
                <a:gd name="T9" fmla="*/ 3 h 3"/>
                <a:gd name="T10" fmla="*/ 1 w 5"/>
                <a:gd name="T11" fmla="*/ 3 h 3"/>
                <a:gd name="T12" fmla="*/ 1 w 5"/>
                <a:gd name="T13" fmla="*/ 3 h 3"/>
                <a:gd name="T14" fmla="*/ 1 w 5"/>
                <a:gd name="T15" fmla="*/ 2 h 3"/>
                <a:gd name="T16" fmla="*/ 1 w 5"/>
                <a:gd name="T17" fmla="*/ 2 h 3"/>
                <a:gd name="T18" fmla="*/ 1 w 5"/>
                <a:gd name="T19" fmla="*/ 2 h 3"/>
                <a:gd name="T20" fmla="*/ 1 w 5"/>
                <a:gd name="T21" fmla="*/ 2 h 3"/>
                <a:gd name="T22" fmla="*/ 1 w 5"/>
                <a:gd name="T23" fmla="*/ 2 h 3"/>
                <a:gd name="T24" fmla="*/ 1 w 5"/>
                <a:gd name="T25" fmla="*/ 2 h 3"/>
                <a:gd name="T26" fmla="*/ 1 w 5"/>
                <a:gd name="T27" fmla="*/ 2 h 3"/>
                <a:gd name="T28" fmla="*/ 1 w 5"/>
                <a:gd name="T29" fmla="*/ 2 h 3"/>
                <a:gd name="T30" fmla="*/ 2 w 5"/>
                <a:gd name="T31" fmla="*/ 2 h 3"/>
                <a:gd name="T32" fmla="*/ 2 w 5"/>
                <a:gd name="T33" fmla="*/ 2 h 3"/>
                <a:gd name="T34" fmla="*/ 2 w 5"/>
                <a:gd name="T35" fmla="*/ 2 h 3"/>
                <a:gd name="T36" fmla="*/ 2 w 5"/>
                <a:gd name="T37" fmla="*/ 2 h 3"/>
                <a:gd name="T38" fmla="*/ 2 w 5"/>
                <a:gd name="T39" fmla="*/ 2 h 3"/>
                <a:gd name="T40" fmla="*/ 2 w 5"/>
                <a:gd name="T41" fmla="*/ 2 h 3"/>
                <a:gd name="T42" fmla="*/ 2 w 5"/>
                <a:gd name="T43" fmla="*/ 2 h 3"/>
                <a:gd name="T44" fmla="*/ 2 w 5"/>
                <a:gd name="T45" fmla="*/ 2 h 3"/>
                <a:gd name="T46" fmla="*/ 2 w 5"/>
                <a:gd name="T47" fmla="*/ 2 h 3"/>
                <a:gd name="T48" fmla="*/ 2 w 5"/>
                <a:gd name="T49" fmla="*/ 1 h 3"/>
                <a:gd name="T50" fmla="*/ 2 w 5"/>
                <a:gd name="T51" fmla="*/ 1 h 3"/>
                <a:gd name="T52" fmla="*/ 2 w 5"/>
                <a:gd name="T53" fmla="*/ 1 h 3"/>
                <a:gd name="T54" fmla="*/ 2 w 5"/>
                <a:gd name="T55" fmla="*/ 1 h 3"/>
                <a:gd name="T56" fmla="*/ 3 w 5"/>
                <a:gd name="T57" fmla="*/ 1 h 3"/>
                <a:gd name="T58" fmla="*/ 3 w 5"/>
                <a:gd name="T59" fmla="*/ 1 h 3"/>
                <a:gd name="T60" fmla="*/ 3 w 5"/>
                <a:gd name="T61" fmla="*/ 1 h 3"/>
                <a:gd name="T62" fmla="*/ 3 w 5"/>
                <a:gd name="T63" fmla="*/ 1 h 3"/>
                <a:gd name="T64" fmla="*/ 3 w 5"/>
                <a:gd name="T65" fmla="*/ 1 h 3"/>
                <a:gd name="T66" fmla="*/ 3 w 5"/>
                <a:gd name="T67" fmla="*/ 1 h 3"/>
                <a:gd name="T68" fmla="*/ 3 w 5"/>
                <a:gd name="T69" fmla="*/ 1 h 3"/>
                <a:gd name="T70" fmla="*/ 3 w 5"/>
                <a:gd name="T71" fmla="*/ 1 h 3"/>
                <a:gd name="T72" fmla="*/ 3 w 5"/>
                <a:gd name="T73" fmla="*/ 1 h 3"/>
                <a:gd name="T74" fmla="*/ 4 w 5"/>
                <a:gd name="T75" fmla="*/ 1 h 3"/>
                <a:gd name="T76" fmla="*/ 4 w 5"/>
                <a:gd name="T77" fmla="*/ 1 h 3"/>
                <a:gd name="T78" fmla="*/ 4 w 5"/>
                <a:gd name="T79" fmla="*/ 1 h 3"/>
                <a:gd name="T80" fmla="*/ 4 w 5"/>
                <a:gd name="T81" fmla="*/ 1 h 3"/>
                <a:gd name="T82" fmla="*/ 4 w 5"/>
                <a:gd name="T83" fmla="*/ 1 h 3"/>
                <a:gd name="T84" fmla="*/ 4 w 5"/>
                <a:gd name="T85" fmla="*/ 1 h 3"/>
                <a:gd name="T86" fmla="*/ 4 w 5"/>
                <a:gd name="T87" fmla="*/ 1 h 3"/>
                <a:gd name="T88" fmla="*/ 4 w 5"/>
                <a:gd name="T89" fmla="*/ 1 h 3"/>
                <a:gd name="T90" fmla="*/ 4 w 5"/>
                <a:gd name="T91" fmla="*/ 1 h 3"/>
                <a:gd name="T92" fmla="*/ 4 w 5"/>
                <a:gd name="T93" fmla="*/ 1 h 3"/>
                <a:gd name="T94" fmla="*/ 4 w 5"/>
                <a:gd name="T95" fmla="*/ 1 h 3"/>
                <a:gd name="T96" fmla="*/ 4 w 5"/>
                <a:gd name="T97" fmla="*/ 1 h 3"/>
                <a:gd name="T98" fmla="*/ 5 w 5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4" name="Freeform 1788"/>
            <p:cNvSpPr>
              <a:spLocks/>
            </p:cNvSpPr>
            <p:nvPr/>
          </p:nvSpPr>
          <p:spPr bwMode="auto">
            <a:xfrm>
              <a:off x="1582932" y="-4059425"/>
              <a:ext cx="5165" cy="258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0 w 4"/>
                <a:gd name="T19" fmla="*/ 2 h 2"/>
                <a:gd name="T20" fmla="*/ 0 w 4"/>
                <a:gd name="T21" fmla="*/ 2 h 2"/>
                <a:gd name="T22" fmla="*/ 0 w 4"/>
                <a:gd name="T23" fmla="*/ 2 h 2"/>
                <a:gd name="T24" fmla="*/ 0 w 4"/>
                <a:gd name="T25" fmla="*/ 2 h 2"/>
                <a:gd name="T26" fmla="*/ 1 w 4"/>
                <a:gd name="T27" fmla="*/ 2 h 2"/>
                <a:gd name="T28" fmla="*/ 1 w 4"/>
                <a:gd name="T29" fmla="*/ 2 h 2"/>
                <a:gd name="T30" fmla="*/ 1 w 4"/>
                <a:gd name="T31" fmla="*/ 2 h 2"/>
                <a:gd name="T32" fmla="*/ 1 w 4"/>
                <a:gd name="T33" fmla="*/ 2 h 2"/>
                <a:gd name="T34" fmla="*/ 1 w 4"/>
                <a:gd name="T35" fmla="*/ 2 h 2"/>
                <a:gd name="T36" fmla="*/ 1 w 4"/>
                <a:gd name="T37" fmla="*/ 2 h 2"/>
                <a:gd name="T38" fmla="*/ 1 w 4"/>
                <a:gd name="T39" fmla="*/ 2 h 2"/>
                <a:gd name="T40" fmla="*/ 1 w 4"/>
                <a:gd name="T41" fmla="*/ 2 h 2"/>
                <a:gd name="T42" fmla="*/ 1 w 4"/>
                <a:gd name="T43" fmla="*/ 2 h 2"/>
                <a:gd name="T44" fmla="*/ 2 w 4"/>
                <a:gd name="T45" fmla="*/ 2 h 2"/>
                <a:gd name="T46" fmla="*/ 2 w 4"/>
                <a:gd name="T47" fmla="*/ 2 h 2"/>
                <a:gd name="T48" fmla="*/ 2 w 4"/>
                <a:gd name="T49" fmla="*/ 2 h 2"/>
                <a:gd name="T50" fmla="*/ 2 w 4"/>
                <a:gd name="T51" fmla="*/ 2 h 2"/>
                <a:gd name="T52" fmla="*/ 2 w 4"/>
                <a:gd name="T53" fmla="*/ 2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2 w 4"/>
                <a:gd name="T67" fmla="*/ 1 h 2"/>
                <a:gd name="T68" fmla="*/ 2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1 h 2"/>
                <a:gd name="T84" fmla="*/ 3 w 4"/>
                <a:gd name="T85" fmla="*/ 1 h 2"/>
                <a:gd name="T86" fmla="*/ 3 w 4"/>
                <a:gd name="T87" fmla="*/ 1 h 2"/>
                <a:gd name="T88" fmla="*/ 3 w 4"/>
                <a:gd name="T89" fmla="*/ 0 h 2"/>
                <a:gd name="T90" fmla="*/ 3 w 4"/>
                <a:gd name="T91" fmla="*/ 0 h 2"/>
                <a:gd name="T92" fmla="*/ 3 w 4"/>
                <a:gd name="T93" fmla="*/ 0 h 2"/>
                <a:gd name="T94" fmla="*/ 4 w 4"/>
                <a:gd name="T95" fmla="*/ 0 h 2"/>
                <a:gd name="T96" fmla="*/ 4 w 4"/>
                <a:gd name="T97" fmla="*/ 0 h 2"/>
                <a:gd name="T98" fmla="*/ 4 w 4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5" name="Freeform 1789"/>
            <p:cNvSpPr>
              <a:spLocks/>
            </p:cNvSpPr>
            <p:nvPr/>
          </p:nvSpPr>
          <p:spPr bwMode="auto">
            <a:xfrm>
              <a:off x="1588097" y="-4060717"/>
              <a:ext cx="5165" cy="1292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0 w 4"/>
                <a:gd name="T5" fmla="*/ 1 h 1"/>
                <a:gd name="T6" fmla="*/ 0 w 4"/>
                <a:gd name="T7" fmla="*/ 1 h 1"/>
                <a:gd name="T8" fmla="*/ 0 w 4"/>
                <a:gd name="T9" fmla="*/ 1 h 1"/>
                <a:gd name="T10" fmla="*/ 0 w 4"/>
                <a:gd name="T11" fmla="*/ 1 h 1"/>
                <a:gd name="T12" fmla="*/ 0 w 4"/>
                <a:gd name="T13" fmla="*/ 1 h 1"/>
                <a:gd name="T14" fmla="*/ 1 w 4"/>
                <a:gd name="T15" fmla="*/ 1 h 1"/>
                <a:gd name="T16" fmla="*/ 1 w 4"/>
                <a:gd name="T17" fmla="*/ 1 h 1"/>
                <a:gd name="T18" fmla="*/ 1 w 4"/>
                <a:gd name="T19" fmla="*/ 1 h 1"/>
                <a:gd name="T20" fmla="*/ 1 w 4"/>
                <a:gd name="T21" fmla="*/ 1 h 1"/>
                <a:gd name="T22" fmla="*/ 1 w 4"/>
                <a:gd name="T23" fmla="*/ 1 h 1"/>
                <a:gd name="T24" fmla="*/ 1 w 4"/>
                <a:gd name="T25" fmla="*/ 1 h 1"/>
                <a:gd name="T26" fmla="*/ 1 w 4"/>
                <a:gd name="T27" fmla="*/ 1 h 1"/>
                <a:gd name="T28" fmla="*/ 1 w 4"/>
                <a:gd name="T29" fmla="*/ 1 h 1"/>
                <a:gd name="T30" fmla="*/ 1 w 4"/>
                <a:gd name="T31" fmla="*/ 1 h 1"/>
                <a:gd name="T32" fmla="*/ 1 w 4"/>
                <a:gd name="T33" fmla="*/ 1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2 w 4"/>
                <a:gd name="T41" fmla="*/ 1 h 1"/>
                <a:gd name="T42" fmla="*/ 2 w 4"/>
                <a:gd name="T43" fmla="*/ 1 h 1"/>
                <a:gd name="T44" fmla="*/ 2 w 4"/>
                <a:gd name="T45" fmla="*/ 0 h 1"/>
                <a:gd name="T46" fmla="*/ 2 w 4"/>
                <a:gd name="T47" fmla="*/ 0 h 1"/>
                <a:gd name="T48" fmla="*/ 2 w 4"/>
                <a:gd name="T49" fmla="*/ 0 h 1"/>
                <a:gd name="T50" fmla="*/ 2 w 4"/>
                <a:gd name="T51" fmla="*/ 0 h 1"/>
                <a:gd name="T52" fmla="*/ 2 w 4"/>
                <a:gd name="T53" fmla="*/ 0 h 1"/>
                <a:gd name="T54" fmla="*/ 2 w 4"/>
                <a:gd name="T55" fmla="*/ 0 h 1"/>
                <a:gd name="T56" fmla="*/ 2 w 4"/>
                <a:gd name="T57" fmla="*/ 0 h 1"/>
                <a:gd name="T58" fmla="*/ 2 w 4"/>
                <a:gd name="T59" fmla="*/ 0 h 1"/>
                <a:gd name="T60" fmla="*/ 2 w 4"/>
                <a:gd name="T61" fmla="*/ 0 h 1"/>
                <a:gd name="T62" fmla="*/ 2 w 4"/>
                <a:gd name="T63" fmla="*/ 0 h 1"/>
                <a:gd name="T64" fmla="*/ 2 w 4"/>
                <a:gd name="T65" fmla="*/ 0 h 1"/>
                <a:gd name="T66" fmla="*/ 3 w 4"/>
                <a:gd name="T67" fmla="*/ 0 h 1"/>
                <a:gd name="T68" fmla="*/ 3 w 4"/>
                <a:gd name="T69" fmla="*/ 0 h 1"/>
                <a:gd name="T70" fmla="*/ 3 w 4"/>
                <a:gd name="T71" fmla="*/ 0 h 1"/>
                <a:gd name="T72" fmla="*/ 3 w 4"/>
                <a:gd name="T73" fmla="*/ 0 h 1"/>
                <a:gd name="T74" fmla="*/ 3 w 4"/>
                <a:gd name="T75" fmla="*/ 0 h 1"/>
                <a:gd name="T76" fmla="*/ 3 w 4"/>
                <a:gd name="T77" fmla="*/ 0 h 1"/>
                <a:gd name="T78" fmla="*/ 3 w 4"/>
                <a:gd name="T79" fmla="*/ 0 h 1"/>
                <a:gd name="T80" fmla="*/ 3 w 4"/>
                <a:gd name="T81" fmla="*/ 0 h 1"/>
                <a:gd name="T82" fmla="*/ 4 w 4"/>
                <a:gd name="T83" fmla="*/ 0 h 1"/>
                <a:gd name="T84" fmla="*/ 4 w 4"/>
                <a:gd name="T85" fmla="*/ 0 h 1"/>
                <a:gd name="T86" fmla="*/ 4 w 4"/>
                <a:gd name="T87" fmla="*/ 0 h 1"/>
                <a:gd name="T88" fmla="*/ 4 w 4"/>
                <a:gd name="T89" fmla="*/ 0 h 1"/>
                <a:gd name="T90" fmla="*/ 4 w 4"/>
                <a:gd name="T91" fmla="*/ 0 h 1"/>
                <a:gd name="T92" fmla="*/ 4 w 4"/>
                <a:gd name="T93" fmla="*/ 0 h 1"/>
                <a:gd name="T94" fmla="*/ 4 w 4"/>
                <a:gd name="T95" fmla="*/ 0 h 1"/>
                <a:gd name="T96" fmla="*/ 4 w 4"/>
                <a:gd name="T97" fmla="*/ 0 h 1"/>
                <a:gd name="T98" fmla="*/ 4 w 4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6" name="Freeform 1790"/>
            <p:cNvSpPr>
              <a:spLocks/>
            </p:cNvSpPr>
            <p:nvPr/>
          </p:nvSpPr>
          <p:spPr bwMode="auto">
            <a:xfrm>
              <a:off x="1593262" y="-4064589"/>
              <a:ext cx="5165" cy="3874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0 w 4"/>
                <a:gd name="T5" fmla="*/ 2 h 3"/>
                <a:gd name="T6" fmla="*/ 0 w 4"/>
                <a:gd name="T7" fmla="*/ 2 h 3"/>
                <a:gd name="T8" fmla="*/ 0 w 4"/>
                <a:gd name="T9" fmla="*/ 2 h 3"/>
                <a:gd name="T10" fmla="*/ 1 w 4"/>
                <a:gd name="T11" fmla="*/ 2 h 3"/>
                <a:gd name="T12" fmla="*/ 1 w 4"/>
                <a:gd name="T13" fmla="*/ 2 h 3"/>
                <a:gd name="T14" fmla="*/ 1 w 4"/>
                <a:gd name="T15" fmla="*/ 2 h 3"/>
                <a:gd name="T16" fmla="*/ 1 w 4"/>
                <a:gd name="T17" fmla="*/ 2 h 3"/>
                <a:gd name="T18" fmla="*/ 1 w 4"/>
                <a:gd name="T19" fmla="*/ 2 h 3"/>
                <a:gd name="T20" fmla="*/ 1 w 4"/>
                <a:gd name="T21" fmla="*/ 2 h 3"/>
                <a:gd name="T22" fmla="*/ 1 w 4"/>
                <a:gd name="T23" fmla="*/ 2 h 3"/>
                <a:gd name="T24" fmla="*/ 1 w 4"/>
                <a:gd name="T25" fmla="*/ 2 h 3"/>
                <a:gd name="T26" fmla="*/ 1 w 4"/>
                <a:gd name="T27" fmla="*/ 2 h 3"/>
                <a:gd name="T28" fmla="*/ 1 w 4"/>
                <a:gd name="T29" fmla="*/ 2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2 w 4"/>
                <a:gd name="T37" fmla="*/ 2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3 w 4"/>
                <a:gd name="T53" fmla="*/ 1 h 3"/>
                <a:gd name="T54" fmla="*/ 3 w 4"/>
                <a:gd name="T55" fmla="*/ 1 h 3"/>
                <a:gd name="T56" fmla="*/ 3 w 4"/>
                <a:gd name="T57" fmla="*/ 1 h 3"/>
                <a:gd name="T58" fmla="*/ 3 w 4"/>
                <a:gd name="T59" fmla="*/ 1 h 3"/>
                <a:gd name="T60" fmla="*/ 3 w 4"/>
                <a:gd name="T61" fmla="*/ 1 h 3"/>
                <a:gd name="T62" fmla="*/ 3 w 4"/>
                <a:gd name="T63" fmla="*/ 1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1 h 3"/>
                <a:gd name="T72" fmla="*/ 3 w 4"/>
                <a:gd name="T73" fmla="*/ 1 h 3"/>
                <a:gd name="T74" fmla="*/ 3 w 4"/>
                <a:gd name="T75" fmla="*/ 1 h 3"/>
                <a:gd name="T76" fmla="*/ 3 w 4"/>
                <a:gd name="T77" fmla="*/ 1 h 3"/>
                <a:gd name="T78" fmla="*/ 4 w 4"/>
                <a:gd name="T79" fmla="*/ 1 h 3"/>
                <a:gd name="T80" fmla="*/ 4 w 4"/>
                <a:gd name="T81" fmla="*/ 1 h 3"/>
                <a:gd name="T82" fmla="*/ 4 w 4"/>
                <a:gd name="T83" fmla="*/ 1 h 3"/>
                <a:gd name="T84" fmla="*/ 4 w 4"/>
                <a:gd name="T85" fmla="*/ 1 h 3"/>
                <a:gd name="T86" fmla="*/ 4 w 4"/>
                <a:gd name="T87" fmla="*/ 1 h 3"/>
                <a:gd name="T88" fmla="*/ 4 w 4"/>
                <a:gd name="T89" fmla="*/ 1 h 3"/>
                <a:gd name="T90" fmla="*/ 4 w 4"/>
                <a:gd name="T91" fmla="*/ 1 h 3"/>
                <a:gd name="T92" fmla="*/ 4 w 4"/>
                <a:gd name="T93" fmla="*/ 1 h 3"/>
                <a:gd name="T94" fmla="*/ 4 w 4"/>
                <a:gd name="T95" fmla="*/ 0 h 3"/>
                <a:gd name="T96" fmla="*/ 4 w 4"/>
                <a:gd name="T97" fmla="*/ 0 h 3"/>
                <a:gd name="T98" fmla="*/ 4 w 4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7" name="Freeform 1923"/>
            <p:cNvSpPr>
              <a:spLocks/>
            </p:cNvSpPr>
            <p:nvPr/>
          </p:nvSpPr>
          <p:spPr bwMode="auto">
            <a:xfrm>
              <a:off x="1737880" y="-3458562"/>
              <a:ext cx="64800" cy="3874"/>
            </a:xfrm>
            <a:custGeom>
              <a:avLst/>
              <a:gdLst>
                <a:gd name="T0" fmla="*/ 38 w 38"/>
                <a:gd name="T1" fmla="*/ 3 h 3"/>
                <a:gd name="T2" fmla="*/ 36 w 38"/>
                <a:gd name="T3" fmla="*/ 3 h 3"/>
                <a:gd name="T4" fmla="*/ 36 w 38"/>
                <a:gd name="T5" fmla="*/ 3 h 3"/>
                <a:gd name="T6" fmla="*/ 35 w 38"/>
                <a:gd name="T7" fmla="*/ 3 h 3"/>
                <a:gd name="T8" fmla="*/ 35 w 38"/>
                <a:gd name="T9" fmla="*/ 3 h 3"/>
                <a:gd name="T10" fmla="*/ 33 w 38"/>
                <a:gd name="T11" fmla="*/ 3 h 3"/>
                <a:gd name="T12" fmla="*/ 33 w 38"/>
                <a:gd name="T13" fmla="*/ 3 h 3"/>
                <a:gd name="T14" fmla="*/ 32 w 38"/>
                <a:gd name="T15" fmla="*/ 2 h 3"/>
                <a:gd name="T16" fmla="*/ 32 w 38"/>
                <a:gd name="T17" fmla="*/ 2 h 3"/>
                <a:gd name="T18" fmla="*/ 30 w 38"/>
                <a:gd name="T19" fmla="*/ 2 h 3"/>
                <a:gd name="T20" fmla="*/ 30 w 38"/>
                <a:gd name="T21" fmla="*/ 2 h 3"/>
                <a:gd name="T22" fmla="*/ 29 w 38"/>
                <a:gd name="T23" fmla="*/ 2 h 3"/>
                <a:gd name="T24" fmla="*/ 29 w 38"/>
                <a:gd name="T25" fmla="*/ 2 h 3"/>
                <a:gd name="T26" fmla="*/ 27 w 38"/>
                <a:gd name="T27" fmla="*/ 2 h 3"/>
                <a:gd name="T28" fmla="*/ 27 w 38"/>
                <a:gd name="T29" fmla="*/ 2 h 3"/>
                <a:gd name="T30" fmla="*/ 26 w 38"/>
                <a:gd name="T31" fmla="*/ 2 h 3"/>
                <a:gd name="T32" fmla="*/ 26 w 38"/>
                <a:gd name="T33" fmla="*/ 2 h 3"/>
                <a:gd name="T34" fmla="*/ 24 w 38"/>
                <a:gd name="T35" fmla="*/ 2 h 3"/>
                <a:gd name="T36" fmla="*/ 24 w 38"/>
                <a:gd name="T37" fmla="*/ 2 h 3"/>
                <a:gd name="T38" fmla="*/ 23 w 38"/>
                <a:gd name="T39" fmla="*/ 2 h 3"/>
                <a:gd name="T40" fmla="*/ 23 w 38"/>
                <a:gd name="T41" fmla="*/ 2 h 3"/>
                <a:gd name="T42" fmla="*/ 21 w 38"/>
                <a:gd name="T43" fmla="*/ 2 h 3"/>
                <a:gd name="T44" fmla="*/ 21 w 38"/>
                <a:gd name="T45" fmla="*/ 2 h 3"/>
                <a:gd name="T46" fmla="*/ 20 w 38"/>
                <a:gd name="T47" fmla="*/ 2 h 3"/>
                <a:gd name="T48" fmla="*/ 20 w 38"/>
                <a:gd name="T49" fmla="*/ 2 h 3"/>
                <a:gd name="T50" fmla="*/ 18 w 38"/>
                <a:gd name="T51" fmla="*/ 1 h 3"/>
                <a:gd name="T52" fmla="*/ 18 w 38"/>
                <a:gd name="T53" fmla="*/ 1 h 3"/>
                <a:gd name="T54" fmla="*/ 17 w 38"/>
                <a:gd name="T55" fmla="*/ 1 h 3"/>
                <a:gd name="T56" fmla="*/ 17 w 38"/>
                <a:gd name="T57" fmla="*/ 1 h 3"/>
                <a:gd name="T58" fmla="*/ 15 w 38"/>
                <a:gd name="T59" fmla="*/ 1 h 3"/>
                <a:gd name="T60" fmla="*/ 15 w 38"/>
                <a:gd name="T61" fmla="*/ 1 h 3"/>
                <a:gd name="T62" fmla="*/ 14 w 38"/>
                <a:gd name="T63" fmla="*/ 1 h 3"/>
                <a:gd name="T64" fmla="*/ 14 w 38"/>
                <a:gd name="T65" fmla="*/ 1 h 3"/>
                <a:gd name="T66" fmla="*/ 12 w 38"/>
                <a:gd name="T67" fmla="*/ 1 h 3"/>
                <a:gd name="T68" fmla="*/ 12 w 38"/>
                <a:gd name="T69" fmla="*/ 1 h 3"/>
                <a:gd name="T70" fmla="*/ 11 w 38"/>
                <a:gd name="T71" fmla="*/ 1 h 3"/>
                <a:gd name="T72" fmla="*/ 11 w 38"/>
                <a:gd name="T73" fmla="*/ 1 h 3"/>
                <a:gd name="T74" fmla="*/ 9 w 38"/>
                <a:gd name="T75" fmla="*/ 1 h 3"/>
                <a:gd name="T76" fmla="*/ 9 w 38"/>
                <a:gd name="T77" fmla="*/ 1 h 3"/>
                <a:gd name="T78" fmla="*/ 8 w 38"/>
                <a:gd name="T79" fmla="*/ 1 h 3"/>
                <a:gd name="T80" fmla="*/ 8 w 38"/>
                <a:gd name="T81" fmla="*/ 1 h 3"/>
                <a:gd name="T82" fmla="*/ 6 w 38"/>
                <a:gd name="T83" fmla="*/ 0 h 3"/>
                <a:gd name="T84" fmla="*/ 6 w 38"/>
                <a:gd name="T85" fmla="*/ 0 h 3"/>
                <a:gd name="T86" fmla="*/ 5 w 38"/>
                <a:gd name="T87" fmla="*/ 0 h 3"/>
                <a:gd name="T88" fmla="*/ 5 w 38"/>
                <a:gd name="T89" fmla="*/ 0 h 3"/>
                <a:gd name="T90" fmla="*/ 3 w 38"/>
                <a:gd name="T91" fmla="*/ 0 h 3"/>
                <a:gd name="T92" fmla="*/ 3 w 38"/>
                <a:gd name="T93" fmla="*/ 0 h 3"/>
                <a:gd name="T94" fmla="*/ 2 w 38"/>
                <a:gd name="T95" fmla="*/ 0 h 3"/>
                <a:gd name="T96" fmla="*/ 2 w 38"/>
                <a:gd name="T97" fmla="*/ 0 h 3"/>
                <a:gd name="T98" fmla="*/ 0 w 38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3">
                  <a:moveTo>
                    <a:pt x="38" y="3"/>
                  </a:moveTo>
                  <a:lnTo>
                    <a:pt x="36" y="3"/>
                  </a:lnTo>
                  <a:lnTo>
                    <a:pt x="36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8" name="Freeform 1924"/>
            <p:cNvSpPr>
              <a:spLocks/>
            </p:cNvSpPr>
            <p:nvPr/>
          </p:nvSpPr>
          <p:spPr bwMode="auto">
            <a:xfrm>
              <a:off x="1691395" y="-3463727"/>
              <a:ext cx="46484" cy="5165"/>
            </a:xfrm>
            <a:custGeom>
              <a:avLst/>
              <a:gdLst>
                <a:gd name="T0" fmla="*/ 36 w 36"/>
                <a:gd name="T1" fmla="*/ 4 h 4"/>
                <a:gd name="T2" fmla="*/ 36 w 36"/>
                <a:gd name="T3" fmla="*/ 4 h 4"/>
                <a:gd name="T4" fmla="*/ 35 w 36"/>
                <a:gd name="T5" fmla="*/ 3 h 4"/>
                <a:gd name="T6" fmla="*/ 35 w 36"/>
                <a:gd name="T7" fmla="*/ 3 h 4"/>
                <a:gd name="T8" fmla="*/ 33 w 36"/>
                <a:gd name="T9" fmla="*/ 3 h 4"/>
                <a:gd name="T10" fmla="*/ 33 w 36"/>
                <a:gd name="T11" fmla="*/ 3 h 4"/>
                <a:gd name="T12" fmla="*/ 32 w 36"/>
                <a:gd name="T13" fmla="*/ 3 h 4"/>
                <a:gd name="T14" fmla="*/ 32 w 36"/>
                <a:gd name="T15" fmla="*/ 3 h 4"/>
                <a:gd name="T16" fmla="*/ 30 w 36"/>
                <a:gd name="T17" fmla="*/ 3 h 4"/>
                <a:gd name="T18" fmla="*/ 30 w 36"/>
                <a:gd name="T19" fmla="*/ 3 h 4"/>
                <a:gd name="T20" fmla="*/ 29 w 36"/>
                <a:gd name="T21" fmla="*/ 3 h 4"/>
                <a:gd name="T22" fmla="*/ 29 w 36"/>
                <a:gd name="T23" fmla="*/ 3 h 4"/>
                <a:gd name="T24" fmla="*/ 27 w 36"/>
                <a:gd name="T25" fmla="*/ 3 h 4"/>
                <a:gd name="T26" fmla="*/ 27 w 36"/>
                <a:gd name="T27" fmla="*/ 3 h 4"/>
                <a:gd name="T28" fmla="*/ 26 w 36"/>
                <a:gd name="T29" fmla="*/ 3 h 4"/>
                <a:gd name="T30" fmla="*/ 26 w 36"/>
                <a:gd name="T31" fmla="*/ 3 h 4"/>
                <a:gd name="T32" fmla="*/ 24 w 36"/>
                <a:gd name="T33" fmla="*/ 2 h 4"/>
                <a:gd name="T34" fmla="*/ 24 w 36"/>
                <a:gd name="T35" fmla="*/ 2 h 4"/>
                <a:gd name="T36" fmla="*/ 23 w 36"/>
                <a:gd name="T37" fmla="*/ 2 h 4"/>
                <a:gd name="T38" fmla="*/ 23 w 36"/>
                <a:gd name="T39" fmla="*/ 2 h 4"/>
                <a:gd name="T40" fmla="*/ 21 w 36"/>
                <a:gd name="T41" fmla="*/ 2 h 4"/>
                <a:gd name="T42" fmla="*/ 21 w 36"/>
                <a:gd name="T43" fmla="*/ 2 h 4"/>
                <a:gd name="T44" fmla="*/ 20 w 36"/>
                <a:gd name="T45" fmla="*/ 2 h 4"/>
                <a:gd name="T46" fmla="*/ 20 w 36"/>
                <a:gd name="T47" fmla="*/ 2 h 4"/>
                <a:gd name="T48" fmla="*/ 18 w 36"/>
                <a:gd name="T49" fmla="*/ 2 h 4"/>
                <a:gd name="T50" fmla="*/ 18 w 36"/>
                <a:gd name="T51" fmla="*/ 2 h 4"/>
                <a:gd name="T52" fmla="*/ 17 w 36"/>
                <a:gd name="T53" fmla="*/ 2 h 4"/>
                <a:gd name="T54" fmla="*/ 17 w 36"/>
                <a:gd name="T55" fmla="*/ 2 h 4"/>
                <a:gd name="T56" fmla="*/ 15 w 36"/>
                <a:gd name="T57" fmla="*/ 2 h 4"/>
                <a:gd name="T58" fmla="*/ 15 w 36"/>
                <a:gd name="T59" fmla="*/ 2 h 4"/>
                <a:gd name="T60" fmla="*/ 14 w 36"/>
                <a:gd name="T61" fmla="*/ 1 h 4"/>
                <a:gd name="T62" fmla="*/ 14 w 36"/>
                <a:gd name="T63" fmla="*/ 1 h 4"/>
                <a:gd name="T64" fmla="*/ 12 w 36"/>
                <a:gd name="T65" fmla="*/ 1 h 4"/>
                <a:gd name="T66" fmla="*/ 12 w 36"/>
                <a:gd name="T67" fmla="*/ 1 h 4"/>
                <a:gd name="T68" fmla="*/ 11 w 36"/>
                <a:gd name="T69" fmla="*/ 1 h 4"/>
                <a:gd name="T70" fmla="*/ 11 w 36"/>
                <a:gd name="T71" fmla="*/ 1 h 4"/>
                <a:gd name="T72" fmla="*/ 9 w 36"/>
                <a:gd name="T73" fmla="*/ 1 h 4"/>
                <a:gd name="T74" fmla="*/ 9 w 36"/>
                <a:gd name="T75" fmla="*/ 1 h 4"/>
                <a:gd name="T76" fmla="*/ 8 w 36"/>
                <a:gd name="T77" fmla="*/ 1 h 4"/>
                <a:gd name="T78" fmla="*/ 8 w 36"/>
                <a:gd name="T79" fmla="*/ 1 h 4"/>
                <a:gd name="T80" fmla="*/ 6 w 36"/>
                <a:gd name="T81" fmla="*/ 0 h 4"/>
                <a:gd name="T82" fmla="*/ 6 w 36"/>
                <a:gd name="T83" fmla="*/ 0 h 4"/>
                <a:gd name="T84" fmla="*/ 5 w 36"/>
                <a:gd name="T85" fmla="*/ 0 h 4"/>
                <a:gd name="T86" fmla="*/ 5 w 36"/>
                <a:gd name="T87" fmla="*/ 0 h 4"/>
                <a:gd name="T88" fmla="*/ 3 w 36"/>
                <a:gd name="T89" fmla="*/ 0 h 4"/>
                <a:gd name="T90" fmla="*/ 3 w 36"/>
                <a:gd name="T91" fmla="*/ 0 h 4"/>
                <a:gd name="T92" fmla="*/ 2 w 36"/>
                <a:gd name="T93" fmla="*/ 0 h 4"/>
                <a:gd name="T94" fmla="*/ 2 w 36"/>
                <a:gd name="T95" fmla="*/ 0 h 4"/>
                <a:gd name="T96" fmla="*/ 0 w 36"/>
                <a:gd name="T97" fmla="*/ 0 h 4"/>
                <a:gd name="T98" fmla="*/ 0 w 36"/>
                <a:gd name="T9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36" y="4"/>
                  </a:moveTo>
                  <a:lnTo>
                    <a:pt x="36" y="4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9" name="Freeform 1925"/>
            <p:cNvSpPr>
              <a:spLocks/>
            </p:cNvSpPr>
            <p:nvPr/>
          </p:nvSpPr>
          <p:spPr bwMode="auto">
            <a:xfrm>
              <a:off x="1643619" y="-3470184"/>
              <a:ext cx="47776" cy="6457"/>
            </a:xfrm>
            <a:custGeom>
              <a:avLst/>
              <a:gdLst>
                <a:gd name="T0" fmla="*/ 37 w 37"/>
                <a:gd name="T1" fmla="*/ 5 h 5"/>
                <a:gd name="T2" fmla="*/ 36 w 37"/>
                <a:gd name="T3" fmla="*/ 5 h 5"/>
                <a:gd name="T4" fmla="*/ 36 w 37"/>
                <a:gd name="T5" fmla="*/ 5 h 5"/>
                <a:gd name="T6" fmla="*/ 34 w 37"/>
                <a:gd name="T7" fmla="*/ 4 h 5"/>
                <a:gd name="T8" fmla="*/ 34 w 37"/>
                <a:gd name="T9" fmla="*/ 4 h 5"/>
                <a:gd name="T10" fmla="*/ 33 w 37"/>
                <a:gd name="T11" fmla="*/ 4 h 5"/>
                <a:gd name="T12" fmla="*/ 33 w 37"/>
                <a:gd name="T13" fmla="*/ 4 h 5"/>
                <a:gd name="T14" fmla="*/ 31 w 37"/>
                <a:gd name="T15" fmla="*/ 4 h 5"/>
                <a:gd name="T16" fmla="*/ 31 w 37"/>
                <a:gd name="T17" fmla="*/ 4 h 5"/>
                <a:gd name="T18" fmla="*/ 30 w 37"/>
                <a:gd name="T19" fmla="*/ 4 h 5"/>
                <a:gd name="T20" fmla="*/ 30 w 37"/>
                <a:gd name="T21" fmla="*/ 4 h 5"/>
                <a:gd name="T22" fmla="*/ 28 w 37"/>
                <a:gd name="T23" fmla="*/ 4 h 5"/>
                <a:gd name="T24" fmla="*/ 28 w 37"/>
                <a:gd name="T25" fmla="*/ 4 h 5"/>
                <a:gd name="T26" fmla="*/ 27 w 37"/>
                <a:gd name="T27" fmla="*/ 4 h 5"/>
                <a:gd name="T28" fmla="*/ 27 w 37"/>
                <a:gd name="T29" fmla="*/ 4 h 5"/>
                <a:gd name="T30" fmla="*/ 25 w 37"/>
                <a:gd name="T31" fmla="*/ 3 h 5"/>
                <a:gd name="T32" fmla="*/ 25 w 37"/>
                <a:gd name="T33" fmla="*/ 3 h 5"/>
                <a:gd name="T34" fmla="*/ 24 w 37"/>
                <a:gd name="T35" fmla="*/ 3 h 5"/>
                <a:gd name="T36" fmla="*/ 24 w 37"/>
                <a:gd name="T37" fmla="*/ 3 h 5"/>
                <a:gd name="T38" fmla="*/ 22 w 37"/>
                <a:gd name="T39" fmla="*/ 3 h 5"/>
                <a:gd name="T40" fmla="*/ 22 w 37"/>
                <a:gd name="T41" fmla="*/ 3 h 5"/>
                <a:gd name="T42" fmla="*/ 21 w 37"/>
                <a:gd name="T43" fmla="*/ 3 h 5"/>
                <a:gd name="T44" fmla="*/ 21 w 37"/>
                <a:gd name="T45" fmla="*/ 3 h 5"/>
                <a:gd name="T46" fmla="*/ 19 w 37"/>
                <a:gd name="T47" fmla="*/ 2 h 5"/>
                <a:gd name="T48" fmla="*/ 19 w 37"/>
                <a:gd name="T49" fmla="*/ 2 h 5"/>
                <a:gd name="T50" fmla="*/ 18 w 37"/>
                <a:gd name="T51" fmla="*/ 2 h 5"/>
                <a:gd name="T52" fmla="*/ 18 w 37"/>
                <a:gd name="T53" fmla="*/ 2 h 5"/>
                <a:gd name="T54" fmla="*/ 16 w 37"/>
                <a:gd name="T55" fmla="*/ 2 h 5"/>
                <a:gd name="T56" fmla="*/ 16 w 37"/>
                <a:gd name="T57" fmla="*/ 2 h 5"/>
                <a:gd name="T58" fmla="*/ 15 w 37"/>
                <a:gd name="T59" fmla="*/ 2 h 5"/>
                <a:gd name="T60" fmla="*/ 15 w 37"/>
                <a:gd name="T61" fmla="*/ 2 h 5"/>
                <a:gd name="T62" fmla="*/ 13 w 37"/>
                <a:gd name="T63" fmla="*/ 2 h 5"/>
                <a:gd name="T64" fmla="*/ 13 w 37"/>
                <a:gd name="T65" fmla="*/ 2 h 5"/>
                <a:gd name="T66" fmla="*/ 12 w 37"/>
                <a:gd name="T67" fmla="*/ 2 h 5"/>
                <a:gd name="T68" fmla="*/ 12 w 37"/>
                <a:gd name="T69" fmla="*/ 2 h 5"/>
                <a:gd name="T70" fmla="*/ 10 w 37"/>
                <a:gd name="T71" fmla="*/ 1 h 5"/>
                <a:gd name="T72" fmla="*/ 10 w 37"/>
                <a:gd name="T73" fmla="*/ 1 h 5"/>
                <a:gd name="T74" fmla="*/ 9 w 37"/>
                <a:gd name="T75" fmla="*/ 1 h 5"/>
                <a:gd name="T76" fmla="*/ 9 w 37"/>
                <a:gd name="T77" fmla="*/ 1 h 5"/>
                <a:gd name="T78" fmla="*/ 7 w 37"/>
                <a:gd name="T79" fmla="*/ 1 h 5"/>
                <a:gd name="T80" fmla="*/ 7 w 37"/>
                <a:gd name="T81" fmla="*/ 1 h 5"/>
                <a:gd name="T82" fmla="*/ 6 w 37"/>
                <a:gd name="T83" fmla="*/ 1 h 5"/>
                <a:gd name="T84" fmla="*/ 6 w 37"/>
                <a:gd name="T85" fmla="*/ 1 h 5"/>
                <a:gd name="T86" fmla="*/ 4 w 37"/>
                <a:gd name="T87" fmla="*/ 1 h 5"/>
                <a:gd name="T88" fmla="*/ 4 w 37"/>
                <a:gd name="T89" fmla="*/ 1 h 5"/>
                <a:gd name="T90" fmla="*/ 3 w 37"/>
                <a:gd name="T91" fmla="*/ 1 h 5"/>
                <a:gd name="T92" fmla="*/ 3 w 37"/>
                <a:gd name="T93" fmla="*/ 1 h 5"/>
                <a:gd name="T94" fmla="*/ 1 w 37"/>
                <a:gd name="T95" fmla="*/ 0 h 5"/>
                <a:gd name="T96" fmla="*/ 1 w 37"/>
                <a:gd name="T97" fmla="*/ 0 h 5"/>
                <a:gd name="T98" fmla="*/ 0 w 37"/>
                <a:gd name="T9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5">
                  <a:moveTo>
                    <a:pt x="37" y="5"/>
                  </a:moveTo>
                  <a:lnTo>
                    <a:pt x="36" y="5"/>
                  </a:lnTo>
                  <a:lnTo>
                    <a:pt x="36" y="5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0" name="Freeform 1926"/>
            <p:cNvSpPr>
              <a:spLocks/>
            </p:cNvSpPr>
            <p:nvPr/>
          </p:nvSpPr>
          <p:spPr bwMode="auto">
            <a:xfrm>
              <a:off x="1597135" y="-3476641"/>
              <a:ext cx="46484" cy="6457"/>
            </a:xfrm>
            <a:custGeom>
              <a:avLst/>
              <a:gdLst>
                <a:gd name="T0" fmla="*/ 36 w 36"/>
                <a:gd name="T1" fmla="*/ 5 h 5"/>
                <a:gd name="T2" fmla="*/ 36 w 36"/>
                <a:gd name="T3" fmla="*/ 5 h 5"/>
                <a:gd name="T4" fmla="*/ 34 w 36"/>
                <a:gd name="T5" fmla="*/ 5 h 5"/>
                <a:gd name="T6" fmla="*/ 34 w 36"/>
                <a:gd name="T7" fmla="*/ 5 h 5"/>
                <a:gd name="T8" fmla="*/ 33 w 36"/>
                <a:gd name="T9" fmla="*/ 4 h 5"/>
                <a:gd name="T10" fmla="*/ 33 w 36"/>
                <a:gd name="T11" fmla="*/ 4 h 5"/>
                <a:gd name="T12" fmla="*/ 31 w 36"/>
                <a:gd name="T13" fmla="*/ 4 h 5"/>
                <a:gd name="T14" fmla="*/ 31 w 36"/>
                <a:gd name="T15" fmla="*/ 4 h 5"/>
                <a:gd name="T16" fmla="*/ 30 w 36"/>
                <a:gd name="T17" fmla="*/ 4 h 5"/>
                <a:gd name="T18" fmla="*/ 30 w 36"/>
                <a:gd name="T19" fmla="*/ 4 h 5"/>
                <a:gd name="T20" fmla="*/ 28 w 36"/>
                <a:gd name="T21" fmla="*/ 4 h 5"/>
                <a:gd name="T22" fmla="*/ 28 w 36"/>
                <a:gd name="T23" fmla="*/ 4 h 5"/>
                <a:gd name="T24" fmla="*/ 27 w 36"/>
                <a:gd name="T25" fmla="*/ 4 h 5"/>
                <a:gd name="T26" fmla="*/ 27 w 36"/>
                <a:gd name="T27" fmla="*/ 4 h 5"/>
                <a:gd name="T28" fmla="*/ 25 w 36"/>
                <a:gd name="T29" fmla="*/ 3 h 5"/>
                <a:gd name="T30" fmla="*/ 25 w 36"/>
                <a:gd name="T31" fmla="*/ 3 h 5"/>
                <a:gd name="T32" fmla="*/ 24 w 36"/>
                <a:gd name="T33" fmla="*/ 3 h 5"/>
                <a:gd name="T34" fmla="*/ 24 w 36"/>
                <a:gd name="T35" fmla="*/ 3 h 5"/>
                <a:gd name="T36" fmla="*/ 22 w 36"/>
                <a:gd name="T37" fmla="*/ 3 h 5"/>
                <a:gd name="T38" fmla="*/ 22 w 36"/>
                <a:gd name="T39" fmla="*/ 3 h 5"/>
                <a:gd name="T40" fmla="*/ 21 w 36"/>
                <a:gd name="T41" fmla="*/ 3 h 5"/>
                <a:gd name="T42" fmla="*/ 21 w 36"/>
                <a:gd name="T43" fmla="*/ 3 h 5"/>
                <a:gd name="T44" fmla="*/ 19 w 36"/>
                <a:gd name="T45" fmla="*/ 3 h 5"/>
                <a:gd name="T46" fmla="*/ 19 w 36"/>
                <a:gd name="T47" fmla="*/ 3 h 5"/>
                <a:gd name="T48" fmla="*/ 18 w 36"/>
                <a:gd name="T49" fmla="*/ 3 h 5"/>
                <a:gd name="T50" fmla="*/ 18 w 36"/>
                <a:gd name="T51" fmla="*/ 3 h 5"/>
                <a:gd name="T52" fmla="*/ 16 w 36"/>
                <a:gd name="T53" fmla="*/ 2 h 5"/>
                <a:gd name="T54" fmla="*/ 16 w 36"/>
                <a:gd name="T55" fmla="*/ 2 h 5"/>
                <a:gd name="T56" fmla="*/ 15 w 36"/>
                <a:gd name="T57" fmla="*/ 2 h 5"/>
                <a:gd name="T58" fmla="*/ 15 w 36"/>
                <a:gd name="T59" fmla="*/ 2 h 5"/>
                <a:gd name="T60" fmla="*/ 13 w 36"/>
                <a:gd name="T61" fmla="*/ 2 h 5"/>
                <a:gd name="T62" fmla="*/ 13 w 36"/>
                <a:gd name="T63" fmla="*/ 2 h 5"/>
                <a:gd name="T64" fmla="*/ 12 w 36"/>
                <a:gd name="T65" fmla="*/ 1 h 5"/>
                <a:gd name="T66" fmla="*/ 12 w 36"/>
                <a:gd name="T67" fmla="*/ 1 h 5"/>
                <a:gd name="T68" fmla="*/ 10 w 36"/>
                <a:gd name="T69" fmla="*/ 1 h 5"/>
                <a:gd name="T70" fmla="*/ 10 w 36"/>
                <a:gd name="T71" fmla="*/ 1 h 5"/>
                <a:gd name="T72" fmla="*/ 9 w 36"/>
                <a:gd name="T73" fmla="*/ 1 h 5"/>
                <a:gd name="T74" fmla="*/ 9 w 36"/>
                <a:gd name="T75" fmla="*/ 1 h 5"/>
                <a:gd name="T76" fmla="*/ 7 w 36"/>
                <a:gd name="T77" fmla="*/ 1 h 5"/>
                <a:gd name="T78" fmla="*/ 7 w 36"/>
                <a:gd name="T79" fmla="*/ 1 h 5"/>
                <a:gd name="T80" fmla="*/ 6 w 36"/>
                <a:gd name="T81" fmla="*/ 1 h 5"/>
                <a:gd name="T82" fmla="*/ 6 w 36"/>
                <a:gd name="T83" fmla="*/ 1 h 5"/>
                <a:gd name="T84" fmla="*/ 4 w 36"/>
                <a:gd name="T85" fmla="*/ 0 h 5"/>
                <a:gd name="T86" fmla="*/ 4 w 36"/>
                <a:gd name="T87" fmla="*/ 0 h 5"/>
                <a:gd name="T88" fmla="*/ 3 w 36"/>
                <a:gd name="T89" fmla="*/ 0 h 5"/>
                <a:gd name="T90" fmla="*/ 3 w 36"/>
                <a:gd name="T91" fmla="*/ 0 h 5"/>
                <a:gd name="T92" fmla="*/ 1 w 36"/>
                <a:gd name="T93" fmla="*/ 0 h 5"/>
                <a:gd name="T94" fmla="*/ 1 w 36"/>
                <a:gd name="T95" fmla="*/ 0 h 5"/>
                <a:gd name="T96" fmla="*/ 0 w 36"/>
                <a:gd name="T97" fmla="*/ 0 h 5"/>
                <a:gd name="T98" fmla="*/ 0 w 36"/>
                <a:gd name="T9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5">
                  <a:moveTo>
                    <a:pt x="36" y="5"/>
                  </a:moveTo>
                  <a:lnTo>
                    <a:pt x="36" y="5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1" name="Freeform 1927"/>
            <p:cNvSpPr>
              <a:spLocks/>
            </p:cNvSpPr>
            <p:nvPr/>
          </p:nvSpPr>
          <p:spPr bwMode="auto">
            <a:xfrm>
              <a:off x="1548070" y="-3485680"/>
              <a:ext cx="49066" cy="9040"/>
            </a:xfrm>
            <a:custGeom>
              <a:avLst/>
              <a:gdLst>
                <a:gd name="T0" fmla="*/ 38 w 38"/>
                <a:gd name="T1" fmla="*/ 7 h 7"/>
                <a:gd name="T2" fmla="*/ 36 w 38"/>
                <a:gd name="T3" fmla="*/ 7 h 7"/>
                <a:gd name="T4" fmla="*/ 36 w 38"/>
                <a:gd name="T5" fmla="*/ 7 h 7"/>
                <a:gd name="T6" fmla="*/ 35 w 38"/>
                <a:gd name="T7" fmla="*/ 6 h 7"/>
                <a:gd name="T8" fmla="*/ 35 w 38"/>
                <a:gd name="T9" fmla="*/ 6 h 7"/>
                <a:gd name="T10" fmla="*/ 33 w 38"/>
                <a:gd name="T11" fmla="*/ 6 h 7"/>
                <a:gd name="T12" fmla="*/ 33 w 38"/>
                <a:gd name="T13" fmla="*/ 6 h 7"/>
                <a:gd name="T14" fmla="*/ 32 w 38"/>
                <a:gd name="T15" fmla="*/ 6 h 7"/>
                <a:gd name="T16" fmla="*/ 32 w 38"/>
                <a:gd name="T17" fmla="*/ 6 h 7"/>
                <a:gd name="T18" fmla="*/ 30 w 38"/>
                <a:gd name="T19" fmla="*/ 5 h 7"/>
                <a:gd name="T20" fmla="*/ 30 w 38"/>
                <a:gd name="T21" fmla="*/ 5 h 7"/>
                <a:gd name="T22" fmla="*/ 29 w 38"/>
                <a:gd name="T23" fmla="*/ 5 h 7"/>
                <a:gd name="T24" fmla="*/ 29 w 38"/>
                <a:gd name="T25" fmla="*/ 5 h 7"/>
                <a:gd name="T26" fmla="*/ 27 w 38"/>
                <a:gd name="T27" fmla="*/ 5 h 7"/>
                <a:gd name="T28" fmla="*/ 27 w 38"/>
                <a:gd name="T29" fmla="*/ 5 h 7"/>
                <a:gd name="T30" fmla="*/ 26 w 38"/>
                <a:gd name="T31" fmla="*/ 5 h 7"/>
                <a:gd name="T32" fmla="*/ 26 w 38"/>
                <a:gd name="T33" fmla="*/ 5 h 7"/>
                <a:gd name="T34" fmla="*/ 24 w 38"/>
                <a:gd name="T35" fmla="*/ 4 h 7"/>
                <a:gd name="T36" fmla="*/ 24 w 38"/>
                <a:gd name="T37" fmla="*/ 4 h 7"/>
                <a:gd name="T38" fmla="*/ 23 w 38"/>
                <a:gd name="T39" fmla="*/ 4 h 7"/>
                <a:gd name="T40" fmla="*/ 23 w 38"/>
                <a:gd name="T41" fmla="*/ 4 h 7"/>
                <a:gd name="T42" fmla="*/ 21 w 38"/>
                <a:gd name="T43" fmla="*/ 4 h 7"/>
                <a:gd name="T44" fmla="*/ 21 w 38"/>
                <a:gd name="T45" fmla="*/ 4 h 7"/>
                <a:gd name="T46" fmla="*/ 20 w 38"/>
                <a:gd name="T47" fmla="*/ 4 h 7"/>
                <a:gd name="T48" fmla="*/ 20 w 38"/>
                <a:gd name="T49" fmla="*/ 4 h 7"/>
                <a:gd name="T50" fmla="*/ 18 w 38"/>
                <a:gd name="T51" fmla="*/ 4 h 7"/>
                <a:gd name="T52" fmla="*/ 18 w 38"/>
                <a:gd name="T53" fmla="*/ 4 h 7"/>
                <a:gd name="T54" fmla="*/ 17 w 38"/>
                <a:gd name="T55" fmla="*/ 3 h 7"/>
                <a:gd name="T56" fmla="*/ 17 w 38"/>
                <a:gd name="T57" fmla="*/ 3 h 7"/>
                <a:gd name="T58" fmla="*/ 15 w 38"/>
                <a:gd name="T59" fmla="*/ 3 h 7"/>
                <a:gd name="T60" fmla="*/ 15 w 38"/>
                <a:gd name="T61" fmla="*/ 3 h 7"/>
                <a:gd name="T62" fmla="*/ 14 w 38"/>
                <a:gd name="T63" fmla="*/ 3 h 7"/>
                <a:gd name="T64" fmla="*/ 14 w 38"/>
                <a:gd name="T65" fmla="*/ 3 h 7"/>
                <a:gd name="T66" fmla="*/ 12 w 38"/>
                <a:gd name="T67" fmla="*/ 2 h 7"/>
                <a:gd name="T68" fmla="*/ 12 w 38"/>
                <a:gd name="T69" fmla="*/ 2 h 7"/>
                <a:gd name="T70" fmla="*/ 11 w 38"/>
                <a:gd name="T71" fmla="*/ 2 h 7"/>
                <a:gd name="T72" fmla="*/ 11 w 38"/>
                <a:gd name="T73" fmla="*/ 2 h 7"/>
                <a:gd name="T74" fmla="*/ 9 w 38"/>
                <a:gd name="T75" fmla="*/ 2 h 7"/>
                <a:gd name="T76" fmla="*/ 9 w 38"/>
                <a:gd name="T77" fmla="*/ 2 h 7"/>
                <a:gd name="T78" fmla="*/ 8 w 38"/>
                <a:gd name="T79" fmla="*/ 2 h 7"/>
                <a:gd name="T80" fmla="*/ 8 w 38"/>
                <a:gd name="T81" fmla="*/ 2 h 7"/>
                <a:gd name="T82" fmla="*/ 6 w 38"/>
                <a:gd name="T83" fmla="*/ 1 h 7"/>
                <a:gd name="T84" fmla="*/ 6 w 38"/>
                <a:gd name="T85" fmla="*/ 1 h 7"/>
                <a:gd name="T86" fmla="*/ 5 w 38"/>
                <a:gd name="T87" fmla="*/ 1 h 7"/>
                <a:gd name="T88" fmla="*/ 5 w 38"/>
                <a:gd name="T89" fmla="*/ 1 h 7"/>
                <a:gd name="T90" fmla="*/ 3 w 38"/>
                <a:gd name="T91" fmla="*/ 1 h 7"/>
                <a:gd name="T92" fmla="*/ 3 w 38"/>
                <a:gd name="T93" fmla="*/ 1 h 7"/>
                <a:gd name="T94" fmla="*/ 2 w 38"/>
                <a:gd name="T95" fmla="*/ 1 h 7"/>
                <a:gd name="T96" fmla="*/ 2 w 38"/>
                <a:gd name="T97" fmla="*/ 1 h 7"/>
                <a:gd name="T98" fmla="*/ 0 w 38"/>
                <a:gd name="T9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7">
                  <a:moveTo>
                    <a:pt x="38" y="7"/>
                  </a:moveTo>
                  <a:lnTo>
                    <a:pt x="36" y="7"/>
                  </a:lnTo>
                  <a:lnTo>
                    <a:pt x="36" y="7"/>
                  </a:lnTo>
                  <a:lnTo>
                    <a:pt x="35" y="6"/>
                  </a:lnTo>
                  <a:lnTo>
                    <a:pt x="35" y="6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2" name="Freeform 1928"/>
            <p:cNvSpPr>
              <a:spLocks/>
            </p:cNvSpPr>
            <p:nvPr/>
          </p:nvSpPr>
          <p:spPr bwMode="auto">
            <a:xfrm>
              <a:off x="1501585" y="-3494719"/>
              <a:ext cx="46484" cy="9040"/>
            </a:xfrm>
            <a:custGeom>
              <a:avLst/>
              <a:gdLst>
                <a:gd name="T0" fmla="*/ 36 w 36"/>
                <a:gd name="T1" fmla="*/ 7 h 7"/>
                <a:gd name="T2" fmla="*/ 36 w 36"/>
                <a:gd name="T3" fmla="*/ 7 h 7"/>
                <a:gd name="T4" fmla="*/ 35 w 36"/>
                <a:gd name="T5" fmla="*/ 7 h 7"/>
                <a:gd name="T6" fmla="*/ 35 w 36"/>
                <a:gd name="T7" fmla="*/ 7 h 7"/>
                <a:gd name="T8" fmla="*/ 33 w 36"/>
                <a:gd name="T9" fmla="*/ 7 h 7"/>
                <a:gd name="T10" fmla="*/ 33 w 36"/>
                <a:gd name="T11" fmla="*/ 7 h 7"/>
                <a:gd name="T12" fmla="*/ 32 w 36"/>
                <a:gd name="T13" fmla="*/ 6 h 7"/>
                <a:gd name="T14" fmla="*/ 32 w 36"/>
                <a:gd name="T15" fmla="*/ 6 h 7"/>
                <a:gd name="T16" fmla="*/ 30 w 36"/>
                <a:gd name="T17" fmla="*/ 6 h 7"/>
                <a:gd name="T18" fmla="*/ 30 w 36"/>
                <a:gd name="T19" fmla="*/ 6 h 7"/>
                <a:gd name="T20" fmla="*/ 29 w 36"/>
                <a:gd name="T21" fmla="*/ 6 h 7"/>
                <a:gd name="T22" fmla="*/ 29 w 36"/>
                <a:gd name="T23" fmla="*/ 6 h 7"/>
                <a:gd name="T24" fmla="*/ 27 w 36"/>
                <a:gd name="T25" fmla="*/ 6 h 7"/>
                <a:gd name="T26" fmla="*/ 27 w 36"/>
                <a:gd name="T27" fmla="*/ 6 h 7"/>
                <a:gd name="T28" fmla="*/ 26 w 36"/>
                <a:gd name="T29" fmla="*/ 5 h 7"/>
                <a:gd name="T30" fmla="*/ 26 w 36"/>
                <a:gd name="T31" fmla="*/ 5 h 7"/>
                <a:gd name="T32" fmla="*/ 24 w 36"/>
                <a:gd name="T33" fmla="*/ 5 h 7"/>
                <a:gd name="T34" fmla="*/ 24 w 36"/>
                <a:gd name="T35" fmla="*/ 5 h 7"/>
                <a:gd name="T36" fmla="*/ 23 w 36"/>
                <a:gd name="T37" fmla="*/ 5 h 7"/>
                <a:gd name="T38" fmla="*/ 23 w 36"/>
                <a:gd name="T39" fmla="*/ 5 h 7"/>
                <a:gd name="T40" fmla="*/ 21 w 36"/>
                <a:gd name="T41" fmla="*/ 5 h 7"/>
                <a:gd name="T42" fmla="*/ 21 w 36"/>
                <a:gd name="T43" fmla="*/ 4 h 7"/>
                <a:gd name="T44" fmla="*/ 20 w 36"/>
                <a:gd name="T45" fmla="*/ 4 h 7"/>
                <a:gd name="T46" fmla="*/ 20 w 36"/>
                <a:gd name="T47" fmla="*/ 4 h 7"/>
                <a:gd name="T48" fmla="*/ 18 w 36"/>
                <a:gd name="T49" fmla="*/ 4 h 7"/>
                <a:gd name="T50" fmla="*/ 18 w 36"/>
                <a:gd name="T51" fmla="*/ 4 h 7"/>
                <a:gd name="T52" fmla="*/ 17 w 36"/>
                <a:gd name="T53" fmla="*/ 3 h 7"/>
                <a:gd name="T54" fmla="*/ 17 w 36"/>
                <a:gd name="T55" fmla="*/ 3 h 7"/>
                <a:gd name="T56" fmla="*/ 15 w 36"/>
                <a:gd name="T57" fmla="*/ 3 h 7"/>
                <a:gd name="T58" fmla="*/ 15 w 36"/>
                <a:gd name="T59" fmla="*/ 3 h 7"/>
                <a:gd name="T60" fmla="*/ 14 w 36"/>
                <a:gd name="T61" fmla="*/ 3 h 7"/>
                <a:gd name="T62" fmla="*/ 14 w 36"/>
                <a:gd name="T63" fmla="*/ 3 h 7"/>
                <a:gd name="T64" fmla="*/ 12 w 36"/>
                <a:gd name="T65" fmla="*/ 3 h 7"/>
                <a:gd name="T66" fmla="*/ 12 w 36"/>
                <a:gd name="T67" fmla="*/ 3 h 7"/>
                <a:gd name="T68" fmla="*/ 11 w 36"/>
                <a:gd name="T69" fmla="*/ 2 h 7"/>
                <a:gd name="T70" fmla="*/ 11 w 36"/>
                <a:gd name="T71" fmla="*/ 2 h 7"/>
                <a:gd name="T72" fmla="*/ 9 w 36"/>
                <a:gd name="T73" fmla="*/ 2 h 7"/>
                <a:gd name="T74" fmla="*/ 9 w 36"/>
                <a:gd name="T75" fmla="*/ 2 h 7"/>
                <a:gd name="T76" fmla="*/ 8 w 36"/>
                <a:gd name="T77" fmla="*/ 2 h 7"/>
                <a:gd name="T78" fmla="*/ 8 w 36"/>
                <a:gd name="T79" fmla="*/ 2 h 7"/>
                <a:gd name="T80" fmla="*/ 6 w 36"/>
                <a:gd name="T81" fmla="*/ 2 h 7"/>
                <a:gd name="T82" fmla="*/ 6 w 36"/>
                <a:gd name="T83" fmla="*/ 2 h 7"/>
                <a:gd name="T84" fmla="*/ 5 w 36"/>
                <a:gd name="T85" fmla="*/ 1 h 7"/>
                <a:gd name="T86" fmla="*/ 5 w 36"/>
                <a:gd name="T87" fmla="*/ 1 h 7"/>
                <a:gd name="T88" fmla="*/ 3 w 36"/>
                <a:gd name="T89" fmla="*/ 1 h 7"/>
                <a:gd name="T90" fmla="*/ 3 w 36"/>
                <a:gd name="T91" fmla="*/ 1 h 7"/>
                <a:gd name="T92" fmla="*/ 2 w 36"/>
                <a:gd name="T93" fmla="*/ 0 h 7"/>
                <a:gd name="T94" fmla="*/ 2 w 36"/>
                <a:gd name="T95" fmla="*/ 0 h 7"/>
                <a:gd name="T96" fmla="*/ 0 w 36"/>
                <a:gd name="T97" fmla="*/ 0 h 7"/>
                <a:gd name="T98" fmla="*/ 0 w 36"/>
                <a:gd name="T9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7">
                  <a:moveTo>
                    <a:pt x="36" y="7"/>
                  </a:moveTo>
                  <a:lnTo>
                    <a:pt x="36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3" name="Freeform 1929"/>
            <p:cNvSpPr>
              <a:spLocks/>
            </p:cNvSpPr>
            <p:nvPr/>
          </p:nvSpPr>
          <p:spPr bwMode="auto">
            <a:xfrm>
              <a:off x="1453810" y="-3505050"/>
              <a:ext cx="47776" cy="10331"/>
            </a:xfrm>
            <a:custGeom>
              <a:avLst/>
              <a:gdLst>
                <a:gd name="T0" fmla="*/ 37 w 37"/>
                <a:gd name="T1" fmla="*/ 8 h 8"/>
                <a:gd name="T2" fmla="*/ 36 w 37"/>
                <a:gd name="T3" fmla="*/ 8 h 8"/>
                <a:gd name="T4" fmla="*/ 36 w 37"/>
                <a:gd name="T5" fmla="*/ 8 h 8"/>
                <a:gd name="T6" fmla="*/ 34 w 37"/>
                <a:gd name="T7" fmla="*/ 8 h 8"/>
                <a:gd name="T8" fmla="*/ 34 w 37"/>
                <a:gd name="T9" fmla="*/ 8 h 8"/>
                <a:gd name="T10" fmla="*/ 33 w 37"/>
                <a:gd name="T11" fmla="*/ 7 h 8"/>
                <a:gd name="T12" fmla="*/ 33 w 37"/>
                <a:gd name="T13" fmla="*/ 7 h 8"/>
                <a:gd name="T14" fmla="*/ 31 w 37"/>
                <a:gd name="T15" fmla="*/ 7 h 8"/>
                <a:gd name="T16" fmla="*/ 31 w 37"/>
                <a:gd name="T17" fmla="*/ 7 h 8"/>
                <a:gd name="T18" fmla="*/ 30 w 37"/>
                <a:gd name="T19" fmla="*/ 7 h 8"/>
                <a:gd name="T20" fmla="*/ 30 w 37"/>
                <a:gd name="T21" fmla="*/ 7 h 8"/>
                <a:gd name="T22" fmla="*/ 28 w 37"/>
                <a:gd name="T23" fmla="*/ 6 h 8"/>
                <a:gd name="T24" fmla="*/ 28 w 37"/>
                <a:gd name="T25" fmla="*/ 6 h 8"/>
                <a:gd name="T26" fmla="*/ 27 w 37"/>
                <a:gd name="T27" fmla="*/ 6 h 8"/>
                <a:gd name="T28" fmla="*/ 27 w 37"/>
                <a:gd name="T29" fmla="*/ 6 h 8"/>
                <a:gd name="T30" fmla="*/ 25 w 37"/>
                <a:gd name="T31" fmla="*/ 5 h 8"/>
                <a:gd name="T32" fmla="*/ 25 w 37"/>
                <a:gd name="T33" fmla="*/ 5 h 8"/>
                <a:gd name="T34" fmla="*/ 24 w 37"/>
                <a:gd name="T35" fmla="*/ 5 h 8"/>
                <a:gd name="T36" fmla="*/ 24 w 37"/>
                <a:gd name="T37" fmla="*/ 5 h 8"/>
                <a:gd name="T38" fmla="*/ 22 w 37"/>
                <a:gd name="T39" fmla="*/ 5 h 8"/>
                <a:gd name="T40" fmla="*/ 22 w 37"/>
                <a:gd name="T41" fmla="*/ 5 h 8"/>
                <a:gd name="T42" fmla="*/ 21 w 37"/>
                <a:gd name="T43" fmla="*/ 5 h 8"/>
                <a:gd name="T44" fmla="*/ 21 w 37"/>
                <a:gd name="T45" fmla="*/ 5 h 8"/>
                <a:gd name="T46" fmla="*/ 19 w 37"/>
                <a:gd name="T47" fmla="*/ 4 h 8"/>
                <a:gd name="T48" fmla="*/ 19 w 37"/>
                <a:gd name="T49" fmla="*/ 4 h 8"/>
                <a:gd name="T50" fmla="*/ 18 w 37"/>
                <a:gd name="T51" fmla="*/ 4 h 8"/>
                <a:gd name="T52" fmla="*/ 18 w 37"/>
                <a:gd name="T53" fmla="*/ 4 h 8"/>
                <a:gd name="T54" fmla="*/ 16 w 37"/>
                <a:gd name="T55" fmla="*/ 4 h 8"/>
                <a:gd name="T56" fmla="*/ 16 w 37"/>
                <a:gd name="T57" fmla="*/ 4 h 8"/>
                <a:gd name="T58" fmla="*/ 15 w 37"/>
                <a:gd name="T59" fmla="*/ 3 h 8"/>
                <a:gd name="T60" fmla="*/ 15 w 37"/>
                <a:gd name="T61" fmla="*/ 3 h 8"/>
                <a:gd name="T62" fmla="*/ 13 w 37"/>
                <a:gd name="T63" fmla="*/ 3 h 8"/>
                <a:gd name="T64" fmla="*/ 13 w 37"/>
                <a:gd name="T65" fmla="*/ 3 h 8"/>
                <a:gd name="T66" fmla="*/ 12 w 37"/>
                <a:gd name="T67" fmla="*/ 2 h 8"/>
                <a:gd name="T68" fmla="*/ 12 w 37"/>
                <a:gd name="T69" fmla="*/ 2 h 8"/>
                <a:gd name="T70" fmla="*/ 10 w 37"/>
                <a:gd name="T71" fmla="*/ 2 h 8"/>
                <a:gd name="T72" fmla="*/ 10 w 37"/>
                <a:gd name="T73" fmla="*/ 2 h 8"/>
                <a:gd name="T74" fmla="*/ 9 w 37"/>
                <a:gd name="T75" fmla="*/ 2 h 8"/>
                <a:gd name="T76" fmla="*/ 9 w 37"/>
                <a:gd name="T77" fmla="*/ 2 h 8"/>
                <a:gd name="T78" fmla="*/ 7 w 37"/>
                <a:gd name="T79" fmla="*/ 2 h 8"/>
                <a:gd name="T80" fmla="*/ 7 w 37"/>
                <a:gd name="T81" fmla="*/ 2 h 8"/>
                <a:gd name="T82" fmla="*/ 6 w 37"/>
                <a:gd name="T83" fmla="*/ 1 h 8"/>
                <a:gd name="T84" fmla="*/ 6 w 37"/>
                <a:gd name="T85" fmla="*/ 1 h 8"/>
                <a:gd name="T86" fmla="*/ 4 w 37"/>
                <a:gd name="T87" fmla="*/ 1 h 8"/>
                <a:gd name="T88" fmla="*/ 4 w 37"/>
                <a:gd name="T89" fmla="*/ 1 h 8"/>
                <a:gd name="T90" fmla="*/ 3 w 37"/>
                <a:gd name="T91" fmla="*/ 1 h 8"/>
                <a:gd name="T92" fmla="*/ 3 w 37"/>
                <a:gd name="T93" fmla="*/ 1 h 8"/>
                <a:gd name="T94" fmla="*/ 1 w 37"/>
                <a:gd name="T95" fmla="*/ 0 h 8"/>
                <a:gd name="T96" fmla="*/ 1 w 37"/>
                <a:gd name="T97" fmla="*/ 0 h 8"/>
                <a:gd name="T98" fmla="*/ 0 w 37"/>
                <a:gd name="T9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8">
                  <a:moveTo>
                    <a:pt x="37" y="8"/>
                  </a:moveTo>
                  <a:lnTo>
                    <a:pt x="36" y="8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4" name="Freeform 1930"/>
            <p:cNvSpPr>
              <a:spLocks/>
            </p:cNvSpPr>
            <p:nvPr/>
          </p:nvSpPr>
          <p:spPr bwMode="auto">
            <a:xfrm>
              <a:off x="1407326" y="-3516672"/>
              <a:ext cx="46484" cy="11622"/>
            </a:xfrm>
            <a:custGeom>
              <a:avLst/>
              <a:gdLst>
                <a:gd name="T0" fmla="*/ 36 w 36"/>
                <a:gd name="T1" fmla="*/ 9 h 9"/>
                <a:gd name="T2" fmla="*/ 36 w 36"/>
                <a:gd name="T3" fmla="*/ 9 h 9"/>
                <a:gd name="T4" fmla="*/ 34 w 36"/>
                <a:gd name="T5" fmla="*/ 8 h 9"/>
                <a:gd name="T6" fmla="*/ 34 w 36"/>
                <a:gd name="T7" fmla="*/ 8 h 9"/>
                <a:gd name="T8" fmla="*/ 33 w 36"/>
                <a:gd name="T9" fmla="*/ 8 h 9"/>
                <a:gd name="T10" fmla="*/ 33 w 36"/>
                <a:gd name="T11" fmla="*/ 8 h 9"/>
                <a:gd name="T12" fmla="*/ 31 w 36"/>
                <a:gd name="T13" fmla="*/ 8 h 9"/>
                <a:gd name="T14" fmla="*/ 31 w 36"/>
                <a:gd name="T15" fmla="*/ 8 h 9"/>
                <a:gd name="T16" fmla="*/ 30 w 36"/>
                <a:gd name="T17" fmla="*/ 7 h 9"/>
                <a:gd name="T18" fmla="*/ 30 w 36"/>
                <a:gd name="T19" fmla="*/ 7 h 9"/>
                <a:gd name="T20" fmla="*/ 28 w 36"/>
                <a:gd name="T21" fmla="*/ 7 h 9"/>
                <a:gd name="T22" fmla="*/ 28 w 36"/>
                <a:gd name="T23" fmla="*/ 7 h 9"/>
                <a:gd name="T24" fmla="*/ 27 w 36"/>
                <a:gd name="T25" fmla="*/ 7 h 9"/>
                <a:gd name="T26" fmla="*/ 27 w 36"/>
                <a:gd name="T27" fmla="*/ 7 h 9"/>
                <a:gd name="T28" fmla="*/ 25 w 36"/>
                <a:gd name="T29" fmla="*/ 6 h 9"/>
                <a:gd name="T30" fmla="*/ 25 w 36"/>
                <a:gd name="T31" fmla="*/ 6 h 9"/>
                <a:gd name="T32" fmla="*/ 24 w 36"/>
                <a:gd name="T33" fmla="*/ 6 h 9"/>
                <a:gd name="T34" fmla="*/ 24 w 36"/>
                <a:gd name="T35" fmla="*/ 6 h 9"/>
                <a:gd name="T36" fmla="*/ 22 w 36"/>
                <a:gd name="T37" fmla="*/ 5 h 9"/>
                <a:gd name="T38" fmla="*/ 22 w 36"/>
                <a:gd name="T39" fmla="*/ 5 h 9"/>
                <a:gd name="T40" fmla="*/ 21 w 36"/>
                <a:gd name="T41" fmla="*/ 5 h 9"/>
                <a:gd name="T42" fmla="*/ 21 w 36"/>
                <a:gd name="T43" fmla="*/ 5 h 9"/>
                <a:gd name="T44" fmla="*/ 19 w 36"/>
                <a:gd name="T45" fmla="*/ 5 h 9"/>
                <a:gd name="T46" fmla="*/ 19 w 36"/>
                <a:gd name="T47" fmla="*/ 5 h 9"/>
                <a:gd name="T48" fmla="*/ 18 w 36"/>
                <a:gd name="T49" fmla="*/ 4 h 9"/>
                <a:gd name="T50" fmla="*/ 18 w 36"/>
                <a:gd name="T51" fmla="*/ 4 h 9"/>
                <a:gd name="T52" fmla="*/ 16 w 36"/>
                <a:gd name="T53" fmla="*/ 4 h 9"/>
                <a:gd name="T54" fmla="*/ 16 w 36"/>
                <a:gd name="T55" fmla="*/ 4 h 9"/>
                <a:gd name="T56" fmla="*/ 15 w 36"/>
                <a:gd name="T57" fmla="*/ 4 h 9"/>
                <a:gd name="T58" fmla="*/ 15 w 36"/>
                <a:gd name="T59" fmla="*/ 4 h 9"/>
                <a:gd name="T60" fmla="*/ 13 w 36"/>
                <a:gd name="T61" fmla="*/ 3 h 9"/>
                <a:gd name="T62" fmla="*/ 13 w 36"/>
                <a:gd name="T63" fmla="*/ 3 h 9"/>
                <a:gd name="T64" fmla="*/ 12 w 36"/>
                <a:gd name="T65" fmla="*/ 3 h 9"/>
                <a:gd name="T66" fmla="*/ 12 w 36"/>
                <a:gd name="T67" fmla="*/ 3 h 9"/>
                <a:gd name="T68" fmla="*/ 10 w 36"/>
                <a:gd name="T69" fmla="*/ 2 h 9"/>
                <a:gd name="T70" fmla="*/ 10 w 36"/>
                <a:gd name="T71" fmla="*/ 2 h 9"/>
                <a:gd name="T72" fmla="*/ 9 w 36"/>
                <a:gd name="T73" fmla="*/ 2 h 9"/>
                <a:gd name="T74" fmla="*/ 9 w 36"/>
                <a:gd name="T75" fmla="*/ 2 h 9"/>
                <a:gd name="T76" fmla="*/ 7 w 36"/>
                <a:gd name="T77" fmla="*/ 2 h 9"/>
                <a:gd name="T78" fmla="*/ 7 w 36"/>
                <a:gd name="T79" fmla="*/ 2 h 9"/>
                <a:gd name="T80" fmla="*/ 6 w 36"/>
                <a:gd name="T81" fmla="*/ 1 h 9"/>
                <a:gd name="T82" fmla="*/ 6 w 36"/>
                <a:gd name="T83" fmla="*/ 1 h 9"/>
                <a:gd name="T84" fmla="*/ 4 w 36"/>
                <a:gd name="T85" fmla="*/ 1 h 9"/>
                <a:gd name="T86" fmla="*/ 4 w 36"/>
                <a:gd name="T87" fmla="*/ 1 h 9"/>
                <a:gd name="T88" fmla="*/ 3 w 36"/>
                <a:gd name="T89" fmla="*/ 1 h 9"/>
                <a:gd name="T90" fmla="*/ 3 w 36"/>
                <a:gd name="T91" fmla="*/ 1 h 9"/>
                <a:gd name="T92" fmla="*/ 1 w 36"/>
                <a:gd name="T93" fmla="*/ 0 h 9"/>
                <a:gd name="T94" fmla="*/ 1 w 36"/>
                <a:gd name="T95" fmla="*/ 0 h 9"/>
                <a:gd name="T96" fmla="*/ 0 w 36"/>
                <a:gd name="T97" fmla="*/ 0 h 9"/>
                <a:gd name="T98" fmla="*/ 0 w 36"/>
                <a:gd name="T9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9">
                  <a:moveTo>
                    <a:pt x="36" y="9"/>
                  </a:moveTo>
                  <a:lnTo>
                    <a:pt x="36" y="9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5" name="Freeform 1931"/>
            <p:cNvSpPr>
              <a:spLocks/>
            </p:cNvSpPr>
            <p:nvPr/>
          </p:nvSpPr>
          <p:spPr bwMode="auto">
            <a:xfrm>
              <a:off x="1358260" y="-3530875"/>
              <a:ext cx="49066" cy="14205"/>
            </a:xfrm>
            <a:custGeom>
              <a:avLst/>
              <a:gdLst>
                <a:gd name="T0" fmla="*/ 38 w 38"/>
                <a:gd name="T1" fmla="*/ 11 h 11"/>
                <a:gd name="T2" fmla="*/ 36 w 38"/>
                <a:gd name="T3" fmla="*/ 10 h 11"/>
                <a:gd name="T4" fmla="*/ 36 w 38"/>
                <a:gd name="T5" fmla="*/ 10 h 11"/>
                <a:gd name="T6" fmla="*/ 35 w 38"/>
                <a:gd name="T7" fmla="*/ 10 h 11"/>
                <a:gd name="T8" fmla="*/ 35 w 38"/>
                <a:gd name="T9" fmla="*/ 10 h 11"/>
                <a:gd name="T10" fmla="*/ 33 w 38"/>
                <a:gd name="T11" fmla="*/ 9 h 11"/>
                <a:gd name="T12" fmla="*/ 33 w 38"/>
                <a:gd name="T13" fmla="*/ 9 h 11"/>
                <a:gd name="T14" fmla="*/ 32 w 38"/>
                <a:gd name="T15" fmla="*/ 9 h 11"/>
                <a:gd name="T16" fmla="*/ 32 w 38"/>
                <a:gd name="T17" fmla="*/ 9 h 11"/>
                <a:gd name="T18" fmla="*/ 30 w 38"/>
                <a:gd name="T19" fmla="*/ 9 h 11"/>
                <a:gd name="T20" fmla="*/ 30 w 38"/>
                <a:gd name="T21" fmla="*/ 9 h 11"/>
                <a:gd name="T22" fmla="*/ 29 w 38"/>
                <a:gd name="T23" fmla="*/ 8 h 11"/>
                <a:gd name="T24" fmla="*/ 29 w 38"/>
                <a:gd name="T25" fmla="*/ 8 h 11"/>
                <a:gd name="T26" fmla="*/ 27 w 38"/>
                <a:gd name="T27" fmla="*/ 8 h 11"/>
                <a:gd name="T28" fmla="*/ 27 w 38"/>
                <a:gd name="T29" fmla="*/ 8 h 11"/>
                <a:gd name="T30" fmla="*/ 26 w 38"/>
                <a:gd name="T31" fmla="*/ 7 h 11"/>
                <a:gd name="T32" fmla="*/ 26 w 38"/>
                <a:gd name="T33" fmla="*/ 7 h 11"/>
                <a:gd name="T34" fmla="*/ 24 w 38"/>
                <a:gd name="T35" fmla="*/ 7 h 11"/>
                <a:gd name="T36" fmla="*/ 24 w 38"/>
                <a:gd name="T37" fmla="*/ 7 h 11"/>
                <a:gd name="T38" fmla="*/ 23 w 38"/>
                <a:gd name="T39" fmla="*/ 7 h 11"/>
                <a:gd name="T40" fmla="*/ 23 w 38"/>
                <a:gd name="T41" fmla="*/ 7 h 11"/>
                <a:gd name="T42" fmla="*/ 21 w 38"/>
                <a:gd name="T43" fmla="*/ 6 h 11"/>
                <a:gd name="T44" fmla="*/ 21 w 38"/>
                <a:gd name="T45" fmla="*/ 6 h 11"/>
                <a:gd name="T46" fmla="*/ 20 w 38"/>
                <a:gd name="T47" fmla="*/ 6 h 11"/>
                <a:gd name="T48" fmla="*/ 20 w 38"/>
                <a:gd name="T49" fmla="*/ 6 h 11"/>
                <a:gd name="T50" fmla="*/ 18 w 38"/>
                <a:gd name="T51" fmla="*/ 5 h 11"/>
                <a:gd name="T52" fmla="*/ 18 w 38"/>
                <a:gd name="T53" fmla="*/ 5 h 11"/>
                <a:gd name="T54" fmla="*/ 17 w 38"/>
                <a:gd name="T55" fmla="*/ 5 h 11"/>
                <a:gd name="T56" fmla="*/ 17 w 38"/>
                <a:gd name="T57" fmla="*/ 5 h 11"/>
                <a:gd name="T58" fmla="*/ 15 w 38"/>
                <a:gd name="T59" fmla="*/ 4 h 11"/>
                <a:gd name="T60" fmla="*/ 15 w 38"/>
                <a:gd name="T61" fmla="*/ 4 h 11"/>
                <a:gd name="T62" fmla="*/ 14 w 38"/>
                <a:gd name="T63" fmla="*/ 4 h 11"/>
                <a:gd name="T64" fmla="*/ 14 w 38"/>
                <a:gd name="T65" fmla="*/ 4 h 11"/>
                <a:gd name="T66" fmla="*/ 12 w 38"/>
                <a:gd name="T67" fmla="*/ 4 h 11"/>
                <a:gd name="T68" fmla="*/ 12 w 38"/>
                <a:gd name="T69" fmla="*/ 4 h 11"/>
                <a:gd name="T70" fmla="*/ 11 w 38"/>
                <a:gd name="T71" fmla="*/ 3 h 11"/>
                <a:gd name="T72" fmla="*/ 11 w 38"/>
                <a:gd name="T73" fmla="*/ 3 h 11"/>
                <a:gd name="T74" fmla="*/ 9 w 38"/>
                <a:gd name="T75" fmla="*/ 3 h 11"/>
                <a:gd name="T76" fmla="*/ 9 w 38"/>
                <a:gd name="T77" fmla="*/ 3 h 11"/>
                <a:gd name="T78" fmla="*/ 8 w 38"/>
                <a:gd name="T79" fmla="*/ 2 h 11"/>
                <a:gd name="T80" fmla="*/ 8 w 38"/>
                <a:gd name="T81" fmla="*/ 2 h 11"/>
                <a:gd name="T82" fmla="*/ 6 w 38"/>
                <a:gd name="T83" fmla="*/ 2 h 11"/>
                <a:gd name="T84" fmla="*/ 6 w 38"/>
                <a:gd name="T85" fmla="*/ 2 h 11"/>
                <a:gd name="T86" fmla="*/ 5 w 38"/>
                <a:gd name="T87" fmla="*/ 1 h 11"/>
                <a:gd name="T88" fmla="*/ 5 w 38"/>
                <a:gd name="T89" fmla="*/ 1 h 11"/>
                <a:gd name="T90" fmla="*/ 3 w 38"/>
                <a:gd name="T91" fmla="*/ 1 h 11"/>
                <a:gd name="T92" fmla="*/ 3 w 38"/>
                <a:gd name="T93" fmla="*/ 1 h 11"/>
                <a:gd name="T94" fmla="*/ 2 w 38"/>
                <a:gd name="T95" fmla="*/ 0 h 11"/>
                <a:gd name="T96" fmla="*/ 2 w 38"/>
                <a:gd name="T97" fmla="*/ 0 h 11"/>
                <a:gd name="T98" fmla="*/ 0 w 38"/>
                <a:gd name="T9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1">
                  <a:moveTo>
                    <a:pt x="38" y="11"/>
                  </a:moveTo>
                  <a:lnTo>
                    <a:pt x="36" y="10"/>
                  </a:lnTo>
                  <a:lnTo>
                    <a:pt x="36" y="10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6" name="Freeform 1932"/>
            <p:cNvSpPr>
              <a:spLocks/>
            </p:cNvSpPr>
            <p:nvPr/>
          </p:nvSpPr>
          <p:spPr bwMode="auto">
            <a:xfrm>
              <a:off x="1311776" y="-3546372"/>
              <a:ext cx="46484" cy="15496"/>
            </a:xfrm>
            <a:custGeom>
              <a:avLst/>
              <a:gdLst>
                <a:gd name="T0" fmla="*/ 36 w 36"/>
                <a:gd name="T1" fmla="*/ 12 h 12"/>
                <a:gd name="T2" fmla="*/ 36 w 36"/>
                <a:gd name="T3" fmla="*/ 12 h 12"/>
                <a:gd name="T4" fmla="*/ 35 w 36"/>
                <a:gd name="T5" fmla="*/ 12 h 12"/>
                <a:gd name="T6" fmla="*/ 35 w 36"/>
                <a:gd name="T7" fmla="*/ 12 h 12"/>
                <a:gd name="T8" fmla="*/ 33 w 36"/>
                <a:gd name="T9" fmla="*/ 11 h 12"/>
                <a:gd name="T10" fmla="*/ 33 w 36"/>
                <a:gd name="T11" fmla="*/ 11 h 12"/>
                <a:gd name="T12" fmla="*/ 32 w 36"/>
                <a:gd name="T13" fmla="*/ 11 h 12"/>
                <a:gd name="T14" fmla="*/ 32 w 36"/>
                <a:gd name="T15" fmla="*/ 10 h 12"/>
                <a:gd name="T16" fmla="*/ 30 w 36"/>
                <a:gd name="T17" fmla="*/ 10 h 12"/>
                <a:gd name="T18" fmla="*/ 30 w 36"/>
                <a:gd name="T19" fmla="*/ 10 h 12"/>
                <a:gd name="T20" fmla="*/ 29 w 36"/>
                <a:gd name="T21" fmla="*/ 10 h 12"/>
                <a:gd name="T22" fmla="*/ 29 w 36"/>
                <a:gd name="T23" fmla="*/ 10 h 12"/>
                <a:gd name="T24" fmla="*/ 27 w 36"/>
                <a:gd name="T25" fmla="*/ 9 h 12"/>
                <a:gd name="T26" fmla="*/ 27 w 36"/>
                <a:gd name="T27" fmla="*/ 9 h 12"/>
                <a:gd name="T28" fmla="*/ 26 w 36"/>
                <a:gd name="T29" fmla="*/ 9 h 12"/>
                <a:gd name="T30" fmla="*/ 26 w 36"/>
                <a:gd name="T31" fmla="*/ 9 h 12"/>
                <a:gd name="T32" fmla="*/ 24 w 36"/>
                <a:gd name="T33" fmla="*/ 8 h 12"/>
                <a:gd name="T34" fmla="*/ 24 w 36"/>
                <a:gd name="T35" fmla="*/ 8 h 12"/>
                <a:gd name="T36" fmla="*/ 23 w 36"/>
                <a:gd name="T37" fmla="*/ 8 h 12"/>
                <a:gd name="T38" fmla="*/ 23 w 36"/>
                <a:gd name="T39" fmla="*/ 8 h 12"/>
                <a:gd name="T40" fmla="*/ 21 w 36"/>
                <a:gd name="T41" fmla="*/ 7 h 12"/>
                <a:gd name="T42" fmla="*/ 21 w 36"/>
                <a:gd name="T43" fmla="*/ 7 h 12"/>
                <a:gd name="T44" fmla="*/ 20 w 36"/>
                <a:gd name="T45" fmla="*/ 7 h 12"/>
                <a:gd name="T46" fmla="*/ 20 w 36"/>
                <a:gd name="T47" fmla="*/ 7 h 12"/>
                <a:gd name="T48" fmla="*/ 18 w 36"/>
                <a:gd name="T49" fmla="*/ 6 h 12"/>
                <a:gd name="T50" fmla="*/ 18 w 36"/>
                <a:gd name="T51" fmla="*/ 6 h 12"/>
                <a:gd name="T52" fmla="*/ 17 w 36"/>
                <a:gd name="T53" fmla="*/ 6 h 12"/>
                <a:gd name="T54" fmla="*/ 17 w 36"/>
                <a:gd name="T55" fmla="*/ 6 h 12"/>
                <a:gd name="T56" fmla="*/ 15 w 36"/>
                <a:gd name="T57" fmla="*/ 6 h 12"/>
                <a:gd name="T58" fmla="*/ 15 w 36"/>
                <a:gd name="T59" fmla="*/ 6 h 12"/>
                <a:gd name="T60" fmla="*/ 14 w 36"/>
                <a:gd name="T61" fmla="*/ 5 h 12"/>
                <a:gd name="T62" fmla="*/ 14 w 36"/>
                <a:gd name="T63" fmla="*/ 5 h 12"/>
                <a:gd name="T64" fmla="*/ 12 w 36"/>
                <a:gd name="T65" fmla="*/ 4 h 12"/>
                <a:gd name="T66" fmla="*/ 12 w 36"/>
                <a:gd name="T67" fmla="*/ 4 h 12"/>
                <a:gd name="T68" fmla="*/ 11 w 36"/>
                <a:gd name="T69" fmla="*/ 4 h 12"/>
                <a:gd name="T70" fmla="*/ 11 w 36"/>
                <a:gd name="T71" fmla="*/ 4 h 12"/>
                <a:gd name="T72" fmla="*/ 9 w 36"/>
                <a:gd name="T73" fmla="*/ 3 h 12"/>
                <a:gd name="T74" fmla="*/ 9 w 36"/>
                <a:gd name="T75" fmla="*/ 3 h 12"/>
                <a:gd name="T76" fmla="*/ 8 w 36"/>
                <a:gd name="T77" fmla="*/ 3 h 12"/>
                <a:gd name="T78" fmla="*/ 8 w 36"/>
                <a:gd name="T79" fmla="*/ 3 h 12"/>
                <a:gd name="T80" fmla="*/ 6 w 36"/>
                <a:gd name="T81" fmla="*/ 3 h 12"/>
                <a:gd name="T82" fmla="*/ 6 w 36"/>
                <a:gd name="T83" fmla="*/ 3 h 12"/>
                <a:gd name="T84" fmla="*/ 5 w 36"/>
                <a:gd name="T85" fmla="*/ 2 h 12"/>
                <a:gd name="T86" fmla="*/ 5 w 36"/>
                <a:gd name="T87" fmla="*/ 2 h 12"/>
                <a:gd name="T88" fmla="*/ 3 w 36"/>
                <a:gd name="T89" fmla="*/ 1 h 12"/>
                <a:gd name="T90" fmla="*/ 3 w 36"/>
                <a:gd name="T91" fmla="*/ 1 h 12"/>
                <a:gd name="T92" fmla="*/ 2 w 36"/>
                <a:gd name="T93" fmla="*/ 1 h 12"/>
                <a:gd name="T94" fmla="*/ 2 w 36"/>
                <a:gd name="T95" fmla="*/ 1 h 12"/>
                <a:gd name="T96" fmla="*/ 0 w 36"/>
                <a:gd name="T97" fmla="*/ 0 h 12"/>
                <a:gd name="T98" fmla="*/ 0 w 36"/>
                <a:gd name="T9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2">
                  <a:moveTo>
                    <a:pt x="36" y="12"/>
                  </a:moveTo>
                  <a:lnTo>
                    <a:pt x="36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2" y="11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7" name="Freeform 1933"/>
            <p:cNvSpPr>
              <a:spLocks/>
            </p:cNvSpPr>
            <p:nvPr/>
          </p:nvSpPr>
          <p:spPr bwMode="auto">
            <a:xfrm>
              <a:off x="1264000" y="-3563159"/>
              <a:ext cx="47776" cy="16787"/>
            </a:xfrm>
            <a:custGeom>
              <a:avLst/>
              <a:gdLst>
                <a:gd name="T0" fmla="*/ 37 w 37"/>
                <a:gd name="T1" fmla="*/ 13 h 13"/>
                <a:gd name="T2" fmla="*/ 36 w 37"/>
                <a:gd name="T3" fmla="*/ 13 h 13"/>
                <a:gd name="T4" fmla="*/ 36 w 37"/>
                <a:gd name="T5" fmla="*/ 13 h 13"/>
                <a:gd name="T6" fmla="*/ 34 w 37"/>
                <a:gd name="T7" fmla="*/ 13 h 13"/>
                <a:gd name="T8" fmla="*/ 34 w 37"/>
                <a:gd name="T9" fmla="*/ 13 h 13"/>
                <a:gd name="T10" fmla="*/ 33 w 37"/>
                <a:gd name="T11" fmla="*/ 12 h 13"/>
                <a:gd name="T12" fmla="*/ 33 w 37"/>
                <a:gd name="T13" fmla="*/ 12 h 13"/>
                <a:gd name="T14" fmla="*/ 31 w 37"/>
                <a:gd name="T15" fmla="*/ 11 h 13"/>
                <a:gd name="T16" fmla="*/ 31 w 37"/>
                <a:gd name="T17" fmla="*/ 11 h 13"/>
                <a:gd name="T18" fmla="*/ 30 w 37"/>
                <a:gd name="T19" fmla="*/ 11 h 13"/>
                <a:gd name="T20" fmla="*/ 30 w 37"/>
                <a:gd name="T21" fmla="*/ 11 h 13"/>
                <a:gd name="T22" fmla="*/ 28 w 37"/>
                <a:gd name="T23" fmla="*/ 10 h 13"/>
                <a:gd name="T24" fmla="*/ 28 w 37"/>
                <a:gd name="T25" fmla="*/ 10 h 13"/>
                <a:gd name="T26" fmla="*/ 27 w 37"/>
                <a:gd name="T27" fmla="*/ 10 h 13"/>
                <a:gd name="T28" fmla="*/ 27 w 37"/>
                <a:gd name="T29" fmla="*/ 10 h 13"/>
                <a:gd name="T30" fmla="*/ 25 w 37"/>
                <a:gd name="T31" fmla="*/ 9 h 13"/>
                <a:gd name="T32" fmla="*/ 25 w 37"/>
                <a:gd name="T33" fmla="*/ 9 h 13"/>
                <a:gd name="T34" fmla="*/ 24 w 37"/>
                <a:gd name="T35" fmla="*/ 9 h 13"/>
                <a:gd name="T36" fmla="*/ 24 w 37"/>
                <a:gd name="T37" fmla="*/ 9 h 13"/>
                <a:gd name="T38" fmla="*/ 22 w 37"/>
                <a:gd name="T39" fmla="*/ 8 h 13"/>
                <a:gd name="T40" fmla="*/ 22 w 37"/>
                <a:gd name="T41" fmla="*/ 8 h 13"/>
                <a:gd name="T42" fmla="*/ 21 w 37"/>
                <a:gd name="T43" fmla="*/ 8 h 13"/>
                <a:gd name="T44" fmla="*/ 21 w 37"/>
                <a:gd name="T45" fmla="*/ 8 h 13"/>
                <a:gd name="T46" fmla="*/ 19 w 37"/>
                <a:gd name="T47" fmla="*/ 7 h 13"/>
                <a:gd name="T48" fmla="*/ 19 w 37"/>
                <a:gd name="T49" fmla="*/ 7 h 13"/>
                <a:gd name="T50" fmla="*/ 18 w 37"/>
                <a:gd name="T51" fmla="*/ 7 h 13"/>
                <a:gd name="T52" fmla="*/ 18 w 37"/>
                <a:gd name="T53" fmla="*/ 7 h 13"/>
                <a:gd name="T54" fmla="*/ 16 w 37"/>
                <a:gd name="T55" fmla="*/ 6 h 13"/>
                <a:gd name="T56" fmla="*/ 16 w 37"/>
                <a:gd name="T57" fmla="*/ 6 h 13"/>
                <a:gd name="T58" fmla="*/ 15 w 37"/>
                <a:gd name="T59" fmla="*/ 5 h 13"/>
                <a:gd name="T60" fmla="*/ 15 w 37"/>
                <a:gd name="T61" fmla="*/ 5 h 13"/>
                <a:gd name="T62" fmla="*/ 13 w 37"/>
                <a:gd name="T63" fmla="*/ 5 h 13"/>
                <a:gd name="T64" fmla="*/ 13 w 37"/>
                <a:gd name="T65" fmla="*/ 5 h 13"/>
                <a:gd name="T66" fmla="*/ 12 w 37"/>
                <a:gd name="T67" fmla="*/ 4 h 13"/>
                <a:gd name="T68" fmla="*/ 12 w 37"/>
                <a:gd name="T69" fmla="*/ 4 h 13"/>
                <a:gd name="T70" fmla="*/ 10 w 37"/>
                <a:gd name="T71" fmla="*/ 4 h 13"/>
                <a:gd name="T72" fmla="*/ 10 w 37"/>
                <a:gd name="T73" fmla="*/ 4 h 13"/>
                <a:gd name="T74" fmla="*/ 9 w 37"/>
                <a:gd name="T75" fmla="*/ 3 h 13"/>
                <a:gd name="T76" fmla="*/ 9 w 37"/>
                <a:gd name="T77" fmla="*/ 3 h 13"/>
                <a:gd name="T78" fmla="*/ 7 w 37"/>
                <a:gd name="T79" fmla="*/ 3 h 13"/>
                <a:gd name="T80" fmla="*/ 7 w 37"/>
                <a:gd name="T81" fmla="*/ 3 h 13"/>
                <a:gd name="T82" fmla="*/ 6 w 37"/>
                <a:gd name="T83" fmla="*/ 2 h 13"/>
                <a:gd name="T84" fmla="*/ 6 w 37"/>
                <a:gd name="T85" fmla="*/ 2 h 13"/>
                <a:gd name="T86" fmla="*/ 4 w 37"/>
                <a:gd name="T87" fmla="*/ 2 h 13"/>
                <a:gd name="T88" fmla="*/ 4 w 37"/>
                <a:gd name="T89" fmla="*/ 2 h 13"/>
                <a:gd name="T90" fmla="*/ 3 w 37"/>
                <a:gd name="T91" fmla="*/ 1 h 13"/>
                <a:gd name="T92" fmla="*/ 3 w 37"/>
                <a:gd name="T93" fmla="*/ 1 h 13"/>
                <a:gd name="T94" fmla="*/ 1 w 37"/>
                <a:gd name="T95" fmla="*/ 1 h 13"/>
                <a:gd name="T96" fmla="*/ 1 w 37"/>
                <a:gd name="T97" fmla="*/ 1 h 13"/>
                <a:gd name="T98" fmla="*/ 0 w 37"/>
                <a:gd name="T9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3">
                  <a:moveTo>
                    <a:pt x="37" y="13"/>
                  </a:moveTo>
                  <a:lnTo>
                    <a:pt x="36" y="13"/>
                  </a:lnTo>
                  <a:lnTo>
                    <a:pt x="36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0" y="11"/>
                  </a:lnTo>
                  <a:lnTo>
                    <a:pt x="30" y="11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8" name="Freeform 1934"/>
            <p:cNvSpPr>
              <a:spLocks/>
            </p:cNvSpPr>
            <p:nvPr/>
          </p:nvSpPr>
          <p:spPr bwMode="auto">
            <a:xfrm>
              <a:off x="1217516" y="-3582528"/>
              <a:ext cx="46484" cy="19370"/>
            </a:xfrm>
            <a:custGeom>
              <a:avLst/>
              <a:gdLst>
                <a:gd name="T0" fmla="*/ 36 w 36"/>
                <a:gd name="T1" fmla="*/ 15 h 15"/>
                <a:gd name="T2" fmla="*/ 36 w 36"/>
                <a:gd name="T3" fmla="*/ 15 h 15"/>
                <a:gd name="T4" fmla="*/ 34 w 36"/>
                <a:gd name="T5" fmla="*/ 14 h 15"/>
                <a:gd name="T6" fmla="*/ 34 w 36"/>
                <a:gd name="T7" fmla="*/ 14 h 15"/>
                <a:gd name="T8" fmla="*/ 33 w 36"/>
                <a:gd name="T9" fmla="*/ 14 h 15"/>
                <a:gd name="T10" fmla="*/ 33 w 36"/>
                <a:gd name="T11" fmla="*/ 14 h 15"/>
                <a:gd name="T12" fmla="*/ 31 w 36"/>
                <a:gd name="T13" fmla="*/ 13 h 15"/>
                <a:gd name="T14" fmla="*/ 31 w 36"/>
                <a:gd name="T15" fmla="*/ 13 h 15"/>
                <a:gd name="T16" fmla="*/ 30 w 36"/>
                <a:gd name="T17" fmla="*/ 13 h 15"/>
                <a:gd name="T18" fmla="*/ 30 w 36"/>
                <a:gd name="T19" fmla="*/ 13 h 15"/>
                <a:gd name="T20" fmla="*/ 28 w 36"/>
                <a:gd name="T21" fmla="*/ 12 h 15"/>
                <a:gd name="T22" fmla="*/ 28 w 36"/>
                <a:gd name="T23" fmla="*/ 12 h 15"/>
                <a:gd name="T24" fmla="*/ 27 w 36"/>
                <a:gd name="T25" fmla="*/ 11 h 15"/>
                <a:gd name="T26" fmla="*/ 27 w 36"/>
                <a:gd name="T27" fmla="*/ 11 h 15"/>
                <a:gd name="T28" fmla="*/ 25 w 36"/>
                <a:gd name="T29" fmla="*/ 11 h 15"/>
                <a:gd name="T30" fmla="*/ 25 w 36"/>
                <a:gd name="T31" fmla="*/ 11 h 15"/>
                <a:gd name="T32" fmla="*/ 24 w 36"/>
                <a:gd name="T33" fmla="*/ 10 h 15"/>
                <a:gd name="T34" fmla="*/ 24 w 36"/>
                <a:gd name="T35" fmla="*/ 10 h 15"/>
                <a:gd name="T36" fmla="*/ 22 w 36"/>
                <a:gd name="T37" fmla="*/ 10 h 15"/>
                <a:gd name="T38" fmla="*/ 22 w 36"/>
                <a:gd name="T39" fmla="*/ 10 h 15"/>
                <a:gd name="T40" fmla="*/ 21 w 36"/>
                <a:gd name="T41" fmla="*/ 9 h 15"/>
                <a:gd name="T42" fmla="*/ 21 w 36"/>
                <a:gd name="T43" fmla="*/ 9 h 15"/>
                <a:gd name="T44" fmla="*/ 19 w 36"/>
                <a:gd name="T45" fmla="*/ 8 h 15"/>
                <a:gd name="T46" fmla="*/ 19 w 36"/>
                <a:gd name="T47" fmla="*/ 8 h 15"/>
                <a:gd name="T48" fmla="*/ 18 w 36"/>
                <a:gd name="T49" fmla="*/ 8 h 15"/>
                <a:gd name="T50" fmla="*/ 18 w 36"/>
                <a:gd name="T51" fmla="*/ 8 h 15"/>
                <a:gd name="T52" fmla="*/ 16 w 36"/>
                <a:gd name="T53" fmla="*/ 7 h 15"/>
                <a:gd name="T54" fmla="*/ 16 w 36"/>
                <a:gd name="T55" fmla="*/ 7 h 15"/>
                <a:gd name="T56" fmla="*/ 15 w 36"/>
                <a:gd name="T57" fmla="*/ 7 h 15"/>
                <a:gd name="T58" fmla="*/ 15 w 36"/>
                <a:gd name="T59" fmla="*/ 7 h 15"/>
                <a:gd name="T60" fmla="*/ 13 w 36"/>
                <a:gd name="T61" fmla="*/ 6 h 15"/>
                <a:gd name="T62" fmla="*/ 13 w 36"/>
                <a:gd name="T63" fmla="*/ 6 h 15"/>
                <a:gd name="T64" fmla="*/ 12 w 36"/>
                <a:gd name="T65" fmla="*/ 5 h 15"/>
                <a:gd name="T66" fmla="*/ 12 w 36"/>
                <a:gd name="T67" fmla="*/ 5 h 15"/>
                <a:gd name="T68" fmla="*/ 10 w 36"/>
                <a:gd name="T69" fmla="*/ 5 h 15"/>
                <a:gd name="T70" fmla="*/ 10 w 36"/>
                <a:gd name="T71" fmla="*/ 5 h 15"/>
                <a:gd name="T72" fmla="*/ 9 w 36"/>
                <a:gd name="T73" fmla="*/ 4 h 15"/>
                <a:gd name="T74" fmla="*/ 9 w 36"/>
                <a:gd name="T75" fmla="*/ 4 h 15"/>
                <a:gd name="T76" fmla="*/ 7 w 36"/>
                <a:gd name="T77" fmla="*/ 4 h 15"/>
                <a:gd name="T78" fmla="*/ 7 w 36"/>
                <a:gd name="T79" fmla="*/ 4 h 15"/>
                <a:gd name="T80" fmla="*/ 6 w 36"/>
                <a:gd name="T81" fmla="*/ 3 h 15"/>
                <a:gd name="T82" fmla="*/ 6 w 36"/>
                <a:gd name="T83" fmla="*/ 3 h 15"/>
                <a:gd name="T84" fmla="*/ 4 w 36"/>
                <a:gd name="T85" fmla="*/ 2 h 15"/>
                <a:gd name="T86" fmla="*/ 4 w 36"/>
                <a:gd name="T87" fmla="*/ 2 h 15"/>
                <a:gd name="T88" fmla="*/ 3 w 36"/>
                <a:gd name="T89" fmla="*/ 2 h 15"/>
                <a:gd name="T90" fmla="*/ 3 w 36"/>
                <a:gd name="T91" fmla="*/ 1 h 15"/>
                <a:gd name="T92" fmla="*/ 1 w 36"/>
                <a:gd name="T93" fmla="*/ 1 h 15"/>
                <a:gd name="T94" fmla="*/ 1 w 36"/>
                <a:gd name="T95" fmla="*/ 1 h 15"/>
                <a:gd name="T96" fmla="*/ 0 w 36"/>
                <a:gd name="T97" fmla="*/ 0 h 15"/>
                <a:gd name="T98" fmla="*/ 0 w 36"/>
                <a:gd name="T9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5">
                  <a:moveTo>
                    <a:pt x="36" y="15"/>
                  </a:moveTo>
                  <a:lnTo>
                    <a:pt x="36" y="15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9" name="Freeform 1935"/>
            <p:cNvSpPr>
              <a:spLocks/>
            </p:cNvSpPr>
            <p:nvPr/>
          </p:nvSpPr>
          <p:spPr bwMode="auto">
            <a:xfrm>
              <a:off x="1168450" y="-3604481"/>
              <a:ext cx="49066" cy="21953"/>
            </a:xfrm>
            <a:custGeom>
              <a:avLst/>
              <a:gdLst>
                <a:gd name="T0" fmla="*/ 38 w 38"/>
                <a:gd name="T1" fmla="*/ 17 h 17"/>
                <a:gd name="T2" fmla="*/ 36 w 38"/>
                <a:gd name="T3" fmla="*/ 16 h 17"/>
                <a:gd name="T4" fmla="*/ 36 w 38"/>
                <a:gd name="T5" fmla="*/ 16 h 17"/>
                <a:gd name="T6" fmla="*/ 35 w 38"/>
                <a:gd name="T7" fmla="*/ 16 h 17"/>
                <a:gd name="T8" fmla="*/ 35 w 38"/>
                <a:gd name="T9" fmla="*/ 16 h 17"/>
                <a:gd name="T10" fmla="*/ 33 w 38"/>
                <a:gd name="T11" fmla="*/ 15 h 17"/>
                <a:gd name="T12" fmla="*/ 33 w 38"/>
                <a:gd name="T13" fmla="*/ 15 h 17"/>
                <a:gd name="T14" fmla="*/ 32 w 38"/>
                <a:gd name="T15" fmla="*/ 15 h 17"/>
                <a:gd name="T16" fmla="*/ 32 w 38"/>
                <a:gd name="T17" fmla="*/ 15 h 17"/>
                <a:gd name="T18" fmla="*/ 30 w 38"/>
                <a:gd name="T19" fmla="*/ 14 h 17"/>
                <a:gd name="T20" fmla="*/ 30 w 38"/>
                <a:gd name="T21" fmla="*/ 14 h 17"/>
                <a:gd name="T22" fmla="*/ 29 w 38"/>
                <a:gd name="T23" fmla="*/ 13 h 17"/>
                <a:gd name="T24" fmla="*/ 29 w 38"/>
                <a:gd name="T25" fmla="*/ 13 h 17"/>
                <a:gd name="T26" fmla="*/ 27 w 38"/>
                <a:gd name="T27" fmla="*/ 13 h 17"/>
                <a:gd name="T28" fmla="*/ 27 w 38"/>
                <a:gd name="T29" fmla="*/ 13 h 17"/>
                <a:gd name="T30" fmla="*/ 26 w 38"/>
                <a:gd name="T31" fmla="*/ 12 h 17"/>
                <a:gd name="T32" fmla="*/ 26 w 38"/>
                <a:gd name="T33" fmla="*/ 12 h 17"/>
                <a:gd name="T34" fmla="*/ 24 w 38"/>
                <a:gd name="T35" fmla="*/ 11 h 17"/>
                <a:gd name="T36" fmla="*/ 24 w 38"/>
                <a:gd name="T37" fmla="*/ 11 h 17"/>
                <a:gd name="T38" fmla="*/ 23 w 38"/>
                <a:gd name="T39" fmla="*/ 10 h 17"/>
                <a:gd name="T40" fmla="*/ 23 w 38"/>
                <a:gd name="T41" fmla="*/ 10 h 17"/>
                <a:gd name="T42" fmla="*/ 21 w 38"/>
                <a:gd name="T43" fmla="*/ 10 h 17"/>
                <a:gd name="T44" fmla="*/ 21 w 38"/>
                <a:gd name="T45" fmla="*/ 10 h 17"/>
                <a:gd name="T46" fmla="*/ 20 w 38"/>
                <a:gd name="T47" fmla="*/ 9 h 17"/>
                <a:gd name="T48" fmla="*/ 20 w 38"/>
                <a:gd name="T49" fmla="*/ 9 h 17"/>
                <a:gd name="T50" fmla="*/ 18 w 38"/>
                <a:gd name="T51" fmla="*/ 9 h 17"/>
                <a:gd name="T52" fmla="*/ 18 w 38"/>
                <a:gd name="T53" fmla="*/ 9 h 17"/>
                <a:gd name="T54" fmla="*/ 17 w 38"/>
                <a:gd name="T55" fmla="*/ 8 h 17"/>
                <a:gd name="T56" fmla="*/ 17 w 38"/>
                <a:gd name="T57" fmla="*/ 8 h 17"/>
                <a:gd name="T58" fmla="*/ 15 w 38"/>
                <a:gd name="T59" fmla="*/ 7 h 17"/>
                <a:gd name="T60" fmla="*/ 15 w 38"/>
                <a:gd name="T61" fmla="*/ 7 h 17"/>
                <a:gd name="T62" fmla="*/ 14 w 38"/>
                <a:gd name="T63" fmla="*/ 6 h 17"/>
                <a:gd name="T64" fmla="*/ 14 w 38"/>
                <a:gd name="T65" fmla="*/ 6 h 17"/>
                <a:gd name="T66" fmla="*/ 12 w 38"/>
                <a:gd name="T67" fmla="*/ 6 h 17"/>
                <a:gd name="T68" fmla="*/ 12 w 38"/>
                <a:gd name="T69" fmla="*/ 6 h 17"/>
                <a:gd name="T70" fmla="*/ 11 w 38"/>
                <a:gd name="T71" fmla="*/ 5 h 17"/>
                <a:gd name="T72" fmla="*/ 11 w 38"/>
                <a:gd name="T73" fmla="*/ 5 h 17"/>
                <a:gd name="T74" fmla="*/ 9 w 38"/>
                <a:gd name="T75" fmla="*/ 4 h 17"/>
                <a:gd name="T76" fmla="*/ 9 w 38"/>
                <a:gd name="T77" fmla="*/ 4 h 17"/>
                <a:gd name="T78" fmla="*/ 8 w 38"/>
                <a:gd name="T79" fmla="*/ 3 h 17"/>
                <a:gd name="T80" fmla="*/ 8 w 38"/>
                <a:gd name="T81" fmla="*/ 3 h 17"/>
                <a:gd name="T82" fmla="*/ 6 w 38"/>
                <a:gd name="T83" fmla="*/ 3 h 17"/>
                <a:gd name="T84" fmla="*/ 6 w 38"/>
                <a:gd name="T85" fmla="*/ 3 h 17"/>
                <a:gd name="T86" fmla="*/ 5 w 38"/>
                <a:gd name="T87" fmla="*/ 2 h 17"/>
                <a:gd name="T88" fmla="*/ 5 w 38"/>
                <a:gd name="T89" fmla="*/ 2 h 17"/>
                <a:gd name="T90" fmla="*/ 3 w 38"/>
                <a:gd name="T91" fmla="*/ 1 h 17"/>
                <a:gd name="T92" fmla="*/ 3 w 38"/>
                <a:gd name="T93" fmla="*/ 1 h 17"/>
                <a:gd name="T94" fmla="*/ 2 w 38"/>
                <a:gd name="T95" fmla="*/ 1 h 17"/>
                <a:gd name="T96" fmla="*/ 2 w 38"/>
                <a:gd name="T97" fmla="*/ 1 h 17"/>
                <a:gd name="T98" fmla="*/ 0 w 38"/>
                <a:gd name="T9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7">
                  <a:moveTo>
                    <a:pt x="38" y="17"/>
                  </a:moveTo>
                  <a:lnTo>
                    <a:pt x="36" y="16"/>
                  </a:lnTo>
                  <a:lnTo>
                    <a:pt x="36" y="16"/>
                  </a:lnTo>
                  <a:lnTo>
                    <a:pt x="35" y="16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0" name="Freeform 1936"/>
            <p:cNvSpPr>
              <a:spLocks/>
            </p:cNvSpPr>
            <p:nvPr/>
          </p:nvSpPr>
          <p:spPr bwMode="auto">
            <a:xfrm>
              <a:off x="1121966" y="-3629015"/>
              <a:ext cx="46484" cy="24535"/>
            </a:xfrm>
            <a:custGeom>
              <a:avLst/>
              <a:gdLst>
                <a:gd name="T0" fmla="*/ 36 w 36"/>
                <a:gd name="T1" fmla="*/ 19 h 19"/>
                <a:gd name="T2" fmla="*/ 36 w 36"/>
                <a:gd name="T3" fmla="*/ 19 h 19"/>
                <a:gd name="T4" fmla="*/ 35 w 36"/>
                <a:gd name="T5" fmla="*/ 18 h 19"/>
                <a:gd name="T6" fmla="*/ 35 w 36"/>
                <a:gd name="T7" fmla="*/ 18 h 19"/>
                <a:gd name="T8" fmla="*/ 33 w 36"/>
                <a:gd name="T9" fmla="*/ 17 h 19"/>
                <a:gd name="T10" fmla="*/ 33 w 36"/>
                <a:gd name="T11" fmla="*/ 17 h 19"/>
                <a:gd name="T12" fmla="*/ 32 w 36"/>
                <a:gd name="T13" fmla="*/ 17 h 19"/>
                <a:gd name="T14" fmla="*/ 32 w 36"/>
                <a:gd name="T15" fmla="*/ 17 h 19"/>
                <a:gd name="T16" fmla="*/ 30 w 36"/>
                <a:gd name="T17" fmla="*/ 16 h 19"/>
                <a:gd name="T18" fmla="*/ 30 w 36"/>
                <a:gd name="T19" fmla="*/ 16 h 19"/>
                <a:gd name="T20" fmla="*/ 29 w 36"/>
                <a:gd name="T21" fmla="*/ 15 h 19"/>
                <a:gd name="T22" fmla="*/ 29 w 36"/>
                <a:gd name="T23" fmla="*/ 15 h 19"/>
                <a:gd name="T24" fmla="*/ 27 w 36"/>
                <a:gd name="T25" fmla="*/ 14 h 19"/>
                <a:gd name="T26" fmla="*/ 27 w 36"/>
                <a:gd name="T27" fmla="*/ 14 h 19"/>
                <a:gd name="T28" fmla="*/ 26 w 36"/>
                <a:gd name="T29" fmla="*/ 14 h 19"/>
                <a:gd name="T30" fmla="*/ 26 w 36"/>
                <a:gd name="T31" fmla="*/ 13 h 19"/>
                <a:gd name="T32" fmla="*/ 24 w 36"/>
                <a:gd name="T33" fmla="*/ 13 h 19"/>
                <a:gd name="T34" fmla="*/ 24 w 36"/>
                <a:gd name="T35" fmla="*/ 13 h 19"/>
                <a:gd name="T36" fmla="*/ 23 w 36"/>
                <a:gd name="T37" fmla="*/ 12 h 19"/>
                <a:gd name="T38" fmla="*/ 23 w 36"/>
                <a:gd name="T39" fmla="*/ 12 h 19"/>
                <a:gd name="T40" fmla="*/ 21 w 36"/>
                <a:gd name="T41" fmla="*/ 11 h 19"/>
                <a:gd name="T42" fmla="*/ 21 w 36"/>
                <a:gd name="T43" fmla="*/ 11 h 19"/>
                <a:gd name="T44" fmla="*/ 20 w 36"/>
                <a:gd name="T45" fmla="*/ 10 h 19"/>
                <a:gd name="T46" fmla="*/ 20 w 36"/>
                <a:gd name="T47" fmla="*/ 10 h 19"/>
                <a:gd name="T48" fmla="*/ 18 w 36"/>
                <a:gd name="T49" fmla="*/ 10 h 19"/>
                <a:gd name="T50" fmla="*/ 18 w 36"/>
                <a:gd name="T51" fmla="*/ 10 h 19"/>
                <a:gd name="T52" fmla="*/ 17 w 36"/>
                <a:gd name="T53" fmla="*/ 9 h 19"/>
                <a:gd name="T54" fmla="*/ 17 w 36"/>
                <a:gd name="T55" fmla="*/ 9 h 19"/>
                <a:gd name="T56" fmla="*/ 15 w 36"/>
                <a:gd name="T57" fmla="*/ 8 h 19"/>
                <a:gd name="T58" fmla="*/ 15 w 36"/>
                <a:gd name="T59" fmla="*/ 8 h 19"/>
                <a:gd name="T60" fmla="*/ 14 w 36"/>
                <a:gd name="T61" fmla="*/ 7 h 19"/>
                <a:gd name="T62" fmla="*/ 14 w 36"/>
                <a:gd name="T63" fmla="*/ 7 h 19"/>
                <a:gd name="T64" fmla="*/ 12 w 36"/>
                <a:gd name="T65" fmla="*/ 7 h 19"/>
                <a:gd name="T66" fmla="*/ 12 w 36"/>
                <a:gd name="T67" fmla="*/ 6 h 19"/>
                <a:gd name="T68" fmla="*/ 11 w 36"/>
                <a:gd name="T69" fmla="*/ 5 h 19"/>
                <a:gd name="T70" fmla="*/ 11 w 36"/>
                <a:gd name="T71" fmla="*/ 5 h 19"/>
                <a:gd name="T72" fmla="*/ 9 w 36"/>
                <a:gd name="T73" fmla="*/ 5 h 19"/>
                <a:gd name="T74" fmla="*/ 9 w 36"/>
                <a:gd name="T75" fmla="*/ 5 h 19"/>
                <a:gd name="T76" fmla="*/ 8 w 36"/>
                <a:gd name="T77" fmla="*/ 4 h 19"/>
                <a:gd name="T78" fmla="*/ 8 w 36"/>
                <a:gd name="T79" fmla="*/ 4 h 19"/>
                <a:gd name="T80" fmla="*/ 6 w 36"/>
                <a:gd name="T81" fmla="*/ 3 h 19"/>
                <a:gd name="T82" fmla="*/ 6 w 36"/>
                <a:gd name="T83" fmla="*/ 3 h 19"/>
                <a:gd name="T84" fmla="*/ 5 w 36"/>
                <a:gd name="T85" fmla="*/ 2 h 19"/>
                <a:gd name="T86" fmla="*/ 5 w 36"/>
                <a:gd name="T87" fmla="*/ 2 h 19"/>
                <a:gd name="T88" fmla="*/ 3 w 36"/>
                <a:gd name="T89" fmla="*/ 1 h 19"/>
                <a:gd name="T90" fmla="*/ 3 w 36"/>
                <a:gd name="T91" fmla="*/ 1 h 19"/>
                <a:gd name="T92" fmla="*/ 2 w 36"/>
                <a:gd name="T93" fmla="*/ 1 h 19"/>
                <a:gd name="T94" fmla="*/ 2 w 36"/>
                <a:gd name="T95" fmla="*/ 1 h 19"/>
                <a:gd name="T96" fmla="*/ 0 w 36"/>
                <a:gd name="T97" fmla="*/ 0 h 19"/>
                <a:gd name="T98" fmla="*/ 0 w 36"/>
                <a:gd name="T9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9">
                  <a:moveTo>
                    <a:pt x="36" y="19"/>
                  </a:moveTo>
                  <a:lnTo>
                    <a:pt x="36" y="19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6" y="14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1" name="Freeform 1937"/>
            <p:cNvSpPr>
              <a:spLocks/>
            </p:cNvSpPr>
            <p:nvPr/>
          </p:nvSpPr>
          <p:spPr bwMode="auto">
            <a:xfrm>
              <a:off x="1074191" y="-3658716"/>
              <a:ext cx="47776" cy="29701"/>
            </a:xfrm>
            <a:custGeom>
              <a:avLst/>
              <a:gdLst>
                <a:gd name="T0" fmla="*/ 37 w 37"/>
                <a:gd name="T1" fmla="*/ 23 h 23"/>
                <a:gd name="T2" fmla="*/ 36 w 37"/>
                <a:gd name="T3" fmla="*/ 22 h 23"/>
                <a:gd name="T4" fmla="*/ 36 w 37"/>
                <a:gd name="T5" fmla="*/ 22 h 23"/>
                <a:gd name="T6" fmla="*/ 34 w 37"/>
                <a:gd name="T7" fmla="*/ 21 h 23"/>
                <a:gd name="T8" fmla="*/ 34 w 37"/>
                <a:gd name="T9" fmla="*/ 21 h 23"/>
                <a:gd name="T10" fmla="*/ 33 w 37"/>
                <a:gd name="T11" fmla="*/ 20 h 23"/>
                <a:gd name="T12" fmla="*/ 33 w 37"/>
                <a:gd name="T13" fmla="*/ 20 h 23"/>
                <a:gd name="T14" fmla="*/ 31 w 37"/>
                <a:gd name="T15" fmla="*/ 19 h 23"/>
                <a:gd name="T16" fmla="*/ 31 w 37"/>
                <a:gd name="T17" fmla="*/ 19 h 23"/>
                <a:gd name="T18" fmla="*/ 30 w 37"/>
                <a:gd name="T19" fmla="*/ 18 h 23"/>
                <a:gd name="T20" fmla="*/ 30 w 37"/>
                <a:gd name="T21" fmla="*/ 18 h 23"/>
                <a:gd name="T22" fmla="*/ 28 w 37"/>
                <a:gd name="T23" fmla="*/ 18 h 23"/>
                <a:gd name="T24" fmla="*/ 28 w 37"/>
                <a:gd name="T25" fmla="*/ 18 h 23"/>
                <a:gd name="T26" fmla="*/ 27 w 37"/>
                <a:gd name="T27" fmla="*/ 17 h 23"/>
                <a:gd name="T28" fmla="*/ 27 w 37"/>
                <a:gd name="T29" fmla="*/ 16 h 23"/>
                <a:gd name="T30" fmla="*/ 25 w 37"/>
                <a:gd name="T31" fmla="*/ 16 h 23"/>
                <a:gd name="T32" fmla="*/ 25 w 37"/>
                <a:gd name="T33" fmla="*/ 16 h 23"/>
                <a:gd name="T34" fmla="*/ 24 w 37"/>
                <a:gd name="T35" fmla="*/ 15 h 23"/>
                <a:gd name="T36" fmla="*/ 24 w 37"/>
                <a:gd name="T37" fmla="*/ 15 h 23"/>
                <a:gd name="T38" fmla="*/ 22 w 37"/>
                <a:gd name="T39" fmla="*/ 14 h 23"/>
                <a:gd name="T40" fmla="*/ 22 w 37"/>
                <a:gd name="T41" fmla="*/ 14 h 23"/>
                <a:gd name="T42" fmla="*/ 21 w 37"/>
                <a:gd name="T43" fmla="*/ 13 h 23"/>
                <a:gd name="T44" fmla="*/ 21 w 37"/>
                <a:gd name="T45" fmla="*/ 13 h 23"/>
                <a:gd name="T46" fmla="*/ 19 w 37"/>
                <a:gd name="T47" fmla="*/ 12 h 23"/>
                <a:gd name="T48" fmla="*/ 19 w 37"/>
                <a:gd name="T49" fmla="*/ 12 h 23"/>
                <a:gd name="T50" fmla="*/ 18 w 37"/>
                <a:gd name="T51" fmla="*/ 11 h 23"/>
                <a:gd name="T52" fmla="*/ 18 w 37"/>
                <a:gd name="T53" fmla="*/ 11 h 23"/>
                <a:gd name="T54" fmla="*/ 16 w 37"/>
                <a:gd name="T55" fmla="*/ 10 h 23"/>
                <a:gd name="T56" fmla="*/ 16 w 37"/>
                <a:gd name="T57" fmla="*/ 10 h 23"/>
                <a:gd name="T58" fmla="*/ 15 w 37"/>
                <a:gd name="T59" fmla="*/ 9 h 23"/>
                <a:gd name="T60" fmla="*/ 15 w 37"/>
                <a:gd name="T61" fmla="*/ 9 h 23"/>
                <a:gd name="T62" fmla="*/ 13 w 37"/>
                <a:gd name="T63" fmla="*/ 9 h 23"/>
                <a:gd name="T64" fmla="*/ 13 w 37"/>
                <a:gd name="T65" fmla="*/ 8 h 23"/>
                <a:gd name="T66" fmla="*/ 12 w 37"/>
                <a:gd name="T67" fmla="*/ 7 h 23"/>
                <a:gd name="T68" fmla="*/ 12 w 37"/>
                <a:gd name="T69" fmla="*/ 7 h 23"/>
                <a:gd name="T70" fmla="*/ 10 w 37"/>
                <a:gd name="T71" fmla="*/ 6 h 23"/>
                <a:gd name="T72" fmla="*/ 10 w 37"/>
                <a:gd name="T73" fmla="*/ 6 h 23"/>
                <a:gd name="T74" fmla="*/ 9 w 37"/>
                <a:gd name="T75" fmla="*/ 6 h 23"/>
                <a:gd name="T76" fmla="*/ 9 w 37"/>
                <a:gd name="T77" fmla="*/ 6 h 23"/>
                <a:gd name="T78" fmla="*/ 7 w 37"/>
                <a:gd name="T79" fmla="*/ 4 h 23"/>
                <a:gd name="T80" fmla="*/ 7 w 37"/>
                <a:gd name="T81" fmla="*/ 4 h 23"/>
                <a:gd name="T82" fmla="*/ 6 w 37"/>
                <a:gd name="T83" fmla="*/ 4 h 23"/>
                <a:gd name="T84" fmla="*/ 6 w 37"/>
                <a:gd name="T85" fmla="*/ 4 h 23"/>
                <a:gd name="T86" fmla="*/ 4 w 37"/>
                <a:gd name="T87" fmla="*/ 3 h 23"/>
                <a:gd name="T88" fmla="*/ 4 w 37"/>
                <a:gd name="T89" fmla="*/ 3 h 23"/>
                <a:gd name="T90" fmla="*/ 3 w 37"/>
                <a:gd name="T91" fmla="*/ 1 h 23"/>
                <a:gd name="T92" fmla="*/ 3 w 37"/>
                <a:gd name="T93" fmla="*/ 1 h 23"/>
                <a:gd name="T94" fmla="*/ 1 w 37"/>
                <a:gd name="T95" fmla="*/ 1 h 23"/>
                <a:gd name="T96" fmla="*/ 1 w 37"/>
                <a:gd name="T97" fmla="*/ 1 h 23"/>
                <a:gd name="T98" fmla="*/ 0 w 37"/>
                <a:gd name="T9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3">
                  <a:moveTo>
                    <a:pt x="37" y="23"/>
                  </a:moveTo>
                  <a:lnTo>
                    <a:pt x="36" y="22"/>
                  </a:lnTo>
                  <a:lnTo>
                    <a:pt x="36" y="22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1" y="19"/>
                  </a:lnTo>
                  <a:lnTo>
                    <a:pt x="31" y="19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7" y="17"/>
                  </a:lnTo>
                  <a:lnTo>
                    <a:pt x="27" y="16"/>
                  </a:lnTo>
                  <a:lnTo>
                    <a:pt x="25" y="16"/>
                  </a:lnTo>
                  <a:lnTo>
                    <a:pt x="25" y="16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3" y="9"/>
                  </a:lnTo>
                  <a:lnTo>
                    <a:pt x="13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2" name="Freeform 1938"/>
            <p:cNvSpPr>
              <a:spLocks/>
            </p:cNvSpPr>
            <p:nvPr/>
          </p:nvSpPr>
          <p:spPr bwMode="auto">
            <a:xfrm>
              <a:off x="1027707" y="-3693581"/>
              <a:ext cx="46484" cy="34866"/>
            </a:xfrm>
            <a:custGeom>
              <a:avLst/>
              <a:gdLst>
                <a:gd name="T0" fmla="*/ 36 w 36"/>
                <a:gd name="T1" fmla="*/ 27 h 27"/>
                <a:gd name="T2" fmla="*/ 36 w 36"/>
                <a:gd name="T3" fmla="*/ 27 h 27"/>
                <a:gd name="T4" fmla="*/ 34 w 36"/>
                <a:gd name="T5" fmla="*/ 25 h 27"/>
                <a:gd name="T6" fmla="*/ 34 w 36"/>
                <a:gd name="T7" fmla="*/ 25 h 27"/>
                <a:gd name="T8" fmla="*/ 33 w 36"/>
                <a:gd name="T9" fmla="*/ 25 h 27"/>
                <a:gd name="T10" fmla="*/ 33 w 36"/>
                <a:gd name="T11" fmla="*/ 25 h 27"/>
                <a:gd name="T12" fmla="*/ 31 w 36"/>
                <a:gd name="T13" fmla="*/ 24 h 27"/>
                <a:gd name="T14" fmla="*/ 31 w 36"/>
                <a:gd name="T15" fmla="*/ 24 h 27"/>
                <a:gd name="T16" fmla="*/ 30 w 36"/>
                <a:gd name="T17" fmla="*/ 22 h 27"/>
                <a:gd name="T18" fmla="*/ 30 w 36"/>
                <a:gd name="T19" fmla="*/ 22 h 27"/>
                <a:gd name="T20" fmla="*/ 28 w 36"/>
                <a:gd name="T21" fmla="*/ 22 h 27"/>
                <a:gd name="T22" fmla="*/ 28 w 36"/>
                <a:gd name="T23" fmla="*/ 21 h 27"/>
                <a:gd name="T24" fmla="*/ 27 w 36"/>
                <a:gd name="T25" fmla="*/ 21 h 27"/>
                <a:gd name="T26" fmla="*/ 27 w 36"/>
                <a:gd name="T27" fmla="*/ 21 h 27"/>
                <a:gd name="T28" fmla="*/ 25 w 36"/>
                <a:gd name="T29" fmla="*/ 19 h 27"/>
                <a:gd name="T30" fmla="*/ 25 w 36"/>
                <a:gd name="T31" fmla="*/ 19 h 27"/>
                <a:gd name="T32" fmla="*/ 24 w 36"/>
                <a:gd name="T33" fmla="*/ 18 h 27"/>
                <a:gd name="T34" fmla="*/ 24 w 36"/>
                <a:gd name="T35" fmla="*/ 18 h 27"/>
                <a:gd name="T36" fmla="*/ 22 w 36"/>
                <a:gd name="T37" fmla="*/ 17 h 27"/>
                <a:gd name="T38" fmla="*/ 22 w 36"/>
                <a:gd name="T39" fmla="*/ 17 h 27"/>
                <a:gd name="T40" fmla="*/ 21 w 36"/>
                <a:gd name="T41" fmla="*/ 16 h 27"/>
                <a:gd name="T42" fmla="*/ 21 w 36"/>
                <a:gd name="T43" fmla="*/ 16 h 27"/>
                <a:gd name="T44" fmla="*/ 19 w 36"/>
                <a:gd name="T45" fmla="*/ 15 h 27"/>
                <a:gd name="T46" fmla="*/ 19 w 36"/>
                <a:gd name="T47" fmla="*/ 15 h 27"/>
                <a:gd name="T48" fmla="*/ 18 w 36"/>
                <a:gd name="T49" fmla="*/ 14 h 27"/>
                <a:gd name="T50" fmla="*/ 18 w 36"/>
                <a:gd name="T51" fmla="*/ 14 h 27"/>
                <a:gd name="T52" fmla="*/ 16 w 36"/>
                <a:gd name="T53" fmla="*/ 13 h 27"/>
                <a:gd name="T54" fmla="*/ 16 w 36"/>
                <a:gd name="T55" fmla="*/ 13 h 27"/>
                <a:gd name="T56" fmla="*/ 15 w 36"/>
                <a:gd name="T57" fmla="*/ 12 h 27"/>
                <a:gd name="T58" fmla="*/ 15 w 36"/>
                <a:gd name="T59" fmla="*/ 12 h 27"/>
                <a:gd name="T60" fmla="*/ 13 w 36"/>
                <a:gd name="T61" fmla="*/ 11 h 27"/>
                <a:gd name="T62" fmla="*/ 13 w 36"/>
                <a:gd name="T63" fmla="*/ 11 h 27"/>
                <a:gd name="T64" fmla="*/ 12 w 36"/>
                <a:gd name="T65" fmla="*/ 10 h 27"/>
                <a:gd name="T66" fmla="*/ 12 w 36"/>
                <a:gd name="T67" fmla="*/ 10 h 27"/>
                <a:gd name="T68" fmla="*/ 10 w 36"/>
                <a:gd name="T69" fmla="*/ 9 h 27"/>
                <a:gd name="T70" fmla="*/ 10 w 36"/>
                <a:gd name="T71" fmla="*/ 9 h 27"/>
                <a:gd name="T72" fmla="*/ 9 w 36"/>
                <a:gd name="T73" fmla="*/ 7 h 27"/>
                <a:gd name="T74" fmla="*/ 9 w 36"/>
                <a:gd name="T75" fmla="*/ 7 h 27"/>
                <a:gd name="T76" fmla="*/ 7 w 36"/>
                <a:gd name="T77" fmla="*/ 6 h 27"/>
                <a:gd name="T78" fmla="*/ 7 w 36"/>
                <a:gd name="T79" fmla="*/ 6 h 27"/>
                <a:gd name="T80" fmla="*/ 6 w 36"/>
                <a:gd name="T81" fmla="*/ 5 h 27"/>
                <a:gd name="T82" fmla="*/ 6 w 36"/>
                <a:gd name="T83" fmla="*/ 5 h 27"/>
                <a:gd name="T84" fmla="*/ 4 w 36"/>
                <a:gd name="T85" fmla="*/ 4 h 27"/>
                <a:gd name="T86" fmla="*/ 4 w 36"/>
                <a:gd name="T87" fmla="*/ 4 h 27"/>
                <a:gd name="T88" fmla="*/ 3 w 36"/>
                <a:gd name="T89" fmla="*/ 3 h 27"/>
                <a:gd name="T90" fmla="*/ 3 w 36"/>
                <a:gd name="T91" fmla="*/ 3 h 27"/>
                <a:gd name="T92" fmla="*/ 1 w 36"/>
                <a:gd name="T93" fmla="*/ 1 h 27"/>
                <a:gd name="T94" fmla="*/ 1 w 36"/>
                <a:gd name="T95" fmla="*/ 1 h 27"/>
                <a:gd name="T96" fmla="*/ 0 w 36"/>
                <a:gd name="T97" fmla="*/ 0 h 27"/>
                <a:gd name="T98" fmla="*/ 0 w 36"/>
                <a:gd name="T9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7">
                  <a:moveTo>
                    <a:pt x="36" y="27"/>
                  </a:moveTo>
                  <a:lnTo>
                    <a:pt x="36" y="27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3" y="25"/>
                  </a:lnTo>
                  <a:lnTo>
                    <a:pt x="33" y="25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2"/>
                  </a:lnTo>
                  <a:lnTo>
                    <a:pt x="28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3" name="Freeform 1939"/>
            <p:cNvSpPr>
              <a:spLocks/>
            </p:cNvSpPr>
            <p:nvPr/>
          </p:nvSpPr>
          <p:spPr bwMode="auto">
            <a:xfrm>
              <a:off x="978641" y="-3736195"/>
              <a:ext cx="49066" cy="42614"/>
            </a:xfrm>
            <a:custGeom>
              <a:avLst/>
              <a:gdLst>
                <a:gd name="T0" fmla="*/ 38 w 38"/>
                <a:gd name="T1" fmla="*/ 33 h 33"/>
                <a:gd name="T2" fmla="*/ 36 w 38"/>
                <a:gd name="T3" fmla="*/ 32 h 33"/>
                <a:gd name="T4" fmla="*/ 36 w 38"/>
                <a:gd name="T5" fmla="*/ 32 h 33"/>
                <a:gd name="T6" fmla="*/ 35 w 38"/>
                <a:gd name="T7" fmla="*/ 31 h 33"/>
                <a:gd name="T8" fmla="*/ 35 w 38"/>
                <a:gd name="T9" fmla="*/ 31 h 33"/>
                <a:gd name="T10" fmla="*/ 33 w 38"/>
                <a:gd name="T11" fmla="*/ 30 h 33"/>
                <a:gd name="T12" fmla="*/ 33 w 38"/>
                <a:gd name="T13" fmla="*/ 30 h 33"/>
                <a:gd name="T14" fmla="*/ 32 w 38"/>
                <a:gd name="T15" fmla="*/ 28 h 33"/>
                <a:gd name="T16" fmla="*/ 32 w 38"/>
                <a:gd name="T17" fmla="*/ 28 h 33"/>
                <a:gd name="T18" fmla="*/ 30 w 38"/>
                <a:gd name="T19" fmla="*/ 27 h 33"/>
                <a:gd name="T20" fmla="*/ 30 w 38"/>
                <a:gd name="T21" fmla="*/ 27 h 33"/>
                <a:gd name="T22" fmla="*/ 29 w 38"/>
                <a:gd name="T23" fmla="*/ 26 h 33"/>
                <a:gd name="T24" fmla="*/ 29 w 38"/>
                <a:gd name="T25" fmla="*/ 26 h 33"/>
                <a:gd name="T26" fmla="*/ 27 w 38"/>
                <a:gd name="T27" fmla="*/ 25 h 33"/>
                <a:gd name="T28" fmla="*/ 27 w 38"/>
                <a:gd name="T29" fmla="*/ 25 h 33"/>
                <a:gd name="T30" fmla="*/ 26 w 38"/>
                <a:gd name="T31" fmla="*/ 23 h 33"/>
                <a:gd name="T32" fmla="*/ 26 w 38"/>
                <a:gd name="T33" fmla="*/ 23 h 33"/>
                <a:gd name="T34" fmla="*/ 24 w 38"/>
                <a:gd name="T35" fmla="*/ 22 h 33"/>
                <a:gd name="T36" fmla="*/ 24 w 38"/>
                <a:gd name="T37" fmla="*/ 22 h 33"/>
                <a:gd name="T38" fmla="*/ 23 w 38"/>
                <a:gd name="T39" fmla="*/ 21 h 33"/>
                <a:gd name="T40" fmla="*/ 23 w 38"/>
                <a:gd name="T41" fmla="*/ 21 h 33"/>
                <a:gd name="T42" fmla="*/ 21 w 38"/>
                <a:gd name="T43" fmla="*/ 19 h 33"/>
                <a:gd name="T44" fmla="*/ 21 w 38"/>
                <a:gd name="T45" fmla="*/ 19 h 33"/>
                <a:gd name="T46" fmla="*/ 20 w 38"/>
                <a:gd name="T47" fmla="*/ 18 h 33"/>
                <a:gd name="T48" fmla="*/ 20 w 38"/>
                <a:gd name="T49" fmla="*/ 18 h 33"/>
                <a:gd name="T50" fmla="*/ 18 w 38"/>
                <a:gd name="T51" fmla="*/ 17 h 33"/>
                <a:gd name="T52" fmla="*/ 18 w 38"/>
                <a:gd name="T53" fmla="*/ 17 h 33"/>
                <a:gd name="T54" fmla="*/ 17 w 38"/>
                <a:gd name="T55" fmla="*/ 15 h 33"/>
                <a:gd name="T56" fmla="*/ 17 w 38"/>
                <a:gd name="T57" fmla="*/ 15 h 33"/>
                <a:gd name="T58" fmla="*/ 15 w 38"/>
                <a:gd name="T59" fmla="*/ 14 h 33"/>
                <a:gd name="T60" fmla="*/ 15 w 38"/>
                <a:gd name="T61" fmla="*/ 14 h 33"/>
                <a:gd name="T62" fmla="*/ 14 w 38"/>
                <a:gd name="T63" fmla="*/ 13 h 33"/>
                <a:gd name="T64" fmla="*/ 14 w 38"/>
                <a:gd name="T65" fmla="*/ 13 h 33"/>
                <a:gd name="T66" fmla="*/ 12 w 38"/>
                <a:gd name="T67" fmla="*/ 11 h 33"/>
                <a:gd name="T68" fmla="*/ 12 w 38"/>
                <a:gd name="T69" fmla="*/ 11 h 33"/>
                <a:gd name="T70" fmla="*/ 11 w 38"/>
                <a:gd name="T71" fmla="*/ 10 h 33"/>
                <a:gd name="T72" fmla="*/ 11 w 38"/>
                <a:gd name="T73" fmla="*/ 10 h 33"/>
                <a:gd name="T74" fmla="*/ 9 w 38"/>
                <a:gd name="T75" fmla="*/ 9 h 33"/>
                <a:gd name="T76" fmla="*/ 9 w 38"/>
                <a:gd name="T77" fmla="*/ 8 h 33"/>
                <a:gd name="T78" fmla="*/ 8 w 38"/>
                <a:gd name="T79" fmla="*/ 7 h 33"/>
                <a:gd name="T80" fmla="*/ 8 w 38"/>
                <a:gd name="T81" fmla="*/ 7 h 33"/>
                <a:gd name="T82" fmla="*/ 6 w 38"/>
                <a:gd name="T83" fmla="*/ 6 h 33"/>
                <a:gd name="T84" fmla="*/ 6 w 38"/>
                <a:gd name="T85" fmla="*/ 6 h 33"/>
                <a:gd name="T86" fmla="*/ 5 w 38"/>
                <a:gd name="T87" fmla="*/ 4 h 33"/>
                <a:gd name="T88" fmla="*/ 5 w 38"/>
                <a:gd name="T89" fmla="*/ 4 h 33"/>
                <a:gd name="T90" fmla="*/ 3 w 38"/>
                <a:gd name="T91" fmla="*/ 3 h 33"/>
                <a:gd name="T92" fmla="*/ 3 w 38"/>
                <a:gd name="T93" fmla="*/ 3 h 33"/>
                <a:gd name="T94" fmla="*/ 2 w 38"/>
                <a:gd name="T95" fmla="*/ 1 h 33"/>
                <a:gd name="T96" fmla="*/ 2 w 38"/>
                <a:gd name="T97" fmla="*/ 1 h 33"/>
                <a:gd name="T98" fmla="*/ 0 w 38"/>
                <a:gd name="T9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33">
                  <a:moveTo>
                    <a:pt x="38" y="33"/>
                  </a:moveTo>
                  <a:lnTo>
                    <a:pt x="36" y="32"/>
                  </a:lnTo>
                  <a:lnTo>
                    <a:pt x="36" y="32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7" y="25"/>
                  </a:lnTo>
                  <a:lnTo>
                    <a:pt x="27" y="25"/>
                  </a:lnTo>
                  <a:lnTo>
                    <a:pt x="26" y="23"/>
                  </a:lnTo>
                  <a:lnTo>
                    <a:pt x="26" y="23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9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4" name="Freeform 1940"/>
            <p:cNvSpPr>
              <a:spLocks/>
            </p:cNvSpPr>
            <p:nvPr/>
          </p:nvSpPr>
          <p:spPr bwMode="auto">
            <a:xfrm>
              <a:off x="932156" y="-3794304"/>
              <a:ext cx="46484" cy="58110"/>
            </a:xfrm>
            <a:custGeom>
              <a:avLst/>
              <a:gdLst>
                <a:gd name="T0" fmla="*/ 36 w 36"/>
                <a:gd name="T1" fmla="*/ 45 h 45"/>
                <a:gd name="T2" fmla="*/ 36 w 36"/>
                <a:gd name="T3" fmla="*/ 45 h 45"/>
                <a:gd name="T4" fmla="*/ 35 w 36"/>
                <a:gd name="T5" fmla="*/ 43 h 45"/>
                <a:gd name="T6" fmla="*/ 35 w 36"/>
                <a:gd name="T7" fmla="*/ 43 h 45"/>
                <a:gd name="T8" fmla="*/ 33 w 36"/>
                <a:gd name="T9" fmla="*/ 41 h 45"/>
                <a:gd name="T10" fmla="*/ 33 w 36"/>
                <a:gd name="T11" fmla="*/ 41 h 45"/>
                <a:gd name="T12" fmla="*/ 32 w 36"/>
                <a:gd name="T13" fmla="*/ 40 h 45"/>
                <a:gd name="T14" fmla="*/ 32 w 36"/>
                <a:gd name="T15" fmla="*/ 40 h 45"/>
                <a:gd name="T16" fmla="*/ 30 w 36"/>
                <a:gd name="T17" fmla="*/ 38 h 45"/>
                <a:gd name="T18" fmla="*/ 30 w 36"/>
                <a:gd name="T19" fmla="*/ 38 h 45"/>
                <a:gd name="T20" fmla="*/ 29 w 36"/>
                <a:gd name="T21" fmla="*/ 37 h 45"/>
                <a:gd name="T22" fmla="*/ 29 w 36"/>
                <a:gd name="T23" fmla="*/ 36 h 45"/>
                <a:gd name="T24" fmla="*/ 27 w 36"/>
                <a:gd name="T25" fmla="*/ 35 h 45"/>
                <a:gd name="T26" fmla="*/ 27 w 36"/>
                <a:gd name="T27" fmla="*/ 35 h 45"/>
                <a:gd name="T28" fmla="*/ 26 w 36"/>
                <a:gd name="T29" fmla="*/ 33 h 45"/>
                <a:gd name="T30" fmla="*/ 26 w 36"/>
                <a:gd name="T31" fmla="*/ 33 h 45"/>
                <a:gd name="T32" fmla="*/ 24 w 36"/>
                <a:gd name="T33" fmla="*/ 31 h 45"/>
                <a:gd name="T34" fmla="*/ 24 w 36"/>
                <a:gd name="T35" fmla="*/ 31 h 45"/>
                <a:gd name="T36" fmla="*/ 23 w 36"/>
                <a:gd name="T37" fmla="*/ 30 h 45"/>
                <a:gd name="T38" fmla="*/ 23 w 36"/>
                <a:gd name="T39" fmla="*/ 30 h 45"/>
                <a:gd name="T40" fmla="*/ 21 w 36"/>
                <a:gd name="T41" fmla="*/ 28 h 45"/>
                <a:gd name="T42" fmla="*/ 21 w 36"/>
                <a:gd name="T43" fmla="*/ 28 h 45"/>
                <a:gd name="T44" fmla="*/ 20 w 36"/>
                <a:gd name="T45" fmla="*/ 26 h 45"/>
                <a:gd name="T46" fmla="*/ 20 w 36"/>
                <a:gd name="T47" fmla="*/ 26 h 45"/>
                <a:gd name="T48" fmla="*/ 18 w 36"/>
                <a:gd name="T49" fmla="*/ 25 h 45"/>
                <a:gd name="T50" fmla="*/ 18 w 36"/>
                <a:gd name="T51" fmla="*/ 24 h 45"/>
                <a:gd name="T52" fmla="*/ 17 w 36"/>
                <a:gd name="T53" fmla="*/ 23 h 45"/>
                <a:gd name="T54" fmla="*/ 17 w 36"/>
                <a:gd name="T55" fmla="*/ 22 h 45"/>
                <a:gd name="T56" fmla="*/ 15 w 36"/>
                <a:gd name="T57" fmla="*/ 21 h 45"/>
                <a:gd name="T58" fmla="*/ 15 w 36"/>
                <a:gd name="T59" fmla="*/ 21 h 45"/>
                <a:gd name="T60" fmla="*/ 14 w 36"/>
                <a:gd name="T61" fmla="*/ 19 h 45"/>
                <a:gd name="T62" fmla="*/ 14 w 36"/>
                <a:gd name="T63" fmla="*/ 19 h 45"/>
                <a:gd name="T64" fmla="*/ 12 w 36"/>
                <a:gd name="T65" fmla="*/ 17 h 45"/>
                <a:gd name="T66" fmla="*/ 12 w 36"/>
                <a:gd name="T67" fmla="*/ 17 h 45"/>
                <a:gd name="T68" fmla="*/ 11 w 36"/>
                <a:gd name="T69" fmla="*/ 15 h 45"/>
                <a:gd name="T70" fmla="*/ 11 w 36"/>
                <a:gd name="T71" fmla="*/ 15 h 45"/>
                <a:gd name="T72" fmla="*/ 9 w 36"/>
                <a:gd name="T73" fmla="*/ 13 h 45"/>
                <a:gd name="T74" fmla="*/ 9 w 36"/>
                <a:gd name="T75" fmla="*/ 13 h 45"/>
                <a:gd name="T76" fmla="*/ 8 w 36"/>
                <a:gd name="T77" fmla="*/ 11 h 45"/>
                <a:gd name="T78" fmla="*/ 8 w 36"/>
                <a:gd name="T79" fmla="*/ 11 h 45"/>
                <a:gd name="T80" fmla="*/ 6 w 36"/>
                <a:gd name="T81" fmla="*/ 9 h 45"/>
                <a:gd name="T82" fmla="*/ 6 w 36"/>
                <a:gd name="T83" fmla="*/ 9 h 45"/>
                <a:gd name="T84" fmla="*/ 5 w 36"/>
                <a:gd name="T85" fmla="*/ 7 h 45"/>
                <a:gd name="T86" fmla="*/ 5 w 36"/>
                <a:gd name="T87" fmla="*/ 7 h 45"/>
                <a:gd name="T88" fmla="*/ 3 w 36"/>
                <a:gd name="T89" fmla="*/ 5 h 45"/>
                <a:gd name="T90" fmla="*/ 3 w 36"/>
                <a:gd name="T91" fmla="*/ 5 h 45"/>
                <a:gd name="T92" fmla="*/ 2 w 36"/>
                <a:gd name="T93" fmla="*/ 3 h 45"/>
                <a:gd name="T94" fmla="*/ 2 w 36"/>
                <a:gd name="T95" fmla="*/ 3 h 45"/>
                <a:gd name="T96" fmla="*/ 0 w 36"/>
                <a:gd name="T97" fmla="*/ 0 h 45"/>
                <a:gd name="T98" fmla="*/ 0 w 36"/>
                <a:gd name="T9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5">
                  <a:moveTo>
                    <a:pt x="36" y="45"/>
                  </a:moveTo>
                  <a:lnTo>
                    <a:pt x="36" y="45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9" y="37"/>
                  </a:lnTo>
                  <a:lnTo>
                    <a:pt x="29" y="36"/>
                  </a:lnTo>
                  <a:lnTo>
                    <a:pt x="27" y="35"/>
                  </a:lnTo>
                  <a:lnTo>
                    <a:pt x="27" y="35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8" y="25"/>
                  </a:lnTo>
                  <a:lnTo>
                    <a:pt x="18" y="24"/>
                  </a:lnTo>
                  <a:lnTo>
                    <a:pt x="17" y="23"/>
                  </a:lnTo>
                  <a:lnTo>
                    <a:pt x="17" y="22"/>
                  </a:lnTo>
                  <a:lnTo>
                    <a:pt x="15" y="21"/>
                  </a:lnTo>
                  <a:lnTo>
                    <a:pt x="15" y="21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6" y="9"/>
                  </a:lnTo>
                  <a:lnTo>
                    <a:pt x="6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5" name="Freeform 1941"/>
            <p:cNvSpPr>
              <a:spLocks/>
            </p:cNvSpPr>
            <p:nvPr/>
          </p:nvSpPr>
          <p:spPr bwMode="auto">
            <a:xfrm>
              <a:off x="885672" y="-3940223"/>
              <a:ext cx="46484" cy="145919"/>
            </a:xfrm>
            <a:custGeom>
              <a:avLst/>
              <a:gdLst>
                <a:gd name="T0" fmla="*/ 36 w 36"/>
                <a:gd name="T1" fmla="*/ 113 h 113"/>
                <a:gd name="T2" fmla="*/ 35 w 36"/>
                <a:gd name="T3" fmla="*/ 111 h 113"/>
                <a:gd name="T4" fmla="*/ 35 w 36"/>
                <a:gd name="T5" fmla="*/ 111 h 113"/>
                <a:gd name="T6" fmla="*/ 33 w 36"/>
                <a:gd name="T7" fmla="*/ 109 h 113"/>
                <a:gd name="T8" fmla="*/ 33 w 36"/>
                <a:gd name="T9" fmla="*/ 109 h 113"/>
                <a:gd name="T10" fmla="*/ 32 w 36"/>
                <a:gd name="T11" fmla="*/ 107 h 113"/>
                <a:gd name="T12" fmla="*/ 32 w 36"/>
                <a:gd name="T13" fmla="*/ 107 h 113"/>
                <a:gd name="T14" fmla="*/ 30 w 36"/>
                <a:gd name="T15" fmla="*/ 104 h 113"/>
                <a:gd name="T16" fmla="*/ 30 w 36"/>
                <a:gd name="T17" fmla="*/ 104 h 113"/>
                <a:gd name="T18" fmla="*/ 29 w 36"/>
                <a:gd name="T19" fmla="*/ 102 h 113"/>
                <a:gd name="T20" fmla="*/ 29 w 36"/>
                <a:gd name="T21" fmla="*/ 101 h 113"/>
                <a:gd name="T22" fmla="*/ 27 w 36"/>
                <a:gd name="T23" fmla="*/ 99 h 113"/>
                <a:gd name="T24" fmla="*/ 27 w 36"/>
                <a:gd name="T25" fmla="*/ 99 h 113"/>
                <a:gd name="T26" fmla="*/ 26 w 36"/>
                <a:gd name="T27" fmla="*/ 96 h 113"/>
                <a:gd name="T28" fmla="*/ 26 w 36"/>
                <a:gd name="T29" fmla="*/ 96 h 113"/>
                <a:gd name="T30" fmla="*/ 24 w 36"/>
                <a:gd name="T31" fmla="*/ 93 h 113"/>
                <a:gd name="T32" fmla="*/ 24 w 36"/>
                <a:gd name="T33" fmla="*/ 93 h 113"/>
                <a:gd name="T34" fmla="*/ 23 w 36"/>
                <a:gd name="T35" fmla="*/ 91 h 113"/>
                <a:gd name="T36" fmla="*/ 23 w 36"/>
                <a:gd name="T37" fmla="*/ 91 h 113"/>
                <a:gd name="T38" fmla="*/ 21 w 36"/>
                <a:gd name="T39" fmla="*/ 88 h 113"/>
                <a:gd name="T40" fmla="*/ 21 w 36"/>
                <a:gd name="T41" fmla="*/ 88 h 113"/>
                <a:gd name="T42" fmla="*/ 20 w 36"/>
                <a:gd name="T43" fmla="*/ 85 h 113"/>
                <a:gd name="T44" fmla="*/ 20 w 36"/>
                <a:gd name="T45" fmla="*/ 85 h 113"/>
                <a:gd name="T46" fmla="*/ 18 w 36"/>
                <a:gd name="T47" fmla="*/ 82 h 113"/>
                <a:gd name="T48" fmla="*/ 18 w 36"/>
                <a:gd name="T49" fmla="*/ 81 h 113"/>
                <a:gd name="T50" fmla="*/ 17 w 36"/>
                <a:gd name="T51" fmla="*/ 78 h 113"/>
                <a:gd name="T52" fmla="*/ 17 w 36"/>
                <a:gd name="T53" fmla="*/ 78 h 113"/>
                <a:gd name="T54" fmla="*/ 15 w 36"/>
                <a:gd name="T55" fmla="*/ 75 h 113"/>
                <a:gd name="T56" fmla="*/ 15 w 36"/>
                <a:gd name="T57" fmla="*/ 75 h 113"/>
                <a:gd name="T58" fmla="*/ 14 w 36"/>
                <a:gd name="T59" fmla="*/ 71 h 113"/>
                <a:gd name="T60" fmla="*/ 14 w 36"/>
                <a:gd name="T61" fmla="*/ 71 h 113"/>
                <a:gd name="T62" fmla="*/ 12 w 36"/>
                <a:gd name="T63" fmla="*/ 68 h 113"/>
                <a:gd name="T64" fmla="*/ 12 w 36"/>
                <a:gd name="T65" fmla="*/ 68 h 113"/>
                <a:gd name="T66" fmla="*/ 11 w 36"/>
                <a:gd name="T67" fmla="*/ 63 h 113"/>
                <a:gd name="T68" fmla="*/ 11 w 36"/>
                <a:gd name="T69" fmla="*/ 63 h 113"/>
                <a:gd name="T70" fmla="*/ 9 w 36"/>
                <a:gd name="T71" fmla="*/ 59 h 113"/>
                <a:gd name="T72" fmla="*/ 9 w 36"/>
                <a:gd name="T73" fmla="*/ 59 h 113"/>
                <a:gd name="T74" fmla="*/ 8 w 36"/>
                <a:gd name="T75" fmla="*/ 54 h 113"/>
                <a:gd name="T76" fmla="*/ 8 w 36"/>
                <a:gd name="T77" fmla="*/ 54 h 113"/>
                <a:gd name="T78" fmla="*/ 6 w 36"/>
                <a:gd name="T79" fmla="*/ 49 h 113"/>
                <a:gd name="T80" fmla="*/ 6 w 36"/>
                <a:gd name="T81" fmla="*/ 49 h 113"/>
                <a:gd name="T82" fmla="*/ 5 w 36"/>
                <a:gd name="T83" fmla="*/ 43 h 113"/>
                <a:gd name="T84" fmla="*/ 5 w 36"/>
                <a:gd name="T85" fmla="*/ 43 h 113"/>
                <a:gd name="T86" fmla="*/ 3 w 36"/>
                <a:gd name="T87" fmla="*/ 36 h 113"/>
                <a:gd name="T88" fmla="*/ 3 w 36"/>
                <a:gd name="T89" fmla="*/ 36 h 113"/>
                <a:gd name="T90" fmla="*/ 2 w 36"/>
                <a:gd name="T91" fmla="*/ 27 h 113"/>
                <a:gd name="T92" fmla="*/ 2 w 36"/>
                <a:gd name="T93" fmla="*/ 27 h 113"/>
                <a:gd name="T94" fmla="*/ 0 w 36"/>
                <a:gd name="T95" fmla="*/ 9 h 113"/>
                <a:gd name="T96" fmla="*/ 0 w 36"/>
                <a:gd name="T97" fmla="*/ 9 h 113"/>
                <a:gd name="T98" fmla="*/ 0 w 36"/>
                <a:gd name="T9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13">
                  <a:moveTo>
                    <a:pt x="36" y="113"/>
                  </a:moveTo>
                  <a:lnTo>
                    <a:pt x="35" y="111"/>
                  </a:lnTo>
                  <a:lnTo>
                    <a:pt x="35" y="111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2" y="107"/>
                  </a:lnTo>
                  <a:lnTo>
                    <a:pt x="32" y="107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9" y="102"/>
                  </a:lnTo>
                  <a:lnTo>
                    <a:pt x="29" y="101"/>
                  </a:lnTo>
                  <a:lnTo>
                    <a:pt x="27" y="99"/>
                  </a:lnTo>
                  <a:lnTo>
                    <a:pt x="27" y="9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3" y="91"/>
                  </a:lnTo>
                  <a:lnTo>
                    <a:pt x="23" y="91"/>
                  </a:lnTo>
                  <a:lnTo>
                    <a:pt x="21" y="88"/>
                  </a:lnTo>
                  <a:lnTo>
                    <a:pt x="21" y="88"/>
                  </a:lnTo>
                  <a:lnTo>
                    <a:pt x="20" y="85"/>
                  </a:lnTo>
                  <a:lnTo>
                    <a:pt x="20" y="85"/>
                  </a:lnTo>
                  <a:lnTo>
                    <a:pt x="18" y="82"/>
                  </a:lnTo>
                  <a:lnTo>
                    <a:pt x="18" y="81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15" y="75"/>
                  </a:lnTo>
                  <a:lnTo>
                    <a:pt x="15" y="75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3" y="36"/>
                  </a:lnTo>
                  <a:lnTo>
                    <a:pt x="3" y="36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6" name="Freeform 1942"/>
            <p:cNvSpPr>
              <a:spLocks/>
            </p:cNvSpPr>
            <p:nvPr/>
          </p:nvSpPr>
          <p:spPr bwMode="auto">
            <a:xfrm>
              <a:off x="885672" y="-4068062"/>
              <a:ext cx="46484" cy="127840"/>
            </a:xfrm>
            <a:custGeom>
              <a:avLst/>
              <a:gdLst>
                <a:gd name="T0" fmla="*/ 0 w 36"/>
                <a:gd name="T1" fmla="*/ 99 h 99"/>
                <a:gd name="T2" fmla="*/ 0 w 36"/>
                <a:gd name="T3" fmla="*/ 99 h 99"/>
                <a:gd name="T4" fmla="*/ 2 w 36"/>
                <a:gd name="T5" fmla="*/ 81 h 99"/>
                <a:gd name="T6" fmla="*/ 2 w 36"/>
                <a:gd name="T7" fmla="*/ 81 h 99"/>
                <a:gd name="T8" fmla="*/ 3 w 36"/>
                <a:gd name="T9" fmla="*/ 72 h 99"/>
                <a:gd name="T10" fmla="*/ 3 w 36"/>
                <a:gd name="T11" fmla="*/ 72 h 99"/>
                <a:gd name="T12" fmla="*/ 5 w 36"/>
                <a:gd name="T13" fmla="*/ 65 h 99"/>
                <a:gd name="T14" fmla="*/ 5 w 36"/>
                <a:gd name="T15" fmla="*/ 65 h 99"/>
                <a:gd name="T16" fmla="*/ 6 w 36"/>
                <a:gd name="T17" fmla="*/ 60 h 99"/>
                <a:gd name="T18" fmla="*/ 6 w 36"/>
                <a:gd name="T19" fmla="*/ 60 h 99"/>
                <a:gd name="T20" fmla="*/ 8 w 36"/>
                <a:gd name="T21" fmla="*/ 54 h 99"/>
                <a:gd name="T22" fmla="*/ 8 w 36"/>
                <a:gd name="T23" fmla="*/ 54 h 99"/>
                <a:gd name="T24" fmla="*/ 9 w 36"/>
                <a:gd name="T25" fmla="*/ 50 h 99"/>
                <a:gd name="T26" fmla="*/ 9 w 36"/>
                <a:gd name="T27" fmla="*/ 50 h 99"/>
                <a:gd name="T28" fmla="*/ 11 w 36"/>
                <a:gd name="T29" fmla="*/ 46 h 99"/>
                <a:gd name="T30" fmla="*/ 11 w 36"/>
                <a:gd name="T31" fmla="*/ 46 h 99"/>
                <a:gd name="T32" fmla="*/ 12 w 36"/>
                <a:gd name="T33" fmla="*/ 42 h 99"/>
                <a:gd name="T34" fmla="*/ 12 w 36"/>
                <a:gd name="T35" fmla="*/ 42 h 99"/>
                <a:gd name="T36" fmla="*/ 14 w 36"/>
                <a:gd name="T37" fmla="*/ 39 h 99"/>
                <a:gd name="T38" fmla="*/ 14 w 36"/>
                <a:gd name="T39" fmla="*/ 39 h 99"/>
                <a:gd name="T40" fmla="*/ 15 w 36"/>
                <a:gd name="T41" fmla="*/ 35 h 99"/>
                <a:gd name="T42" fmla="*/ 15 w 36"/>
                <a:gd name="T43" fmla="*/ 35 h 99"/>
                <a:gd name="T44" fmla="*/ 17 w 36"/>
                <a:gd name="T45" fmla="*/ 32 h 99"/>
                <a:gd name="T46" fmla="*/ 17 w 36"/>
                <a:gd name="T47" fmla="*/ 32 h 99"/>
                <a:gd name="T48" fmla="*/ 18 w 36"/>
                <a:gd name="T49" fmla="*/ 29 h 99"/>
                <a:gd name="T50" fmla="*/ 18 w 36"/>
                <a:gd name="T51" fmla="*/ 29 h 99"/>
                <a:gd name="T52" fmla="*/ 20 w 36"/>
                <a:gd name="T53" fmla="*/ 26 h 99"/>
                <a:gd name="T54" fmla="*/ 20 w 36"/>
                <a:gd name="T55" fmla="*/ 26 h 99"/>
                <a:gd name="T56" fmla="*/ 21 w 36"/>
                <a:gd name="T57" fmla="*/ 23 h 99"/>
                <a:gd name="T58" fmla="*/ 21 w 36"/>
                <a:gd name="T59" fmla="*/ 23 h 99"/>
                <a:gd name="T60" fmla="*/ 23 w 36"/>
                <a:gd name="T61" fmla="*/ 21 h 99"/>
                <a:gd name="T62" fmla="*/ 23 w 36"/>
                <a:gd name="T63" fmla="*/ 21 h 99"/>
                <a:gd name="T64" fmla="*/ 24 w 36"/>
                <a:gd name="T65" fmla="*/ 18 h 99"/>
                <a:gd name="T66" fmla="*/ 24 w 36"/>
                <a:gd name="T67" fmla="*/ 18 h 99"/>
                <a:gd name="T68" fmla="*/ 26 w 36"/>
                <a:gd name="T69" fmla="*/ 15 h 99"/>
                <a:gd name="T70" fmla="*/ 26 w 36"/>
                <a:gd name="T71" fmla="*/ 15 h 99"/>
                <a:gd name="T72" fmla="*/ 27 w 36"/>
                <a:gd name="T73" fmla="*/ 13 h 99"/>
                <a:gd name="T74" fmla="*/ 27 w 36"/>
                <a:gd name="T75" fmla="*/ 13 h 99"/>
                <a:gd name="T76" fmla="*/ 29 w 36"/>
                <a:gd name="T77" fmla="*/ 11 h 99"/>
                <a:gd name="T78" fmla="*/ 29 w 36"/>
                <a:gd name="T79" fmla="*/ 11 h 99"/>
                <a:gd name="T80" fmla="*/ 30 w 36"/>
                <a:gd name="T81" fmla="*/ 9 h 99"/>
                <a:gd name="T82" fmla="*/ 30 w 36"/>
                <a:gd name="T83" fmla="*/ 8 h 99"/>
                <a:gd name="T84" fmla="*/ 32 w 36"/>
                <a:gd name="T85" fmla="*/ 6 h 99"/>
                <a:gd name="T86" fmla="*/ 32 w 36"/>
                <a:gd name="T87" fmla="*/ 6 h 99"/>
                <a:gd name="T88" fmla="*/ 33 w 36"/>
                <a:gd name="T89" fmla="*/ 4 h 99"/>
                <a:gd name="T90" fmla="*/ 33 w 36"/>
                <a:gd name="T91" fmla="*/ 4 h 99"/>
                <a:gd name="T92" fmla="*/ 35 w 36"/>
                <a:gd name="T93" fmla="*/ 2 h 99"/>
                <a:gd name="T94" fmla="*/ 35 w 36"/>
                <a:gd name="T95" fmla="*/ 2 h 99"/>
                <a:gd name="T96" fmla="*/ 36 w 36"/>
                <a:gd name="T97" fmla="*/ 0 h 99"/>
                <a:gd name="T98" fmla="*/ 36 w 36"/>
                <a:gd name="T9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99">
                  <a:moveTo>
                    <a:pt x="0" y="99"/>
                  </a:moveTo>
                  <a:lnTo>
                    <a:pt x="0" y="99"/>
                  </a:lnTo>
                  <a:lnTo>
                    <a:pt x="2" y="81"/>
                  </a:lnTo>
                  <a:lnTo>
                    <a:pt x="2" y="81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5" y="65"/>
                  </a:lnTo>
                  <a:lnTo>
                    <a:pt x="5" y="65"/>
                  </a:lnTo>
                  <a:lnTo>
                    <a:pt x="6" y="60"/>
                  </a:lnTo>
                  <a:lnTo>
                    <a:pt x="6" y="60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4" y="39"/>
                  </a:lnTo>
                  <a:lnTo>
                    <a:pt x="14" y="39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9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7" name="Freeform 1943"/>
            <p:cNvSpPr>
              <a:spLocks/>
            </p:cNvSpPr>
            <p:nvPr/>
          </p:nvSpPr>
          <p:spPr bwMode="auto">
            <a:xfrm>
              <a:off x="932157" y="-4119715"/>
              <a:ext cx="49066" cy="51653"/>
            </a:xfrm>
            <a:custGeom>
              <a:avLst/>
              <a:gdLst>
                <a:gd name="T0" fmla="*/ 0 w 38"/>
                <a:gd name="T1" fmla="*/ 40 h 40"/>
                <a:gd name="T2" fmla="*/ 2 w 38"/>
                <a:gd name="T3" fmla="*/ 38 h 40"/>
                <a:gd name="T4" fmla="*/ 2 w 38"/>
                <a:gd name="T5" fmla="*/ 38 h 40"/>
                <a:gd name="T6" fmla="*/ 3 w 38"/>
                <a:gd name="T7" fmla="*/ 36 h 40"/>
                <a:gd name="T8" fmla="*/ 3 w 38"/>
                <a:gd name="T9" fmla="*/ 36 h 40"/>
                <a:gd name="T10" fmla="*/ 5 w 38"/>
                <a:gd name="T11" fmla="*/ 34 h 40"/>
                <a:gd name="T12" fmla="*/ 5 w 38"/>
                <a:gd name="T13" fmla="*/ 34 h 40"/>
                <a:gd name="T14" fmla="*/ 6 w 38"/>
                <a:gd name="T15" fmla="*/ 33 h 40"/>
                <a:gd name="T16" fmla="*/ 6 w 38"/>
                <a:gd name="T17" fmla="*/ 32 h 40"/>
                <a:gd name="T18" fmla="*/ 8 w 38"/>
                <a:gd name="T19" fmla="*/ 31 h 40"/>
                <a:gd name="T20" fmla="*/ 8 w 38"/>
                <a:gd name="T21" fmla="*/ 30 h 40"/>
                <a:gd name="T22" fmla="*/ 9 w 38"/>
                <a:gd name="T23" fmla="*/ 29 h 40"/>
                <a:gd name="T24" fmla="*/ 9 w 38"/>
                <a:gd name="T25" fmla="*/ 29 h 40"/>
                <a:gd name="T26" fmla="*/ 11 w 38"/>
                <a:gd name="T27" fmla="*/ 27 h 40"/>
                <a:gd name="T28" fmla="*/ 11 w 38"/>
                <a:gd name="T29" fmla="*/ 27 h 40"/>
                <a:gd name="T30" fmla="*/ 12 w 38"/>
                <a:gd name="T31" fmla="*/ 25 h 40"/>
                <a:gd name="T32" fmla="*/ 12 w 38"/>
                <a:gd name="T33" fmla="*/ 25 h 40"/>
                <a:gd name="T34" fmla="*/ 14 w 38"/>
                <a:gd name="T35" fmla="*/ 24 h 40"/>
                <a:gd name="T36" fmla="*/ 14 w 38"/>
                <a:gd name="T37" fmla="*/ 24 h 40"/>
                <a:gd name="T38" fmla="*/ 15 w 38"/>
                <a:gd name="T39" fmla="*/ 22 h 40"/>
                <a:gd name="T40" fmla="*/ 15 w 38"/>
                <a:gd name="T41" fmla="*/ 22 h 40"/>
                <a:gd name="T42" fmla="*/ 17 w 38"/>
                <a:gd name="T43" fmla="*/ 21 h 40"/>
                <a:gd name="T44" fmla="*/ 17 w 38"/>
                <a:gd name="T45" fmla="*/ 21 h 40"/>
                <a:gd name="T46" fmla="*/ 18 w 38"/>
                <a:gd name="T47" fmla="*/ 19 h 40"/>
                <a:gd name="T48" fmla="*/ 18 w 38"/>
                <a:gd name="T49" fmla="*/ 19 h 40"/>
                <a:gd name="T50" fmla="*/ 20 w 38"/>
                <a:gd name="T51" fmla="*/ 18 h 40"/>
                <a:gd name="T52" fmla="*/ 20 w 38"/>
                <a:gd name="T53" fmla="*/ 17 h 40"/>
                <a:gd name="T54" fmla="*/ 21 w 38"/>
                <a:gd name="T55" fmla="*/ 16 h 40"/>
                <a:gd name="T56" fmla="*/ 21 w 38"/>
                <a:gd name="T57" fmla="*/ 16 h 40"/>
                <a:gd name="T58" fmla="*/ 23 w 38"/>
                <a:gd name="T59" fmla="*/ 14 h 40"/>
                <a:gd name="T60" fmla="*/ 23 w 38"/>
                <a:gd name="T61" fmla="*/ 14 h 40"/>
                <a:gd name="T62" fmla="*/ 24 w 38"/>
                <a:gd name="T63" fmla="*/ 13 h 40"/>
                <a:gd name="T64" fmla="*/ 24 w 38"/>
                <a:gd name="T65" fmla="*/ 13 h 40"/>
                <a:gd name="T66" fmla="*/ 26 w 38"/>
                <a:gd name="T67" fmla="*/ 12 h 40"/>
                <a:gd name="T68" fmla="*/ 26 w 38"/>
                <a:gd name="T69" fmla="*/ 11 h 40"/>
                <a:gd name="T70" fmla="*/ 27 w 38"/>
                <a:gd name="T71" fmla="*/ 10 h 40"/>
                <a:gd name="T72" fmla="*/ 27 w 38"/>
                <a:gd name="T73" fmla="*/ 10 h 40"/>
                <a:gd name="T74" fmla="*/ 29 w 38"/>
                <a:gd name="T75" fmla="*/ 9 h 40"/>
                <a:gd name="T76" fmla="*/ 29 w 38"/>
                <a:gd name="T77" fmla="*/ 9 h 40"/>
                <a:gd name="T78" fmla="*/ 30 w 38"/>
                <a:gd name="T79" fmla="*/ 7 h 40"/>
                <a:gd name="T80" fmla="*/ 30 w 38"/>
                <a:gd name="T81" fmla="*/ 7 h 40"/>
                <a:gd name="T82" fmla="*/ 32 w 38"/>
                <a:gd name="T83" fmla="*/ 6 h 40"/>
                <a:gd name="T84" fmla="*/ 32 w 38"/>
                <a:gd name="T85" fmla="*/ 6 h 40"/>
                <a:gd name="T86" fmla="*/ 33 w 38"/>
                <a:gd name="T87" fmla="*/ 4 h 40"/>
                <a:gd name="T88" fmla="*/ 33 w 38"/>
                <a:gd name="T89" fmla="*/ 4 h 40"/>
                <a:gd name="T90" fmla="*/ 35 w 38"/>
                <a:gd name="T91" fmla="*/ 3 h 40"/>
                <a:gd name="T92" fmla="*/ 35 w 38"/>
                <a:gd name="T93" fmla="*/ 3 h 40"/>
                <a:gd name="T94" fmla="*/ 36 w 38"/>
                <a:gd name="T95" fmla="*/ 2 h 40"/>
                <a:gd name="T96" fmla="*/ 36 w 38"/>
                <a:gd name="T97" fmla="*/ 2 h 40"/>
                <a:gd name="T98" fmla="*/ 38 w 38"/>
                <a:gd name="T9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40">
                  <a:moveTo>
                    <a:pt x="0" y="40"/>
                  </a:moveTo>
                  <a:lnTo>
                    <a:pt x="2" y="38"/>
                  </a:lnTo>
                  <a:lnTo>
                    <a:pt x="2" y="38"/>
                  </a:lnTo>
                  <a:lnTo>
                    <a:pt x="3" y="36"/>
                  </a:lnTo>
                  <a:lnTo>
                    <a:pt x="3" y="36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6" y="33"/>
                  </a:lnTo>
                  <a:lnTo>
                    <a:pt x="6" y="32"/>
                  </a:lnTo>
                  <a:lnTo>
                    <a:pt x="8" y="31"/>
                  </a:lnTo>
                  <a:lnTo>
                    <a:pt x="8" y="30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20" y="18"/>
                  </a:lnTo>
                  <a:lnTo>
                    <a:pt x="20" y="17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26" y="11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8" name="Freeform 1944"/>
            <p:cNvSpPr>
              <a:spLocks/>
            </p:cNvSpPr>
            <p:nvPr/>
          </p:nvSpPr>
          <p:spPr bwMode="auto">
            <a:xfrm>
              <a:off x="981223" y="-4153288"/>
              <a:ext cx="46484" cy="33574"/>
            </a:xfrm>
            <a:custGeom>
              <a:avLst/>
              <a:gdLst>
                <a:gd name="T0" fmla="*/ 0 w 36"/>
                <a:gd name="T1" fmla="*/ 26 h 26"/>
                <a:gd name="T2" fmla="*/ 0 w 36"/>
                <a:gd name="T3" fmla="*/ 26 h 26"/>
                <a:gd name="T4" fmla="*/ 1 w 36"/>
                <a:gd name="T5" fmla="*/ 25 h 26"/>
                <a:gd name="T6" fmla="*/ 1 w 36"/>
                <a:gd name="T7" fmla="*/ 25 h 26"/>
                <a:gd name="T8" fmla="*/ 3 w 36"/>
                <a:gd name="T9" fmla="*/ 24 h 26"/>
                <a:gd name="T10" fmla="*/ 3 w 36"/>
                <a:gd name="T11" fmla="*/ 24 h 26"/>
                <a:gd name="T12" fmla="*/ 4 w 36"/>
                <a:gd name="T13" fmla="*/ 23 h 26"/>
                <a:gd name="T14" fmla="*/ 4 w 36"/>
                <a:gd name="T15" fmla="*/ 23 h 26"/>
                <a:gd name="T16" fmla="*/ 6 w 36"/>
                <a:gd name="T17" fmla="*/ 21 h 26"/>
                <a:gd name="T18" fmla="*/ 6 w 36"/>
                <a:gd name="T19" fmla="*/ 21 h 26"/>
                <a:gd name="T20" fmla="*/ 7 w 36"/>
                <a:gd name="T21" fmla="*/ 20 h 26"/>
                <a:gd name="T22" fmla="*/ 7 w 36"/>
                <a:gd name="T23" fmla="*/ 20 h 26"/>
                <a:gd name="T24" fmla="*/ 9 w 36"/>
                <a:gd name="T25" fmla="*/ 19 h 26"/>
                <a:gd name="T26" fmla="*/ 9 w 36"/>
                <a:gd name="T27" fmla="*/ 19 h 26"/>
                <a:gd name="T28" fmla="*/ 10 w 36"/>
                <a:gd name="T29" fmla="*/ 18 h 26"/>
                <a:gd name="T30" fmla="*/ 10 w 36"/>
                <a:gd name="T31" fmla="*/ 18 h 26"/>
                <a:gd name="T32" fmla="*/ 12 w 36"/>
                <a:gd name="T33" fmla="*/ 17 h 26"/>
                <a:gd name="T34" fmla="*/ 12 w 36"/>
                <a:gd name="T35" fmla="*/ 17 h 26"/>
                <a:gd name="T36" fmla="*/ 13 w 36"/>
                <a:gd name="T37" fmla="*/ 16 h 26"/>
                <a:gd name="T38" fmla="*/ 13 w 36"/>
                <a:gd name="T39" fmla="*/ 15 h 26"/>
                <a:gd name="T40" fmla="*/ 15 w 36"/>
                <a:gd name="T41" fmla="*/ 15 h 26"/>
                <a:gd name="T42" fmla="*/ 15 w 36"/>
                <a:gd name="T43" fmla="*/ 14 h 26"/>
                <a:gd name="T44" fmla="*/ 16 w 36"/>
                <a:gd name="T45" fmla="*/ 14 h 26"/>
                <a:gd name="T46" fmla="*/ 16 w 36"/>
                <a:gd name="T47" fmla="*/ 14 h 26"/>
                <a:gd name="T48" fmla="*/ 18 w 36"/>
                <a:gd name="T49" fmla="*/ 12 h 26"/>
                <a:gd name="T50" fmla="*/ 18 w 36"/>
                <a:gd name="T51" fmla="*/ 12 h 26"/>
                <a:gd name="T52" fmla="*/ 19 w 36"/>
                <a:gd name="T53" fmla="*/ 11 h 26"/>
                <a:gd name="T54" fmla="*/ 19 w 36"/>
                <a:gd name="T55" fmla="*/ 11 h 26"/>
                <a:gd name="T56" fmla="*/ 21 w 36"/>
                <a:gd name="T57" fmla="*/ 10 h 26"/>
                <a:gd name="T58" fmla="*/ 21 w 36"/>
                <a:gd name="T59" fmla="*/ 10 h 26"/>
                <a:gd name="T60" fmla="*/ 22 w 36"/>
                <a:gd name="T61" fmla="*/ 9 h 26"/>
                <a:gd name="T62" fmla="*/ 22 w 36"/>
                <a:gd name="T63" fmla="*/ 9 h 26"/>
                <a:gd name="T64" fmla="*/ 24 w 36"/>
                <a:gd name="T65" fmla="*/ 8 h 26"/>
                <a:gd name="T66" fmla="*/ 24 w 36"/>
                <a:gd name="T67" fmla="*/ 8 h 26"/>
                <a:gd name="T68" fmla="*/ 25 w 36"/>
                <a:gd name="T69" fmla="*/ 7 h 26"/>
                <a:gd name="T70" fmla="*/ 25 w 36"/>
                <a:gd name="T71" fmla="*/ 7 h 26"/>
                <a:gd name="T72" fmla="*/ 27 w 36"/>
                <a:gd name="T73" fmla="*/ 6 h 26"/>
                <a:gd name="T74" fmla="*/ 27 w 36"/>
                <a:gd name="T75" fmla="*/ 6 h 26"/>
                <a:gd name="T76" fmla="*/ 28 w 36"/>
                <a:gd name="T77" fmla="*/ 5 h 26"/>
                <a:gd name="T78" fmla="*/ 28 w 36"/>
                <a:gd name="T79" fmla="*/ 5 h 26"/>
                <a:gd name="T80" fmla="*/ 30 w 36"/>
                <a:gd name="T81" fmla="*/ 4 h 26"/>
                <a:gd name="T82" fmla="*/ 30 w 36"/>
                <a:gd name="T83" fmla="*/ 4 h 26"/>
                <a:gd name="T84" fmla="*/ 31 w 36"/>
                <a:gd name="T85" fmla="*/ 3 h 26"/>
                <a:gd name="T86" fmla="*/ 31 w 36"/>
                <a:gd name="T87" fmla="*/ 3 h 26"/>
                <a:gd name="T88" fmla="*/ 33 w 36"/>
                <a:gd name="T89" fmla="*/ 2 h 26"/>
                <a:gd name="T90" fmla="*/ 33 w 36"/>
                <a:gd name="T91" fmla="*/ 2 h 26"/>
                <a:gd name="T92" fmla="*/ 34 w 36"/>
                <a:gd name="T93" fmla="*/ 1 h 26"/>
                <a:gd name="T94" fmla="*/ 34 w 36"/>
                <a:gd name="T95" fmla="*/ 1 h 26"/>
                <a:gd name="T96" fmla="*/ 36 w 36"/>
                <a:gd name="T97" fmla="*/ 0 h 26"/>
                <a:gd name="T98" fmla="*/ 36 w 36"/>
                <a:gd name="T9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6">
                  <a:moveTo>
                    <a:pt x="0" y="26"/>
                  </a:moveTo>
                  <a:lnTo>
                    <a:pt x="0" y="26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9" name="Freeform 1945"/>
            <p:cNvSpPr>
              <a:spLocks/>
            </p:cNvSpPr>
            <p:nvPr/>
          </p:nvSpPr>
          <p:spPr bwMode="auto">
            <a:xfrm>
              <a:off x="1027707" y="-4179115"/>
              <a:ext cx="47776" cy="25826"/>
            </a:xfrm>
            <a:custGeom>
              <a:avLst/>
              <a:gdLst>
                <a:gd name="T0" fmla="*/ 0 w 37"/>
                <a:gd name="T1" fmla="*/ 20 h 20"/>
                <a:gd name="T2" fmla="*/ 1 w 37"/>
                <a:gd name="T3" fmla="*/ 19 h 20"/>
                <a:gd name="T4" fmla="*/ 1 w 37"/>
                <a:gd name="T5" fmla="*/ 19 h 20"/>
                <a:gd name="T6" fmla="*/ 3 w 37"/>
                <a:gd name="T7" fmla="*/ 19 h 20"/>
                <a:gd name="T8" fmla="*/ 3 w 37"/>
                <a:gd name="T9" fmla="*/ 19 h 20"/>
                <a:gd name="T10" fmla="*/ 4 w 37"/>
                <a:gd name="T11" fmla="*/ 18 h 20"/>
                <a:gd name="T12" fmla="*/ 4 w 37"/>
                <a:gd name="T13" fmla="*/ 17 h 20"/>
                <a:gd name="T14" fmla="*/ 6 w 37"/>
                <a:gd name="T15" fmla="*/ 17 h 20"/>
                <a:gd name="T16" fmla="*/ 6 w 37"/>
                <a:gd name="T17" fmla="*/ 17 h 20"/>
                <a:gd name="T18" fmla="*/ 7 w 37"/>
                <a:gd name="T19" fmla="*/ 16 h 20"/>
                <a:gd name="T20" fmla="*/ 7 w 37"/>
                <a:gd name="T21" fmla="*/ 16 h 20"/>
                <a:gd name="T22" fmla="*/ 9 w 37"/>
                <a:gd name="T23" fmla="*/ 15 h 20"/>
                <a:gd name="T24" fmla="*/ 9 w 37"/>
                <a:gd name="T25" fmla="*/ 15 h 20"/>
                <a:gd name="T26" fmla="*/ 10 w 37"/>
                <a:gd name="T27" fmla="*/ 14 h 20"/>
                <a:gd name="T28" fmla="*/ 10 w 37"/>
                <a:gd name="T29" fmla="*/ 14 h 20"/>
                <a:gd name="T30" fmla="*/ 12 w 37"/>
                <a:gd name="T31" fmla="*/ 13 h 20"/>
                <a:gd name="T32" fmla="*/ 12 w 37"/>
                <a:gd name="T33" fmla="*/ 13 h 20"/>
                <a:gd name="T34" fmla="*/ 13 w 37"/>
                <a:gd name="T35" fmla="*/ 13 h 20"/>
                <a:gd name="T36" fmla="*/ 13 w 37"/>
                <a:gd name="T37" fmla="*/ 13 h 20"/>
                <a:gd name="T38" fmla="*/ 15 w 37"/>
                <a:gd name="T39" fmla="*/ 12 h 20"/>
                <a:gd name="T40" fmla="*/ 15 w 37"/>
                <a:gd name="T41" fmla="*/ 11 h 20"/>
                <a:gd name="T42" fmla="*/ 16 w 37"/>
                <a:gd name="T43" fmla="*/ 11 h 20"/>
                <a:gd name="T44" fmla="*/ 16 w 37"/>
                <a:gd name="T45" fmla="*/ 11 h 20"/>
                <a:gd name="T46" fmla="*/ 18 w 37"/>
                <a:gd name="T47" fmla="*/ 10 h 20"/>
                <a:gd name="T48" fmla="*/ 18 w 37"/>
                <a:gd name="T49" fmla="*/ 10 h 20"/>
                <a:gd name="T50" fmla="*/ 19 w 37"/>
                <a:gd name="T51" fmla="*/ 9 h 20"/>
                <a:gd name="T52" fmla="*/ 19 w 37"/>
                <a:gd name="T53" fmla="*/ 9 h 20"/>
                <a:gd name="T54" fmla="*/ 21 w 37"/>
                <a:gd name="T55" fmla="*/ 8 h 20"/>
                <a:gd name="T56" fmla="*/ 21 w 37"/>
                <a:gd name="T57" fmla="*/ 8 h 20"/>
                <a:gd name="T58" fmla="*/ 22 w 37"/>
                <a:gd name="T59" fmla="*/ 8 h 20"/>
                <a:gd name="T60" fmla="*/ 22 w 37"/>
                <a:gd name="T61" fmla="*/ 8 h 20"/>
                <a:gd name="T62" fmla="*/ 24 w 37"/>
                <a:gd name="T63" fmla="*/ 7 h 20"/>
                <a:gd name="T64" fmla="*/ 24 w 37"/>
                <a:gd name="T65" fmla="*/ 7 h 20"/>
                <a:gd name="T66" fmla="*/ 25 w 37"/>
                <a:gd name="T67" fmla="*/ 6 h 20"/>
                <a:gd name="T68" fmla="*/ 25 w 37"/>
                <a:gd name="T69" fmla="*/ 6 h 20"/>
                <a:gd name="T70" fmla="*/ 27 w 37"/>
                <a:gd name="T71" fmla="*/ 5 h 20"/>
                <a:gd name="T72" fmla="*/ 27 w 37"/>
                <a:gd name="T73" fmla="*/ 5 h 20"/>
                <a:gd name="T74" fmla="*/ 28 w 37"/>
                <a:gd name="T75" fmla="*/ 4 h 20"/>
                <a:gd name="T76" fmla="*/ 28 w 37"/>
                <a:gd name="T77" fmla="*/ 4 h 20"/>
                <a:gd name="T78" fmla="*/ 30 w 37"/>
                <a:gd name="T79" fmla="*/ 4 h 20"/>
                <a:gd name="T80" fmla="*/ 30 w 37"/>
                <a:gd name="T81" fmla="*/ 4 h 20"/>
                <a:gd name="T82" fmla="*/ 31 w 37"/>
                <a:gd name="T83" fmla="*/ 3 h 20"/>
                <a:gd name="T84" fmla="*/ 31 w 37"/>
                <a:gd name="T85" fmla="*/ 3 h 20"/>
                <a:gd name="T86" fmla="*/ 33 w 37"/>
                <a:gd name="T87" fmla="*/ 2 h 20"/>
                <a:gd name="T88" fmla="*/ 33 w 37"/>
                <a:gd name="T89" fmla="*/ 2 h 20"/>
                <a:gd name="T90" fmla="*/ 34 w 37"/>
                <a:gd name="T91" fmla="*/ 2 h 20"/>
                <a:gd name="T92" fmla="*/ 34 w 37"/>
                <a:gd name="T93" fmla="*/ 1 h 20"/>
                <a:gd name="T94" fmla="*/ 36 w 37"/>
                <a:gd name="T95" fmla="*/ 1 h 20"/>
                <a:gd name="T96" fmla="*/ 36 w 37"/>
                <a:gd name="T97" fmla="*/ 1 h 20"/>
                <a:gd name="T98" fmla="*/ 37 w 37"/>
                <a:gd name="T9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0">
                  <a:moveTo>
                    <a:pt x="0" y="20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5" y="12"/>
                  </a:lnTo>
                  <a:lnTo>
                    <a:pt x="15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0" name="Freeform 1946"/>
            <p:cNvSpPr>
              <a:spLocks/>
            </p:cNvSpPr>
            <p:nvPr/>
          </p:nvSpPr>
          <p:spPr bwMode="auto">
            <a:xfrm>
              <a:off x="1075482" y="-4198485"/>
              <a:ext cx="46484" cy="19370"/>
            </a:xfrm>
            <a:custGeom>
              <a:avLst/>
              <a:gdLst>
                <a:gd name="T0" fmla="*/ 0 w 36"/>
                <a:gd name="T1" fmla="*/ 15 h 15"/>
                <a:gd name="T2" fmla="*/ 0 w 36"/>
                <a:gd name="T3" fmla="*/ 15 h 15"/>
                <a:gd name="T4" fmla="*/ 2 w 36"/>
                <a:gd name="T5" fmla="*/ 14 h 15"/>
                <a:gd name="T6" fmla="*/ 2 w 36"/>
                <a:gd name="T7" fmla="*/ 14 h 15"/>
                <a:gd name="T8" fmla="*/ 3 w 36"/>
                <a:gd name="T9" fmla="*/ 14 h 15"/>
                <a:gd name="T10" fmla="*/ 3 w 36"/>
                <a:gd name="T11" fmla="*/ 14 h 15"/>
                <a:gd name="T12" fmla="*/ 5 w 36"/>
                <a:gd name="T13" fmla="*/ 13 h 15"/>
                <a:gd name="T14" fmla="*/ 5 w 36"/>
                <a:gd name="T15" fmla="*/ 13 h 15"/>
                <a:gd name="T16" fmla="*/ 6 w 36"/>
                <a:gd name="T17" fmla="*/ 12 h 15"/>
                <a:gd name="T18" fmla="*/ 6 w 36"/>
                <a:gd name="T19" fmla="*/ 12 h 15"/>
                <a:gd name="T20" fmla="*/ 8 w 36"/>
                <a:gd name="T21" fmla="*/ 11 h 15"/>
                <a:gd name="T22" fmla="*/ 8 w 36"/>
                <a:gd name="T23" fmla="*/ 11 h 15"/>
                <a:gd name="T24" fmla="*/ 9 w 36"/>
                <a:gd name="T25" fmla="*/ 11 h 15"/>
                <a:gd name="T26" fmla="*/ 9 w 36"/>
                <a:gd name="T27" fmla="*/ 11 h 15"/>
                <a:gd name="T28" fmla="*/ 11 w 36"/>
                <a:gd name="T29" fmla="*/ 10 h 15"/>
                <a:gd name="T30" fmla="*/ 11 w 36"/>
                <a:gd name="T31" fmla="*/ 10 h 15"/>
                <a:gd name="T32" fmla="*/ 12 w 36"/>
                <a:gd name="T33" fmla="*/ 10 h 15"/>
                <a:gd name="T34" fmla="*/ 12 w 36"/>
                <a:gd name="T35" fmla="*/ 10 h 15"/>
                <a:gd name="T36" fmla="*/ 14 w 36"/>
                <a:gd name="T37" fmla="*/ 9 h 15"/>
                <a:gd name="T38" fmla="*/ 14 w 36"/>
                <a:gd name="T39" fmla="*/ 9 h 15"/>
                <a:gd name="T40" fmla="*/ 15 w 36"/>
                <a:gd name="T41" fmla="*/ 8 h 15"/>
                <a:gd name="T42" fmla="*/ 15 w 36"/>
                <a:gd name="T43" fmla="*/ 8 h 15"/>
                <a:gd name="T44" fmla="*/ 17 w 36"/>
                <a:gd name="T45" fmla="*/ 8 h 15"/>
                <a:gd name="T46" fmla="*/ 17 w 36"/>
                <a:gd name="T47" fmla="*/ 8 h 15"/>
                <a:gd name="T48" fmla="*/ 18 w 36"/>
                <a:gd name="T49" fmla="*/ 7 h 15"/>
                <a:gd name="T50" fmla="*/ 18 w 36"/>
                <a:gd name="T51" fmla="*/ 7 h 15"/>
                <a:gd name="T52" fmla="*/ 20 w 36"/>
                <a:gd name="T53" fmla="*/ 6 h 15"/>
                <a:gd name="T54" fmla="*/ 20 w 36"/>
                <a:gd name="T55" fmla="*/ 6 h 15"/>
                <a:gd name="T56" fmla="*/ 21 w 36"/>
                <a:gd name="T57" fmla="*/ 6 h 15"/>
                <a:gd name="T58" fmla="*/ 21 w 36"/>
                <a:gd name="T59" fmla="*/ 6 h 15"/>
                <a:gd name="T60" fmla="*/ 23 w 36"/>
                <a:gd name="T61" fmla="*/ 5 h 15"/>
                <a:gd name="T62" fmla="*/ 23 w 36"/>
                <a:gd name="T63" fmla="*/ 5 h 15"/>
                <a:gd name="T64" fmla="*/ 24 w 36"/>
                <a:gd name="T65" fmla="*/ 4 h 15"/>
                <a:gd name="T66" fmla="*/ 24 w 36"/>
                <a:gd name="T67" fmla="*/ 4 h 15"/>
                <a:gd name="T68" fmla="*/ 26 w 36"/>
                <a:gd name="T69" fmla="*/ 4 h 15"/>
                <a:gd name="T70" fmla="*/ 26 w 36"/>
                <a:gd name="T71" fmla="*/ 4 h 15"/>
                <a:gd name="T72" fmla="*/ 27 w 36"/>
                <a:gd name="T73" fmla="*/ 3 h 15"/>
                <a:gd name="T74" fmla="*/ 27 w 36"/>
                <a:gd name="T75" fmla="*/ 3 h 15"/>
                <a:gd name="T76" fmla="*/ 29 w 36"/>
                <a:gd name="T77" fmla="*/ 3 h 15"/>
                <a:gd name="T78" fmla="*/ 29 w 36"/>
                <a:gd name="T79" fmla="*/ 3 h 15"/>
                <a:gd name="T80" fmla="*/ 30 w 36"/>
                <a:gd name="T81" fmla="*/ 2 h 15"/>
                <a:gd name="T82" fmla="*/ 30 w 36"/>
                <a:gd name="T83" fmla="*/ 2 h 15"/>
                <a:gd name="T84" fmla="*/ 32 w 36"/>
                <a:gd name="T85" fmla="*/ 2 h 15"/>
                <a:gd name="T86" fmla="*/ 32 w 36"/>
                <a:gd name="T87" fmla="*/ 1 h 15"/>
                <a:gd name="T88" fmla="*/ 33 w 36"/>
                <a:gd name="T89" fmla="*/ 1 h 15"/>
                <a:gd name="T90" fmla="*/ 33 w 36"/>
                <a:gd name="T91" fmla="*/ 1 h 15"/>
                <a:gd name="T92" fmla="*/ 35 w 36"/>
                <a:gd name="T93" fmla="*/ 1 h 15"/>
                <a:gd name="T94" fmla="*/ 35 w 36"/>
                <a:gd name="T95" fmla="*/ 0 h 15"/>
                <a:gd name="T96" fmla="*/ 36 w 36"/>
                <a:gd name="T97" fmla="*/ 0 h 15"/>
                <a:gd name="T98" fmla="*/ 36 w 36"/>
                <a:gd name="T9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lnTo>
                    <a:pt x="0" y="15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1" name="Freeform 1947"/>
            <p:cNvSpPr>
              <a:spLocks/>
            </p:cNvSpPr>
            <p:nvPr/>
          </p:nvSpPr>
          <p:spPr bwMode="auto">
            <a:xfrm>
              <a:off x="1121966" y="-4213981"/>
              <a:ext cx="49066" cy="15496"/>
            </a:xfrm>
            <a:custGeom>
              <a:avLst/>
              <a:gdLst>
                <a:gd name="T0" fmla="*/ 0 w 38"/>
                <a:gd name="T1" fmla="*/ 12 h 12"/>
                <a:gd name="T2" fmla="*/ 2 w 38"/>
                <a:gd name="T3" fmla="*/ 11 h 12"/>
                <a:gd name="T4" fmla="*/ 2 w 38"/>
                <a:gd name="T5" fmla="*/ 11 h 12"/>
                <a:gd name="T6" fmla="*/ 3 w 38"/>
                <a:gd name="T7" fmla="*/ 11 h 12"/>
                <a:gd name="T8" fmla="*/ 3 w 38"/>
                <a:gd name="T9" fmla="*/ 11 h 12"/>
                <a:gd name="T10" fmla="*/ 5 w 38"/>
                <a:gd name="T11" fmla="*/ 10 h 12"/>
                <a:gd name="T12" fmla="*/ 5 w 38"/>
                <a:gd name="T13" fmla="*/ 10 h 12"/>
                <a:gd name="T14" fmla="*/ 6 w 38"/>
                <a:gd name="T15" fmla="*/ 10 h 12"/>
                <a:gd name="T16" fmla="*/ 6 w 38"/>
                <a:gd name="T17" fmla="*/ 10 h 12"/>
                <a:gd name="T18" fmla="*/ 8 w 38"/>
                <a:gd name="T19" fmla="*/ 9 h 12"/>
                <a:gd name="T20" fmla="*/ 8 w 38"/>
                <a:gd name="T21" fmla="*/ 9 h 12"/>
                <a:gd name="T22" fmla="*/ 9 w 38"/>
                <a:gd name="T23" fmla="*/ 9 h 12"/>
                <a:gd name="T24" fmla="*/ 9 w 38"/>
                <a:gd name="T25" fmla="*/ 8 h 12"/>
                <a:gd name="T26" fmla="*/ 11 w 38"/>
                <a:gd name="T27" fmla="*/ 8 h 12"/>
                <a:gd name="T28" fmla="*/ 11 w 38"/>
                <a:gd name="T29" fmla="*/ 8 h 12"/>
                <a:gd name="T30" fmla="*/ 12 w 38"/>
                <a:gd name="T31" fmla="*/ 8 h 12"/>
                <a:gd name="T32" fmla="*/ 12 w 38"/>
                <a:gd name="T33" fmla="*/ 8 h 12"/>
                <a:gd name="T34" fmla="*/ 14 w 38"/>
                <a:gd name="T35" fmla="*/ 7 h 12"/>
                <a:gd name="T36" fmla="*/ 14 w 38"/>
                <a:gd name="T37" fmla="*/ 7 h 12"/>
                <a:gd name="T38" fmla="*/ 15 w 38"/>
                <a:gd name="T39" fmla="*/ 7 h 12"/>
                <a:gd name="T40" fmla="*/ 15 w 38"/>
                <a:gd name="T41" fmla="*/ 7 h 12"/>
                <a:gd name="T42" fmla="*/ 17 w 38"/>
                <a:gd name="T43" fmla="*/ 6 h 12"/>
                <a:gd name="T44" fmla="*/ 17 w 38"/>
                <a:gd name="T45" fmla="*/ 6 h 12"/>
                <a:gd name="T46" fmla="*/ 18 w 38"/>
                <a:gd name="T47" fmla="*/ 5 h 12"/>
                <a:gd name="T48" fmla="*/ 18 w 38"/>
                <a:gd name="T49" fmla="*/ 5 h 12"/>
                <a:gd name="T50" fmla="*/ 20 w 38"/>
                <a:gd name="T51" fmla="*/ 5 h 12"/>
                <a:gd name="T52" fmla="*/ 20 w 38"/>
                <a:gd name="T53" fmla="*/ 5 h 12"/>
                <a:gd name="T54" fmla="*/ 21 w 38"/>
                <a:gd name="T55" fmla="*/ 5 h 12"/>
                <a:gd name="T56" fmla="*/ 21 w 38"/>
                <a:gd name="T57" fmla="*/ 5 h 12"/>
                <a:gd name="T58" fmla="*/ 23 w 38"/>
                <a:gd name="T59" fmla="*/ 4 h 12"/>
                <a:gd name="T60" fmla="*/ 23 w 38"/>
                <a:gd name="T61" fmla="*/ 4 h 12"/>
                <a:gd name="T62" fmla="*/ 24 w 38"/>
                <a:gd name="T63" fmla="*/ 4 h 12"/>
                <a:gd name="T64" fmla="*/ 24 w 38"/>
                <a:gd name="T65" fmla="*/ 4 h 12"/>
                <a:gd name="T66" fmla="*/ 26 w 38"/>
                <a:gd name="T67" fmla="*/ 3 h 12"/>
                <a:gd name="T68" fmla="*/ 26 w 38"/>
                <a:gd name="T69" fmla="*/ 3 h 12"/>
                <a:gd name="T70" fmla="*/ 27 w 38"/>
                <a:gd name="T71" fmla="*/ 3 h 12"/>
                <a:gd name="T72" fmla="*/ 27 w 38"/>
                <a:gd name="T73" fmla="*/ 3 h 12"/>
                <a:gd name="T74" fmla="*/ 29 w 38"/>
                <a:gd name="T75" fmla="*/ 2 h 12"/>
                <a:gd name="T76" fmla="*/ 29 w 38"/>
                <a:gd name="T77" fmla="*/ 2 h 12"/>
                <a:gd name="T78" fmla="*/ 30 w 38"/>
                <a:gd name="T79" fmla="*/ 2 h 12"/>
                <a:gd name="T80" fmla="*/ 30 w 38"/>
                <a:gd name="T81" fmla="*/ 2 h 12"/>
                <a:gd name="T82" fmla="*/ 32 w 38"/>
                <a:gd name="T83" fmla="*/ 1 h 12"/>
                <a:gd name="T84" fmla="*/ 32 w 38"/>
                <a:gd name="T85" fmla="*/ 1 h 12"/>
                <a:gd name="T86" fmla="*/ 33 w 38"/>
                <a:gd name="T87" fmla="*/ 1 h 12"/>
                <a:gd name="T88" fmla="*/ 33 w 38"/>
                <a:gd name="T89" fmla="*/ 1 h 12"/>
                <a:gd name="T90" fmla="*/ 35 w 38"/>
                <a:gd name="T91" fmla="*/ 1 h 12"/>
                <a:gd name="T92" fmla="*/ 35 w 38"/>
                <a:gd name="T93" fmla="*/ 1 h 12"/>
                <a:gd name="T94" fmla="*/ 36 w 38"/>
                <a:gd name="T95" fmla="*/ 0 h 12"/>
                <a:gd name="T96" fmla="*/ 36 w 38"/>
                <a:gd name="T97" fmla="*/ 0 h 12"/>
                <a:gd name="T98" fmla="*/ 38 w 38"/>
                <a:gd name="T9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2">
                  <a:moveTo>
                    <a:pt x="0" y="12"/>
                  </a:moveTo>
                  <a:lnTo>
                    <a:pt x="2" y="11"/>
                  </a:lnTo>
                  <a:lnTo>
                    <a:pt x="2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9"/>
                  </a:lnTo>
                  <a:lnTo>
                    <a:pt x="8" y="9"/>
                  </a:lnTo>
                  <a:lnTo>
                    <a:pt x="9" y="9"/>
                  </a:lnTo>
                  <a:lnTo>
                    <a:pt x="9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2" name="Freeform 1948"/>
            <p:cNvSpPr>
              <a:spLocks/>
            </p:cNvSpPr>
            <p:nvPr/>
          </p:nvSpPr>
          <p:spPr bwMode="auto">
            <a:xfrm>
              <a:off x="1171032" y="-4225602"/>
              <a:ext cx="46484" cy="11622"/>
            </a:xfrm>
            <a:custGeom>
              <a:avLst/>
              <a:gdLst>
                <a:gd name="T0" fmla="*/ 0 w 36"/>
                <a:gd name="T1" fmla="*/ 9 h 9"/>
                <a:gd name="T2" fmla="*/ 0 w 36"/>
                <a:gd name="T3" fmla="*/ 9 h 9"/>
                <a:gd name="T4" fmla="*/ 1 w 36"/>
                <a:gd name="T5" fmla="*/ 8 h 9"/>
                <a:gd name="T6" fmla="*/ 1 w 36"/>
                <a:gd name="T7" fmla="*/ 8 h 9"/>
                <a:gd name="T8" fmla="*/ 3 w 36"/>
                <a:gd name="T9" fmla="*/ 8 h 9"/>
                <a:gd name="T10" fmla="*/ 3 w 36"/>
                <a:gd name="T11" fmla="*/ 8 h 9"/>
                <a:gd name="T12" fmla="*/ 4 w 36"/>
                <a:gd name="T13" fmla="*/ 7 h 9"/>
                <a:gd name="T14" fmla="*/ 4 w 36"/>
                <a:gd name="T15" fmla="*/ 7 h 9"/>
                <a:gd name="T16" fmla="*/ 6 w 36"/>
                <a:gd name="T17" fmla="*/ 7 h 9"/>
                <a:gd name="T18" fmla="*/ 6 w 36"/>
                <a:gd name="T19" fmla="*/ 7 h 9"/>
                <a:gd name="T20" fmla="*/ 7 w 36"/>
                <a:gd name="T21" fmla="*/ 7 h 9"/>
                <a:gd name="T22" fmla="*/ 7 w 36"/>
                <a:gd name="T23" fmla="*/ 7 h 9"/>
                <a:gd name="T24" fmla="*/ 9 w 36"/>
                <a:gd name="T25" fmla="*/ 6 h 9"/>
                <a:gd name="T26" fmla="*/ 9 w 36"/>
                <a:gd name="T27" fmla="*/ 6 h 9"/>
                <a:gd name="T28" fmla="*/ 10 w 36"/>
                <a:gd name="T29" fmla="*/ 6 h 9"/>
                <a:gd name="T30" fmla="*/ 10 w 36"/>
                <a:gd name="T31" fmla="*/ 6 h 9"/>
                <a:gd name="T32" fmla="*/ 12 w 36"/>
                <a:gd name="T33" fmla="*/ 5 h 9"/>
                <a:gd name="T34" fmla="*/ 12 w 36"/>
                <a:gd name="T35" fmla="*/ 5 h 9"/>
                <a:gd name="T36" fmla="*/ 13 w 36"/>
                <a:gd name="T37" fmla="*/ 5 h 9"/>
                <a:gd name="T38" fmla="*/ 13 w 36"/>
                <a:gd name="T39" fmla="*/ 5 h 9"/>
                <a:gd name="T40" fmla="*/ 15 w 36"/>
                <a:gd name="T41" fmla="*/ 5 h 9"/>
                <a:gd name="T42" fmla="*/ 15 w 36"/>
                <a:gd name="T43" fmla="*/ 5 h 9"/>
                <a:gd name="T44" fmla="*/ 16 w 36"/>
                <a:gd name="T45" fmla="*/ 4 h 9"/>
                <a:gd name="T46" fmla="*/ 16 w 36"/>
                <a:gd name="T47" fmla="*/ 4 h 9"/>
                <a:gd name="T48" fmla="*/ 18 w 36"/>
                <a:gd name="T49" fmla="*/ 4 h 9"/>
                <a:gd name="T50" fmla="*/ 18 w 36"/>
                <a:gd name="T51" fmla="*/ 4 h 9"/>
                <a:gd name="T52" fmla="*/ 19 w 36"/>
                <a:gd name="T53" fmla="*/ 4 h 9"/>
                <a:gd name="T54" fmla="*/ 19 w 36"/>
                <a:gd name="T55" fmla="*/ 4 h 9"/>
                <a:gd name="T56" fmla="*/ 21 w 36"/>
                <a:gd name="T57" fmla="*/ 3 h 9"/>
                <a:gd name="T58" fmla="*/ 21 w 36"/>
                <a:gd name="T59" fmla="*/ 3 h 9"/>
                <a:gd name="T60" fmla="*/ 22 w 36"/>
                <a:gd name="T61" fmla="*/ 3 h 9"/>
                <a:gd name="T62" fmla="*/ 22 w 36"/>
                <a:gd name="T63" fmla="*/ 3 h 9"/>
                <a:gd name="T64" fmla="*/ 24 w 36"/>
                <a:gd name="T65" fmla="*/ 2 h 9"/>
                <a:gd name="T66" fmla="*/ 24 w 36"/>
                <a:gd name="T67" fmla="*/ 2 h 9"/>
                <a:gd name="T68" fmla="*/ 25 w 36"/>
                <a:gd name="T69" fmla="*/ 2 h 9"/>
                <a:gd name="T70" fmla="*/ 25 w 36"/>
                <a:gd name="T71" fmla="*/ 2 h 9"/>
                <a:gd name="T72" fmla="*/ 27 w 36"/>
                <a:gd name="T73" fmla="*/ 2 h 9"/>
                <a:gd name="T74" fmla="*/ 27 w 36"/>
                <a:gd name="T75" fmla="*/ 2 h 9"/>
                <a:gd name="T76" fmla="*/ 28 w 36"/>
                <a:gd name="T77" fmla="*/ 1 h 9"/>
                <a:gd name="T78" fmla="*/ 28 w 36"/>
                <a:gd name="T79" fmla="*/ 1 h 9"/>
                <a:gd name="T80" fmla="*/ 30 w 36"/>
                <a:gd name="T81" fmla="*/ 1 h 9"/>
                <a:gd name="T82" fmla="*/ 30 w 36"/>
                <a:gd name="T83" fmla="*/ 1 h 9"/>
                <a:gd name="T84" fmla="*/ 31 w 36"/>
                <a:gd name="T85" fmla="*/ 1 h 9"/>
                <a:gd name="T86" fmla="*/ 31 w 36"/>
                <a:gd name="T87" fmla="*/ 1 h 9"/>
                <a:gd name="T88" fmla="*/ 33 w 36"/>
                <a:gd name="T89" fmla="*/ 0 h 9"/>
                <a:gd name="T90" fmla="*/ 33 w 36"/>
                <a:gd name="T91" fmla="*/ 0 h 9"/>
                <a:gd name="T92" fmla="*/ 34 w 36"/>
                <a:gd name="T93" fmla="*/ 0 h 9"/>
                <a:gd name="T94" fmla="*/ 34 w 36"/>
                <a:gd name="T95" fmla="*/ 0 h 9"/>
                <a:gd name="T96" fmla="*/ 36 w 36"/>
                <a:gd name="T97" fmla="*/ 0 h 9"/>
                <a:gd name="T98" fmla="*/ 36 w 36"/>
                <a:gd name="T9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9">
                  <a:moveTo>
                    <a:pt x="0" y="9"/>
                  </a:moveTo>
                  <a:lnTo>
                    <a:pt x="0" y="9"/>
                  </a:lnTo>
                  <a:lnTo>
                    <a:pt x="1" y="8"/>
                  </a:lnTo>
                  <a:lnTo>
                    <a:pt x="1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3" name="Freeform 1949"/>
            <p:cNvSpPr>
              <a:spLocks/>
            </p:cNvSpPr>
            <p:nvPr/>
          </p:nvSpPr>
          <p:spPr bwMode="auto">
            <a:xfrm>
              <a:off x="1217516" y="-4234642"/>
              <a:ext cx="47776" cy="9040"/>
            </a:xfrm>
            <a:custGeom>
              <a:avLst/>
              <a:gdLst>
                <a:gd name="T0" fmla="*/ 0 w 37"/>
                <a:gd name="T1" fmla="*/ 7 h 7"/>
                <a:gd name="T2" fmla="*/ 1 w 37"/>
                <a:gd name="T3" fmla="*/ 6 h 7"/>
                <a:gd name="T4" fmla="*/ 1 w 37"/>
                <a:gd name="T5" fmla="*/ 6 h 7"/>
                <a:gd name="T6" fmla="*/ 3 w 37"/>
                <a:gd name="T7" fmla="*/ 6 h 7"/>
                <a:gd name="T8" fmla="*/ 3 w 37"/>
                <a:gd name="T9" fmla="*/ 6 h 7"/>
                <a:gd name="T10" fmla="*/ 4 w 37"/>
                <a:gd name="T11" fmla="*/ 6 h 7"/>
                <a:gd name="T12" fmla="*/ 4 w 37"/>
                <a:gd name="T13" fmla="*/ 6 h 7"/>
                <a:gd name="T14" fmla="*/ 6 w 37"/>
                <a:gd name="T15" fmla="*/ 5 h 7"/>
                <a:gd name="T16" fmla="*/ 6 w 37"/>
                <a:gd name="T17" fmla="*/ 5 h 7"/>
                <a:gd name="T18" fmla="*/ 7 w 37"/>
                <a:gd name="T19" fmla="*/ 5 h 7"/>
                <a:gd name="T20" fmla="*/ 7 w 37"/>
                <a:gd name="T21" fmla="*/ 5 h 7"/>
                <a:gd name="T22" fmla="*/ 9 w 37"/>
                <a:gd name="T23" fmla="*/ 5 h 7"/>
                <a:gd name="T24" fmla="*/ 9 w 37"/>
                <a:gd name="T25" fmla="*/ 5 h 7"/>
                <a:gd name="T26" fmla="*/ 10 w 37"/>
                <a:gd name="T27" fmla="*/ 5 h 7"/>
                <a:gd name="T28" fmla="*/ 10 w 37"/>
                <a:gd name="T29" fmla="*/ 5 h 7"/>
                <a:gd name="T30" fmla="*/ 12 w 37"/>
                <a:gd name="T31" fmla="*/ 4 h 7"/>
                <a:gd name="T32" fmla="*/ 12 w 37"/>
                <a:gd name="T33" fmla="*/ 4 h 7"/>
                <a:gd name="T34" fmla="*/ 13 w 37"/>
                <a:gd name="T35" fmla="*/ 4 h 7"/>
                <a:gd name="T36" fmla="*/ 13 w 37"/>
                <a:gd name="T37" fmla="*/ 4 h 7"/>
                <a:gd name="T38" fmla="*/ 15 w 37"/>
                <a:gd name="T39" fmla="*/ 4 h 7"/>
                <a:gd name="T40" fmla="*/ 15 w 37"/>
                <a:gd name="T41" fmla="*/ 3 h 7"/>
                <a:gd name="T42" fmla="*/ 16 w 37"/>
                <a:gd name="T43" fmla="*/ 3 h 7"/>
                <a:gd name="T44" fmla="*/ 16 w 37"/>
                <a:gd name="T45" fmla="*/ 3 h 7"/>
                <a:gd name="T46" fmla="*/ 18 w 37"/>
                <a:gd name="T47" fmla="*/ 3 h 7"/>
                <a:gd name="T48" fmla="*/ 18 w 37"/>
                <a:gd name="T49" fmla="*/ 3 h 7"/>
                <a:gd name="T50" fmla="*/ 19 w 37"/>
                <a:gd name="T51" fmla="*/ 3 h 7"/>
                <a:gd name="T52" fmla="*/ 19 w 37"/>
                <a:gd name="T53" fmla="*/ 3 h 7"/>
                <a:gd name="T54" fmla="*/ 21 w 37"/>
                <a:gd name="T55" fmla="*/ 3 h 7"/>
                <a:gd name="T56" fmla="*/ 21 w 37"/>
                <a:gd name="T57" fmla="*/ 3 h 7"/>
                <a:gd name="T58" fmla="*/ 22 w 37"/>
                <a:gd name="T59" fmla="*/ 2 h 7"/>
                <a:gd name="T60" fmla="*/ 22 w 37"/>
                <a:gd name="T61" fmla="*/ 2 h 7"/>
                <a:gd name="T62" fmla="*/ 24 w 37"/>
                <a:gd name="T63" fmla="*/ 2 h 7"/>
                <a:gd name="T64" fmla="*/ 24 w 37"/>
                <a:gd name="T65" fmla="*/ 2 h 7"/>
                <a:gd name="T66" fmla="*/ 25 w 37"/>
                <a:gd name="T67" fmla="*/ 2 h 7"/>
                <a:gd name="T68" fmla="*/ 25 w 37"/>
                <a:gd name="T69" fmla="*/ 2 h 7"/>
                <a:gd name="T70" fmla="*/ 27 w 37"/>
                <a:gd name="T71" fmla="*/ 2 h 7"/>
                <a:gd name="T72" fmla="*/ 27 w 37"/>
                <a:gd name="T73" fmla="*/ 2 h 7"/>
                <a:gd name="T74" fmla="*/ 28 w 37"/>
                <a:gd name="T75" fmla="*/ 1 h 7"/>
                <a:gd name="T76" fmla="*/ 28 w 37"/>
                <a:gd name="T77" fmla="*/ 1 h 7"/>
                <a:gd name="T78" fmla="*/ 30 w 37"/>
                <a:gd name="T79" fmla="*/ 1 h 7"/>
                <a:gd name="T80" fmla="*/ 30 w 37"/>
                <a:gd name="T81" fmla="*/ 1 h 7"/>
                <a:gd name="T82" fmla="*/ 31 w 37"/>
                <a:gd name="T83" fmla="*/ 1 h 7"/>
                <a:gd name="T84" fmla="*/ 31 w 37"/>
                <a:gd name="T85" fmla="*/ 1 h 7"/>
                <a:gd name="T86" fmla="*/ 33 w 37"/>
                <a:gd name="T87" fmla="*/ 0 h 7"/>
                <a:gd name="T88" fmla="*/ 33 w 37"/>
                <a:gd name="T89" fmla="*/ 0 h 7"/>
                <a:gd name="T90" fmla="*/ 34 w 37"/>
                <a:gd name="T91" fmla="*/ 0 h 7"/>
                <a:gd name="T92" fmla="*/ 34 w 37"/>
                <a:gd name="T93" fmla="*/ 0 h 7"/>
                <a:gd name="T94" fmla="*/ 36 w 37"/>
                <a:gd name="T95" fmla="*/ 0 h 7"/>
                <a:gd name="T96" fmla="*/ 36 w 37"/>
                <a:gd name="T97" fmla="*/ 0 h 7"/>
                <a:gd name="T98" fmla="*/ 37 w 37"/>
                <a:gd name="T9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7">
                  <a:moveTo>
                    <a:pt x="0" y="7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4" name="Freeform 1950"/>
            <p:cNvSpPr>
              <a:spLocks/>
            </p:cNvSpPr>
            <p:nvPr/>
          </p:nvSpPr>
          <p:spPr bwMode="auto">
            <a:xfrm>
              <a:off x="1265292" y="-4241098"/>
              <a:ext cx="46484" cy="6457"/>
            </a:xfrm>
            <a:custGeom>
              <a:avLst/>
              <a:gdLst>
                <a:gd name="T0" fmla="*/ 0 w 36"/>
                <a:gd name="T1" fmla="*/ 5 h 5"/>
                <a:gd name="T2" fmla="*/ 0 w 36"/>
                <a:gd name="T3" fmla="*/ 5 h 5"/>
                <a:gd name="T4" fmla="*/ 2 w 36"/>
                <a:gd name="T5" fmla="*/ 4 h 5"/>
                <a:gd name="T6" fmla="*/ 2 w 36"/>
                <a:gd name="T7" fmla="*/ 4 h 5"/>
                <a:gd name="T8" fmla="*/ 3 w 36"/>
                <a:gd name="T9" fmla="*/ 4 h 5"/>
                <a:gd name="T10" fmla="*/ 3 w 36"/>
                <a:gd name="T11" fmla="*/ 4 h 5"/>
                <a:gd name="T12" fmla="*/ 5 w 36"/>
                <a:gd name="T13" fmla="*/ 4 h 5"/>
                <a:gd name="T14" fmla="*/ 5 w 36"/>
                <a:gd name="T15" fmla="*/ 4 h 5"/>
                <a:gd name="T16" fmla="*/ 6 w 36"/>
                <a:gd name="T17" fmla="*/ 4 h 5"/>
                <a:gd name="T18" fmla="*/ 6 w 36"/>
                <a:gd name="T19" fmla="*/ 4 h 5"/>
                <a:gd name="T20" fmla="*/ 8 w 36"/>
                <a:gd name="T21" fmla="*/ 4 h 5"/>
                <a:gd name="T22" fmla="*/ 8 w 36"/>
                <a:gd name="T23" fmla="*/ 4 h 5"/>
                <a:gd name="T24" fmla="*/ 9 w 36"/>
                <a:gd name="T25" fmla="*/ 3 h 5"/>
                <a:gd name="T26" fmla="*/ 9 w 36"/>
                <a:gd name="T27" fmla="*/ 3 h 5"/>
                <a:gd name="T28" fmla="*/ 11 w 36"/>
                <a:gd name="T29" fmla="*/ 3 h 5"/>
                <a:gd name="T30" fmla="*/ 11 w 36"/>
                <a:gd name="T31" fmla="*/ 3 h 5"/>
                <a:gd name="T32" fmla="*/ 12 w 36"/>
                <a:gd name="T33" fmla="*/ 3 h 5"/>
                <a:gd name="T34" fmla="*/ 12 w 36"/>
                <a:gd name="T35" fmla="*/ 3 h 5"/>
                <a:gd name="T36" fmla="*/ 14 w 36"/>
                <a:gd name="T37" fmla="*/ 3 h 5"/>
                <a:gd name="T38" fmla="*/ 14 w 36"/>
                <a:gd name="T39" fmla="*/ 3 h 5"/>
                <a:gd name="T40" fmla="*/ 15 w 36"/>
                <a:gd name="T41" fmla="*/ 2 h 5"/>
                <a:gd name="T42" fmla="*/ 15 w 36"/>
                <a:gd name="T43" fmla="*/ 2 h 5"/>
                <a:gd name="T44" fmla="*/ 17 w 36"/>
                <a:gd name="T45" fmla="*/ 2 h 5"/>
                <a:gd name="T46" fmla="*/ 17 w 36"/>
                <a:gd name="T47" fmla="*/ 2 h 5"/>
                <a:gd name="T48" fmla="*/ 18 w 36"/>
                <a:gd name="T49" fmla="*/ 2 h 5"/>
                <a:gd name="T50" fmla="*/ 18 w 36"/>
                <a:gd name="T51" fmla="*/ 2 h 5"/>
                <a:gd name="T52" fmla="*/ 20 w 36"/>
                <a:gd name="T53" fmla="*/ 2 h 5"/>
                <a:gd name="T54" fmla="*/ 20 w 36"/>
                <a:gd name="T55" fmla="*/ 2 h 5"/>
                <a:gd name="T56" fmla="*/ 21 w 36"/>
                <a:gd name="T57" fmla="*/ 2 h 5"/>
                <a:gd name="T58" fmla="*/ 21 w 36"/>
                <a:gd name="T59" fmla="*/ 2 h 5"/>
                <a:gd name="T60" fmla="*/ 23 w 36"/>
                <a:gd name="T61" fmla="*/ 1 h 5"/>
                <a:gd name="T62" fmla="*/ 23 w 36"/>
                <a:gd name="T63" fmla="*/ 1 h 5"/>
                <a:gd name="T64" fmla="*/ 24 w 36"/>
                <a:gd name="T65" fmla="*/ 1 h 5"/>
                <a:gd name="T66" fmla="*/ 24 w 36"/>
                <a:gd name="T67" fmla="*/ 1 h 5"/>
                <a:gd name="T68" fmla="*/ 26 w 36"/>
                <a:gd name="T69" fmla="*/ 1 h 5"/>
                <a:gd name="T70" fmla="*/ 26 w 36"/>
                <a:gd name="T71" fmla="*/ 1 h 5"/>
                <a:gd name="T72" fmla="*/ 27 w 36"/>
                <a:gd name="T73" fmla="*/ 1 h 5"/>
                <a:gd name="T74" fmla="*/ 27 w 36"/>
                <a:gd name="T75" fmla="*/ 1 h 5"/>
                <a:gd name="T76" fmla="*/ 29 w 36"/>
                <a:gd name="T77" fmla="*/ 1 h 5"/>
                <a:gd name="T78" fmla="*/ 29 w 36"/>
                <a:gd name="T79" fmla="*/ 1 h 5"/>
                <a:gd name="T80" fmla="*/ 30 w 36"/>
                <a:gd name="T81" fmla="*/ 1 h 5"/>
                <a:gd name="T82" fmla="*/ 30 w 36"/>
                <a:gd name="T83" fmla="*/ 1 h 5"/>
                <a:gd name="T84" fmla="*/ 32 w 36"/>
                <a:gd name="T85" fmla="*/ 0 h 5"/>
                <a:gd name="T86" fmla="*/ 32 w 36"/>
                <a:gd name="T87" fmla="*/ 0 h 5"/>
                <a:gd name="T88" fmla="*/ 33 w 36"/>
                <a:gd name="T89" fmla="*/ 0 h 5"/>
                <a:gd name="T90" fmla="*/ 33 w 36"/>
                <a:gd name="T91" fmla="*/ 0 h 5"/>
                <a:gd name="T92" fmla="*/ 35 w 36"/>
                <a:gd name="T93" fmla="*/ 0 h 5"/>
                <a:gd name="T94" fmla="*/ 35 w 36"/>
                <a:gd name="T95" fmla="*/ 0 h 5"/>
                <a:gd name="T96" fmla="*/ 36 w 36"/>
                <a:gd name="T97" fmla="*/ 0 h 5"/>
                <a:gd name="T98" fmla="*/ 36 w 36"/>
                <a:gd name="T9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5">
                  <a:moveTo>
                    <a:pt x="0" y="5"/>
                  </a:moveTo>
                  <a:lnTo>
                    <a:pt x="0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5" name="Freeform 1951"/>
            <p:cNvSpPr>
              <a:spLocks/>
            </p:cNvSpPr>
            <p:nvPr/>
          </p:nvSpPr>
          <p:spPr bwMode="auto">
            <a:xfrm>
              <a:off x="1311776" y="-4246263"/>
              <a:ext cx="49066" cy="5165"/>
            </a:xfrm>
            <a:custGeom>
              <a:avLst/>
              <a:gdLst>
                <a:gd name="T0" fmla="*/ 0 w 38"/>
                <a:gd name="T1" fmla="*/ 4 h 4"/>
                <a:gd name="T2" fmla="*/ 2 w 38"/>
                <a:gd name="T3" fmla="*/ 3 h 4"/>
                <a:gd name="T4" fmla="*/ 2 w 38"/>
                <a:gd name="T5" fmla="*/ 3 h 4"/>
                <a:gd name="T6" fmla="*/ 3 w 38"/>
                <a:gd name="T7" fmla="*/ 3 h 4"/>
                <a:gd name="T8" fmla="*/ 3 w 38"/>
                <a:gd name="T9" fmla="*/ 3 h 4"/>
                <a:gd name="T10" fmla="*/ 5 w 38"/>
                <a:gd name="T11" fmla="*/ 3 h 4"/>
                <a:gd name="T12" fmla="*/ 5 w 38"/>
                <a:gd name="T13" fmla="*/ 3 h 4"/>
                <a:gd name="T14" fmla="*/ 6 w 38"/>
                <a:gd name="T15" fmla="*/ 3 h 4"/>
                <a:gd name="T16" fmla="*/ 6 w 38"/>
                <a:gd name="T17" fmla="*/ 3 h 4"/>
                <a:gd name="T18" fmla="*/ 8 w 38"/>
                <a:gd name="T19" fmla="*/ 3 h 4"/>
                <a:gd name="T20" fmla="*/ 8 w 38"/>
                <a:gd name="T21" fmla="*/ 3 h 4"/>
                <a:gd name="T22" fmla="*/ 9 w 38"/>
                <a:gd name="T23" fmla="*/ 3 h 4"/>
                <a:gd name="T24" fmla="*/ 9 w 38"/>
                <a:gd name="T25" fmla="*/ 3 h 4"/>
                <a:gd name="T26" fmla="*/ 11 w 38"/>
                <a:gd name="T27" fmla="*/ 3 h 4"/>
                <a:gd name="T28" fmla="*/ 11 w 38"/>
                <a:gd name="T29" fmla="*/ 3 h 4"/>
                <a:gd name="T30" fmla="*/ 12 w 38"/>
                <a:gd name="T31" fmla="*/ 2 h 4"/>
                <a:gd name="T32" fmla="*/ 12 w 38"/>
                <a:gd name="T33" fmla="*/ 2 h 4"/>
                <a:gd name="T34" fmla="*/ 14 w 38"/>
                <a:gd name="T35" fmla="*/ 2 h 4"/>
                <a:gd name="T36" fmla="*/ 14 w 38"/>
                <a:gd name="T37" fmla="*/ 2 h 4"/>
                <a:gd name="T38" fmla="*/ 15 w 38"/>
                <a:gd name="T39" fmla="*/ 2 h 4"/>
                <a:gd name="T40" fmla="*/ 15 w 38"/>
                <a:gd name="T41" fmla="*/ 2 h 4"/>
                <a:gd name="T42" fmla="*/ 17 w 38"/>
                <a:gd name="T43" fmla="*/ 2 h 4"/>
                <a:gd name="T44" fmla="*/ 17 w 38"/>
                <a:gd name="T45" fmla="*/ 2 h 4"/>
                <a:gd name="T46" fmla="*/ 18 w 38"/>
                <a:gd name="T47" fmla="*/ 2 h 4"/>
                <a:gd name="T48" fmla="*/ 18 w 38"/>
                <a:gd name="T49" fmla="*/ 2 h 4"/>
                <a:gd name="T50" fmla="*/ 20 w 38"/>
                <a:gd name="T51" fmla="*/ 2 h 4"/>
                <a:gd name="T52" fmla="*/ 20 w 38"/>
                <a:gd name="T53" fmla="*/ 2 h 4"/>
                <a:gd name="T54" fmla="*/ 21 w 38"/>
                <a:gd name="T55" fmla="*/ 2 h 4"/>
                <a:gd name="T56" fmla="*/ 21 w 38"/>
                <a:gd name="T57" fmla="*/ 2 h 4"/>
                <a:gd name="T58" fmla="*/ 23 w 38"/>
                <a:gd name="T59" fmla="*/ 1 h 4"/>
                <a:gd name="T60" fmla="*/ 23 w 38"/>
                <a:gd name="T61" fmla="*/ 1 h 4"/>
                <a:gd name="T62" fmla="*/ 24 w 38"/>
                <a:gd name="T63" fmla="*/ 1 h 4"/>
                <a:gd name="T64" fmla="*/ 24 w 38"/>
                <a:gd name="T65" fmla="*/ 1 h 4"/>
                <a:gd name="T66" fmla="*/ 26 w 38"/>
                <a:gd name="T67" fmla="*/ 1 h 4"/>
                <a:gd name="T68" fmla="*/ 26 w 38"/>
                <a:gd name="T69" fmla="*/ 1 h 4"/>
                <a:gd name="T70" fmla="*/ 27 w 38"/>
                <a:gd name="T71" fmla="*/ 1 h 4"/>
                <a:gd name="T72" fmla="*/ 27 w 38"/>
                <a:gd name="T73" fmla="*/ 1 h 4"/>
                <a:gd name="T74" fmla="*/ 29 w 38"/>
                <a:gd name="T75" fmla="*/ 1 h 4"/>
                <a:gd name="T76" fmla="*/ 29 w 38"/>
                <a:gd name="T77" fmla="*/ 1 h 4"/>
                <a:gd name="T78" fmla="*/ 30 w 38"/>
                <a:gd name="T79" fmla="*/ 1 h 4"/>
                <a:gd name="T80" fmla="*/ 30 w 38"/>
                <a:gd name="T81" fmla="*/ 1 h 4"/>
                <a:gd name="T82" fmla="*/ 32 w 38"/>
                <a:gd name="T83" fmla="*/ 0 h 4"/>
                <a:gd name="T84" fmla="*/ 32 w 38"/>
                <a:gd name="T85" fmla="*/ 0 h 4"/>
                <a:gd name="T86" fmla="*/ 33 w 38"/>
                <a:gd name="T87" fmla="*/ 0 h 4"/>
                <a:gd name="T88" fmla="*/ 33 w 38"/>
                <a:gd name="T89" fmla="*/ 0 h 4"/>
                <a:gd name="T90" fmla="*/ 35 w 38"/>
                <a:gd name="T91" fmla="*/ 0 h 4"/>
                <a:gd name="T92" fmla="*/ 35 w 38"/>
                <a:gd name="T93" fmla="*/ 0 h 4"/>
                <a:gd name="T94" fmla="*/ 36 w 38"/>
                <a:gd name="T95" fmla="*/ 0 h 4"/>
                <a:gd name="T96" fmla="*/ 36 w 38"/>
                <a:gd name="T97" fmla="*/ 0 h 4"/>
                <a:gd name="T98" fmla="*/ 38 w 38"/>
                <a:gd name="T9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4">
                  <a:moveTo>
                    <a:pt x="0" y="4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6" name="Freeform 1952"/>
            <p:cNvSpPr>
              <a:spLocks/>
            </p:cNvSpPr>
            <p:nvPr/>
          </p:nvSpPr>
          <p:spPr bwMode="auto">
            <a:xfrm>
              <a:off x="1360842" y="-4248846"/>
              <a:ext cx="46484" cy="2583"/>
            </a:xfrm>
            <a:custGeom>
              <a:avLst/>
              <a:gdLst>
                <a:gd name="T0" fmla="*/ 0 w 36"/>
                <a:gd name="T1" fmla="*/ 2 h 2"/>
                <a:gd name="T2" fmla="*/ 0 w 36"/>
                <a:gd name="T3" fmla="*/ 2 h 2"/>
                <a:gd name="T4" fmla="*/ 1 w 36"/>
                <a:gd name="T5" fmla="*/ 2 h 2"/>
                <a:gd name="T6" fmla="*/ 1 w 36"/>
                <a:gd name="T7" fmla="*/ 2 h 2"/>
                <a:gd name="T8" fmla="*/ 3 w 36"/>
                <a:gd name="T9" fmla="*/ 2 h 2"/>
                <a:gd name="T10" fmla="*/ 3 w 36"/>
                <a:gd name="T11" fmla="*/ 2 h 2"/>
                <a:gd name="T12" fmla="*/ 4 w 36"/>
                <a:gd name="T13" fmla="*/ 2 h 2"/>
                <a:gd name="T14" fmla="*/ 4 w 36"/>
                <a:gd name="T15" fmla="*/ 2 h 2"/>
                <a:gd name="T16" fmla="*/ 6 w 36"/>
                <a:gd name="T17" fmla="*/ 2 h 2"/>
                <a:gd name="T18" fmla="*/ 6 w 36"/>
                <a:gd name="T19" fmla="*/ 2 h 2"/>
                <a:gd name="T20" fmla="*/ 7 w 36"/>
                <a:gd name="T21" fmla="*/ 2 h 2"/>
                <a:gd name="T22" fmla="*/ 7 w 36"/>
                <a:gd name="T23" fmla="*/ 2 h 2"/>
                <a:gd name="T24" fmla="*/ 9 w 36"/>
                <a:gd name="T25" fmla="*/ 1 h 2"/>
                <a:gd name="T26" fmla="*/ 9 w 36"/>
                <a:gd name="T27" fmla="*/ 1 h 2"/>
                <a:gd name="T28" fmla="*/ 10 w 36"/>
                <a:gd name="T29" fmla="*/ 1 h 2"/>
                <a:gd name="T30" fmla="*/ 10 w 36"/>
                <a:gd name="T31" fmla="*/ 1 h 2"/>
                <a:gd name="T32" fmla="*/ 12 w 36"/>
                <a:gd name="T33" fmla="*/ 1 h 2"/>
                <a:gd name="T34" fmla="*/ 12 w 36"/>
                <a:gd name="T35" fmla="*/ 1 h 2"/>
                <a:gd name="T36" fmla="*/ 13 w 36"/>
                <a:gd name="T37" fmla="*/ 1 h 2"/>
                <a:gd name="T38" fmla="*/ 13 w 36"/>
                <a:gd name="T39" fmla="*/ 1 h 2"/>
                <a:gd name="T40" fmla="*/ 15 w 36"/>
                <a:gd name="T41" fmla="*/ 1 h 2"/>
                <a:gd name="T42" fmla="*/ 15 w 36"/>
                <a:gd name="T43" fmla="*/ 1 h 2"/>
                <a:gd name="T44" fmla="*/ 16 w 36"/>
                <a:gd name="T45" fmla="*/ 1 h 2"/>
                <a:gd name="T46" fmla="*/ 16 w 36"/>
                <a:gd name="T47" fmla="*/ 1 h 2"/>
                <a:gd name="T48" fmla="*/ 18 w 36"/>
                <a:gd name="T49" fmla="*/ 1 h 2"/>
                <a:gd name="T50" fmla="*/ 18 w 36"/>
                <a:gd name="T51" fmla="*/ 1 h 2"/>
                <a:gd name="T52" fmla="*/ 19 w 36"/>
                <a:gd name="T53" fmla="*/ 1 h 2"/>
                <a:gd name="T54" fmla="*/ 19 w 36"/>
                <a:gd name="T55" fmla="*/ 1 h 2"/>
                <a:gd name="T56" fmla="*/ 21 w 36"/>
                <a:gd name="T57" fmla="*/ 1 h 2"/>
                <a:gd name="T58" fmla="*/ 21 w 36"/>
                <a:gd name="T59" fmla="*/ 1 h 2"/>
                <a:gd name="T60" fmla="*/ 22 w 36"/>
                <a:gd name="T61" fmla="*/ 1 h 2"/>
                <a:gd name="T62" fmla="*/ 22 w 36"/>
                <a:gd name="T63" fmla="*/ 1 h 2"/>
                <a:gd name="T64" fmla="*/ 24 w 36"/>
                <a:gd name="T65" fmla="*/ 1 h 2"/>
                <a:gd name="T66" fmla="*/ 24 w 36"/>
                <a:gd name="T67" fmla="*/ 1 h 2"/>
                <a:gd name="T68" fmla="*/ 25 w 36"/>
                <a:gd name="T69" fmla="*/ 1 h 2"/>
                <a:gd name="T70" fmla="*/ 25 w 36"/>
                <a:gd name="T71" fmla="*/ 1 h 2"/>
                <a:gd name="T72" fmla="*/ 27 w 36"/>
                <a:gd name="T73" fmla="*/ 1 h 2"/>
                <a:gd name="T74" fmla="*/ 27 w 36"/>
                <a:gd name="T75" fmla="*/ 1 h 2"/>
                <a:gd name="T76" fmla="*/ 28 w 36"/>
                <a:gd name="T77" fmla="*/ 0 h 2"/>
                <a:gd name="T78" fmla="*/ 28 w 36"/>
                <a:gd name="T79" fmla="*/ 0 h 2"/>
                <a:gd name="T80" fmla="*/ 30 w 36"/>
                <a:gd name="T81" fmla="*/ 0 h 2"/>
                <a:gd name="T82" fmla="*/ 30 w 36"/>
                <a:gd name="T83" fmla="*/ 0 h 2"/>
                <a:gd name="T84" fmla="*/ 31 w 36"/>
                <a:gd name="T85" fmla="*/ 0 h 2"/>
                <a:gd name="T86" fmla="*/ 31 w 36"/>
                <a:gd name="T87" fmla="*/ 0 h 2"/>
                <a:gd name="T88" fmla="*/ 33 w 36"/>
                <a:gd name="T89" fmla="*/ 0 h 2"/>
                <a:gd name="T90" fmla="*/ 33 w 36"/>
                <a:gd name="T91" fmla="*/ 0 h 2"/>
                <a:gd name="T92" fmla="*/ 34 w 36"/>
                <a:gd name="T93" fmla="*/ 0 h 2"/>
                <a:gd name="T94" fmla="*/ 34 w 36"/>
                <a:gd name="T95" fmla="*/ 0 h 2"/>
                <a:gd name="T96" fmla="*/ 36 w 36"/>
                <a:gd name="T97" fmla="*/ 0 h 2"/>
                <a:gd name="T98" fmla="*/ 36 w 36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7" name="Freeform 1953"/>
            <p:cNvSpPr>
              <a:spLocks/>
            </p:cNvSpPr>
            <p:nvPr/>
          </p:nvSpPr>
          <p:spPr bwMode="auto">
            <a:xfrm>
              <a:off x="1407326" y="-4250138"/>
              <a:ext cx="47776" cy="1292"/>
            </a:xfrm>
            <a:custGeom>
              <a:avLst/>
              <a:gdLst>
                <a:gd name="T0" fmla="*/ 0 w 37"/>
                <a:gd name="T1" fmla="*/ 1 h 1"/>
                <a:gd name="T2" fmla="*/ 1 w 37"/>
                <a:gd name="T3" fmla="*/ 1 h 1"/>
                <a:gd name="T4" fmla="*/ 1 w 37"/>
                <a:gd name="T5" fmla="*/ 1 h 1"/>
                <a:gd name="T6" fmla="*/ 3 w 37"/>
                <a:gd name="T7" fmla="*/ 1 h 1"/>
                <a:gd name="T8" fmla="*/ 3 w 37"/>
                <a:gd name="T9" fmla="*/ 1 h 1"/>
                <a:gd name="T10" fmla="*/ 4 w 37"/>
                <a:gd name="T11" fmla="*/ 1 h 1"/>
                <a:gd name="T12" fmla="*/ 4 w 37"/>
                <a:gd name="T13" fmla="*/ 1 h 1"/>
                <a:gd name="T14" fmla="*/ 6 w 37"/>
                <a:gd name="T15" fmla="*/ 1 h 1"/>
                <a:gd name="T16" fmla="*/ 6 w 37"/>
                <a:gd name="T17" fmla="*/ 1 h 1"/>
                <a:gd name="T18" fmla="*/ 7 w 37"/>
                <a:gd name="T19" fmla="*/ 1 h 1"/>
                <a:gd name="T20" fmla="*/ 7 w 37"/>
                <a:gd name="T21" fmla="*/ 1 h 1"/>
                <a:gd name="T22" fmla="*/ 9 w 37"/>
                <a:gd name="T23" fmla="*/ 0 h 1"/>
                <a:gd name="T24" fmla="*/ 9 w 37"/>
                <a:gd name="T25" fmla="*/ 0 h 1"/>
                <a:gd name="T26" fmla="*/ 10 w 37"/>
                <a:gd name="T27" fmla="*/ 0 h 1"/>
                <a:gd name="T28" fmla="*/ 10 w 37"/>
                <a:gd name="T29" fmla="*/ 0 h 1"/>
                <a:gd name="T30" fmla="*/ 12 w 37"/>
                <a:gd name="T31" fmla="*/ 0 h 1"/>
                <a:gd name="T32" fmla="*/ 12 w 37"/>
                <a:gd name="T33" fmla="*/ 0 h 1"/>
                <a:gd name="T34" fmla="*/ 13 w 37"/>
                <a:gd name="T35" fmla="*/ 0 h 1"/>
                <a:gd name="T36" fmla="*/ 13 w 37"/>
                <a:gd name="T37" fmla="*/ 0 h 1"/>
                <a:gd name="T38" fmla="*/ 15 w 37"/>
                <a:gd name="T39" fmla="*/ 0 h 1"/>
                <a:gd name="T40" fmla="*/ 15 w 37"/>
                <a:gd name="T41" fmla="*/ 0 h 1"/>
                <a:gd name="T42" fmla="*/ 16 w 37"/>
                <a:gd name="T43" fmla="*/ 0 h 1"/>
                <a:gd name="T44" fmla="*/ 16 w 37"/>
                <a:gd name="T45" fmla="*/ 0 h 1"/>
                <a:gd name="T46" fmla="*/ 18 w 37"/>
                <a:gd name="T47" fmla="*/ 0 h 1"/>
                <a:gd name="T48" fmla="*/ 18 w 37"/>
                <a:gd name="T49" fmla="*/ 0 h 1"/>
                <a:gd name="T50" fmla="*/ 19 w 37"/>
                <a:gd name="T51" fmla="*/ 0 h 1"/>
                <a:gd name="T52" fmla="*/ 19 w 37"/>
                <a:gd name="T53" fmla="*/ 0 h 1"/>
                <a:gd name="T54" fmla="*/ 21 w 37"/>
                <a:gd name="T55" fmla="*/ 0 h 1"/>
                <a:gd name="T56" fmla="*/ 21 w 37"/>
                <a:gd name="T57" fmla="*/ 0 h 1"/>
                <a:gd name="T58" fmla="*/ 22 w 37"/>
                <a:gd name="T59" fmla="*/ 0 h 1"/>
                <a:gd name="T60" fmla="*/ 22 w 37"/>
                <a:gd name="T61" fmla="*/ 0 h 1"/>
                <a:gd name="T62" fmla="*/ 24 w 37"/>
                <a:gd name="T63" fmla="*/ 0 h 1"/>
                <a:gd name="T64" fmla="*/ 24 w 37"/>
                <a:gd name="T65" fmla="*/ 0 h 1"/>
                <a:gd name="T66" fmla="*/ 25 w 37"/>
                <a:gd name="T67" fmla="*/ 0 h 1"/>
                <a:gd name="T68" fmla="*/ 25 w 37"/>
                <a:gd name="T69" fmla="*/ 0 h 1"/>
                <a:gd name="T70" fmla="*/ 27 w 37"/>
                <a:gd name="T71" fmla="*/ 0 h 1"/>
                <a:gd name="T72" fmla="*/ 27 w 37"/>
                <a:gd name="T73" fmla="*/ 0 h 1"/>
                <a:gd name="T74" fmla="*/ 28 w 37"/>
                <a:gd name="T75" fmla="*/ 0 h 1"/>
                <a:gd name="T76" fmla="*/ 28 w 37"/>
                <a:gd name="T77" fmla="*/ 0 h 1"/>
                <a:gd name="T78" fmla="*/ 30 w 37"/>
                <a:gd name="T79" fmla="*/ 0 h 1"/>
                <a:gd name="T80" fmla="*/ 30 w 37"/>
                <a:gd name="T81" fmla="*/ 0 h 1"/>
                <a:gd name="T82" fmla="*/ 31 w 37"/>
                <a:gd name="T83" fmla="*/ 0 h 1"/>
                <a:gd name="T84" fmla="*/ 31 w 37"/>
                <a:gd name="T85" fmla="*/ 0 h 1"/>
                <a:gd name="T86" fmla="*/ 33 w 37"/>
                <a:gd name="T87" fmla="*/ 0 h 1"/>
                <a:gd name="T88" fmla="*/ 33 w 37"/>
                <a:gd name="T89" fmla="*/ 0 h 1"/>
                <a:gd name="T90" fmla="*/ 34 w 37"/>
                <a:gd name="T91" fmla="*/ 0 h 1"/>
                <a:gd name="T92" fmla="*/ 34 w 37"/>
                <a:gd name="T93" fmla="*/ 0 h 1"/>
                <a:gd name="T94" fmla="*/ 36 w 37"/>
                <a:gd name="T95" fmla="*/ 0 h 1"/>
                <a:gd name="T96" fmla="*/ 36 w 37"/>
                <a:gd name="T97" fmla="*/ 0 h 1"/>
                <a:gd name="T98" fmla="*/ 37 w 37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8" name="Freeform 1954"/>
            <p:cNvSpPr>
              <a:spLocks/>
            </p:cNvSpPr>
            <p:nvPr/>
          </p:nvSpPr>
          <p:spPr bwMode="auto">
            <a:xfrm>
              <a:off x="1455101" y="-4250138"/>
              <a:ext cx="46484" cy="0"/>
            </a:xfrm>
            <a:custGeom>
              <a:avLst/>
              <a:gdLst>
                <a:gd name="T0" fmla="*/ 0 w 36"/>
                <a:gd name="T1" fmla="*/ 0 w 36"/>
                <a:gd name="T2" fmla="*/ 2 w 36"/>
                <a:gd name="T3" fmla="*/ 2 w 36"/>
                <a:gd name="T4" fmla="*/ 3 w 36"/>
                <a:gd name="T5" fmla="*/ 3 w 36"/>
                <a:gd name="T6" fmla="*/ 5 w 36"/>
                <a:gd name="T7" fmla="*/ 5 w 36"/>
                <a:gd name="T8" fmla="*/ 6 w 36"/>
                <a:gd name="T9" fmla="*/ 6 w 36"/>
                <a:gd name="T10" fmla="*/ 8 w 36"/>
                <a:gd name="T11" fmla="*/ 8 w 36"/>
                <a:gd name="T12" fmla="*/ 9 w 36"/>
                <a:gd name="T13" fmla="*/ 9 w 36"/>
                <a:gd name="T14" fmla="*/ 11 w 36"/>
                <a:gd name="T15" fmla="*/ 11 w 36"/>
                <a:gd name="T16" fmla="*/ 12 w 36"/>
                <a:gd name="T17" fmla="*/ 12 w 36"/>
                <a:gd name="T18" fmla="*/ 14 w 36"/>
                <a:gd name="T19" fmla="*/ 14 w 36"/>
                <a:gd name="T20" fmla="*/ 15 w 36"/>
                <a:gd name="T21" fmla="*/ 15 w 36"/>
                <a:gd name="T22" fmla="*/ 17 w 36"/>
                <a:gd name="T23" fmla="*/ 17 w 36"/>
                <a:gd name="T24" fmla="*/ 18 w 36"/>
                <a:gd name="T25" fmla="*/ 18 w 36"/>
                <a:gd name="T26" fmla="*/ 20 w 36"/>
                <a:gd name="T27" fmla="*/ 20 w 36"/>
                <a:gd name="T28" fmla="*/ 21 w 36"/>
                <a:gd name="T29" fmla="*/ 21 w 36"/>
                <a:gd name="T30" fmla="*/ 23 w 36"/>
                <a:gd name="T31" fmla="*/ 23 w 36"/>
                <a:gd name="T32" fmla="*/ 24 w 36"/>
                <a:gd name="T33" fmla="*/ 24 w 36"/>
                <a:gd name="T34" fmla="*/ 26 w 36"/>
                <a:gd name="T35" fmla="*/ 26 w 36"/>
                <a:gd name="T36" fmla="*/ 27 w 36"/>
                <a:gd name="T37" fmla="*/ 27 w 36"/>
                <a:gd name="T38" fmla="*/ 29 w 36"/>
                <a:gd name="T39" fmla="*/ 29 w 36"/>
                <a:gd name="T40" fmla="*/ 30 w 36"/>
                <a:gd name="T41" fmla="*/ 30 w 36"/>
                <a:gd name="T42" fmla="*/ 30 w 36"/>
                <a:gd name="T43" fmla="*/ 32 w 36"/>
                <a:gd name="T44" fmla="*/ 32 w 36"/>
                <a:gd name="T45" fmla="*/ 33 w 36"/>
                <a:gd name="T46" fmla="*/ 33 w 36"/>
                <a:gd name="T47" fmla="*/ 35 w 36"/>
                <a:gd name="T48" fmla="*/ 35 w 36"/>
                <a:gd name="T49" fmla="*/ 36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9" name="Freeform 1955"/>
            <p:cNvSpPr>
              <a:spLocks/>
            </p:cNvSpPr>
            <p:nvPr/>
          </p:nvSpPr>
          <p:spPr bwMode="auto">
            <a:xfrm>
              <a:off x="1501585" y="-4250138"/>
              <a:ext cx="54000" cy="0"/>
            </a:xfrm>
            <a:custGeom>
              <a:avLst/>
              <a:gdLst>
                <a:gd name="T0" fmla="*/ 0 w 36"/>
                <a:gd name="T1" fmla="*/ 0 w 36"/>
                <a:gd name="T2" fmla="*/ 2 w 36"/>
                <a:gd name="T3" fmla="*/ 2 w 36"/>
                <a:gd name="T4" fmla="*/ 3 w 36"/>
                <a:gd name="T5" fmla="*/ 3 w 36"/>
                <a:gd name="T6" fmla="*/ 5 w 36"/>
                <a:gd name="T7" fmla="*/ 5 w 36"/>
                <a:gd name="T8" fmla="*/ 6 w 36"/>
                <a:gd name="T9" fmla="*/ 6 w 36"/>
                <a:gd name="T10" fmla="*/ 8 w 36"/>
                <a:gd name="T11" fmla="*/ 8 w 36"/>
                <a:gd name="T12" fmla="*/ 9 w 36"/>
                <a:gd name="T13" fmla="*/ 9 w 36"/>
                <a:gd name="T14" fmla="*/ 11 w 36"/>
                <a:gd name="T15" fmla="*/ 11 w 36"/>
                <a:gd name="T16" fmla="*/ 12 w 36"/>
                <a:gd name="T17" fmla="*/ 12 w 36"/>
                <a:gd name="T18" fmla="*/ 14 w 36"/>
                <a:gd name="T19" fmla="*/ 14 w 36"/>
                <a:gd name="T20" fmla="*/ 15 w 36"/>
                <a:gd name="T21" fmla="*/ 15 w 36"/>
                <a:gd name="T22" fmla="*/ 17 w 36"/>
                <a:gd name="T23" fmla="*/ 17 w 36"/>
                <a:gd name="T24" fmla="*/ 18 w 36"/>
                <a:gd name="T25" fmla="*/ 18 w 36"/>
                <a:gd name="T26" fmla="*/ 20 w 36"/>
                <a:gd name="T27" fmla="*/ 20 w 36"/>
                <a:gd name="T28" fmla="*/ 21 w 36"/>
                <a:gd name="T29" fmla="*/ 21 w 36"/>
                <a:gd name="T30" fmla="*/ 23 w 36"/>
                <a:gd name="T31" fmla="*/ 23 w 36"/>
                <a:gd name="T32" fmla="*/ 24 w 36"/>
                <a:gd name="T33" fmla="*/ 24 w 36"/>
                <a:gd name="T34" fmla="*/ 26 w 36"/>
                <a:gd name="T35" fmla="*/ 26 w 36"/>
                <a:gd name="T36" fmla="*/ 27 w 36"/>
                <a:gd name="T37" fmla="*/ 27 w 36"/>
                <a:gd name="T38" fmla="*/ 29 w 36"/>
                <a:gd name="T39" fmla="*/ 29 w 36"/>
                <a:gd name="T40" fmla="*/ 30 w 36"/>
                <a:gd name="T41" fmla="*/ 30 w 36"/>
                <a:gd name="T42" fmla="*/ 32 w 36"/>
                <a:gd name="T43" fmla="*/ 32 w 36"/>
                <a:gd name="T44" fmla="*/ 33 w 36"/>
                <a:gd name="T45" fmla="*/ 33 w 36"/>
                <a:gd name="T46" fmla="*/ 35 w 36"/>
                <a:gd name="T47" fmla="*/ 35 w 36"/>
                <a:gd name="T48" fmla="*/ 36 w 36"/>
                <a:gd name="T49" fmla="*/ 36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0" name="Freeform 1975"/>
            <p:cNvSpPr>
              <a:spLocks/>
            </p:cNvSpPr>
            <p:nvPr/>
          </p:nvSpPr>
          <p:spPr bwMode="auto">
            <a:xfrm>
              <a:off x="2009483" y="-3385159"/>
              <a:ext cx="0" cy="6457"/>
            </a:xfrm>
            <a:custGeom>
              <a:avLst/>
              <a:gdLst>
                <a:gd name="T0" fmla="*/ 38 w 38"/>
                <a:gd name="T1" fmla="*/ 0 h 5"/>
                <a:gd name="T2" fmla="*/ 36 w 38"/>
                <a:gd name="T3" fmla="*/ 0 h 5"/>
                <a:gd name="T4" fmla="*/ 36 w 38"/>
                <a:gd name="T5" fmla="*/ 0 h 5"/>
                <a:gd name="T6" fmla="*/ 35 w 38"/>
                <a:gd name="T7" fmla="*/ 1 h 5"/>
                <a:gd name="T8" fmla="*/ 35 w 38"/>
                <a:gd name="T9" fmla="*/ 1 h 5"/>
                <a:gd name="T10" fmla="*/ 33 w 38"/>
                <a:gd name="T11" fmla="*/ 1 h 5"/>
                <a:gd name="T12" fmla="*/ 33 w 38"/>
                <a:gd name="T13" fmla="*/ 1 h 5"/>
                <a:gd name="T14" fmla="*/ 32 w 38"/>
                <a:gd name="T15" fmla="*/ 1 h 5"/>
                <a:gd name="T16" fmla="*/ 32 w 38"/>
                <a:gd name="T17" fmla="*/ 1 h 5"/>
                <a:gd name="T18" fmla="*/ 30 w 38"/>
                <a:gd name="T19" fmla="*/ 1 h 5"/>
                <a:gd name="T20" fmla="*/ 30 w 38"/>
                <a:gd name="T21" fmla="*/ 1 h 5"/>
                <a:gd name="T22" fmla="*/ 29 w 38"/>
                <a:gd name="T23" fmla="*/ 1 h 5"/>
                <a:gd name="T24" fmla="*/ 29 w 38"/>
                <a:gd name="T25" fmla="*/ 1 h 5"/>
                <a:gd name="T26" fmla="*/ 27 w 38"/>
                <a:gd name="T27" fmla="*/ 1 h 5"/>
                <a:gd name="T28" fmla="*/ 27 w 38"/>
                <a:gd name="T29" fmla="*/ 1 h 5"/>
                <a:gd name="T30" fmla="*/ 26 w 38"/>
                <a:gd name="T31" fmla="*/ 2 h 5"/>
                <a:gd name="T32" fmla="*/ 26 w 38"/>
                <a:gd name="T33" fmla="*/ 2 h 5"/>
                <a:gd name="T34" fmla="*/ 24 w 38"/>
                <a:gd name="T35" fmla="*/ 2 h 5"/>
                <a:gd name="T36" fmla="*/ 24 w 38"/>
                <a:gd name="T37" fmla="*/ 2 h 5"/>
                <a:gd name="T38" fmla="*/ 23 w 38"/>
                <a:gd name="T39" fmla="*/ 2 h 5"/>
                <a:gd name="T40" fmla="*/ 23 w 38"/>
                <a:gd name="T41" fmla="*/ 2 h 5"/>
                <a:gd name="T42" fmla="*/ 21 w 38"/>
                <a:gd name="T43" fmla="*/ 2 h 5"/>
                <a:gd name="T44" fmla="*/ 21 w 38"/>
                <a:gd name="T45" fmla="*/ 2 h 5"/>
                <a:gd name="T46" fmla="*/ 20 w 38"/>
                <a:gd name="T47" fmla="*/ 3 h 5"/>
                <a:gd name="T48" fmla="*/ 20 w 38"/>
                <a:gd name="T49" fmla="*/ 3 h 5"/>
                <a:gd name="T50" fmla="*/ 18 w 38"/>
                <a:gd name="T51" fmla="*/ 3 h 5"/>
                <a:gd name="T52" fmla="*/ 18 w 38"/>
                <a:gd name="T53" fmla="*/ 3 h 5"/>
                <a:gd name="T54" fmla="*/ 17 w 38"/>
                <a:gd name="T55" fmla="*/ 3 h 5"/>
                <a:gd name="T56" fmla="*/ 17 w 38"/>
                <a:gd name="T57" fmla="*/ 3 h 5"/>
                <a:gd name="T58" fmla="*/ 15 w 38"/>
                <a:gd name="T59" fmla="*/ 3 h 5"/>
                <a:gd name="T60" fmla="*/ 15 w 38"/>
                <a:gd name="T61" fmla="*/ 3 h 5"/>
                <a:gd name="T62" fmla="*/ 14 w 38"/>
                <a:gd name="T63" fmla="*/ 3 h 5"/>
                <a:gd name="T64" fmla="*/ 14 w 38"/>
                <a:gd name="T65" fmla="*/ 3 h 5"/>
                <a:gd name="T66" fmla="*/ 12 w 38"/>
                <a:gd name="T67" fmla="*/ 4 h 5"/>
                <a:gd name="T68" fmla="*/ 12 w 38"/>
                <a:gd name="T69" fmla="*/ 4 h 5"/>
                <a:gd name="T70" fmla="*/ 11 w 38"/>
                <a:gd name="T71" fmla="*/ 4 h 5"/>
                <a:gd name="T72" fmla="*/ 11 w 38"/>
                <a:gd name="T73" fmla="*/ 4 h 5"/>
                <a:gd name="T74" fmla="*/ 9 w 38"/>
                <a:gd name="T75" fmla="*/ 4 h 5"/>
                <a:gd name="T76" fmla="*/ 9 w 38"/>
                <a:gd name="T77" fmla="*/ 4 h 5"/>
                <a:gd name="T78" fmla="*/ 8 w 38"/>
                <a:gd name="T79" fmla="*/ 4 h 5"/>
                <a:gd name="T80" fmla="*/ 8 w 38"/>
                <a:gd name="T81" fmla="*/ 4 h 5"/>
                <a:gd name="T82" fmla="*/ 6 w 38"/>
                <a:gd name="T83" fmla="*/ 4 h 5"/>
                <a:gd name="T84" fmla="*/ 6 w 38"/>
                <a:gd name="T85" fmla="*/ 4 h 5"/>
                <a:gd name="T86" fmla="*/ 5 w 38"/>
                <a:gd name="T87" fmla="*/ 4 h 5"/>
                <a:gd name="T88" fmla="*/ 5 w 38"/>
                <a:gd name="T89" fmla="*/ 4 h 5"/>
                <a:gd name="T90" fmla="*/ 3 w 38"/>
                <a:gd name="T91" fmla="*/ 5 h 5"/>
                <a:gd name="T92" fmla="*/ 3 w 38"/>
                <a:gd name="T93" fmla="*/ 5 h 5"/>
                <a:gd name="T94" fmla="*/ 2 w 38"/>
                <a:gd name="T95" fmla="*/ 5 h 5"/>
                <a:gd name="T96" fmla="*/ 2 w 38"/>
                <a:gd name="T97" fmla="*/ 5 h 5"/>
                <a:gd name="T98" fmla="*/ 0 w 38"/>
                <a:gd name="T9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5">
                  <a:moveTo>
                    <a:pt x="38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</a:path>
              </a:pathLst>
            </a:custGeom>
            <a:noFill/>
            <a:ln w="38100" cap="sq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1" name="Freeform 1978"/>
            <p:cNvSpPr>
              <a:spLocks/>
            </p:cNvSpPr>
            <p:nvPr/>
          </p:nvSpPr>
          <p:spPr bwMode="auto">
            <a:xfrm>
              <a:off x="1845050" y="-3368170"/>
              <a:ext cx="64800" cy="5165"/>
            </a:xfrm>
            <a:custGeom>
              <a:avLst/>
              <a:gdLst>
                <a:gd name="T0" fmla="*/ 36 w 36"/>
                <a:gd name="T1" fmla="*/ 0 h 4"/>
                <a:gd name="T2" fmla="*/ 36 w 36"/>
                <a:gd name="T3" fmla="*/ 0 h 4"/>
                <a:gd name="T4" fmla="*/ 34 w 36"/>
                <a:gd name="T5" fmla="*/ 0 h 4"/>
                <a:gd name="T6" fmla="*/ 34 w 36"/>
                <a:gd name="T7" fmla="*/ 0 h 4"/>
                <a:gd name="T8" fmla="*/ 33 w 36"/>
                <a:gd name="T9" fmla="*/ 0 h 4"/>
                <a:gd name="T10" fmla="*/ 33 w 36"/>
                <a:gd name="T11" fmla="*/ 0 h 4"/>
                <a:gd name="T12" fmla="*/ 31 w 36"/>
                <a:gd name="T13" fmla="*/ 0 h 4"/>
                <a:gd name="T14" fmla="*/ 31 w 36"/>
                <a:gd name="T15" fmla="*/ 0 h 4"/>
                <a:gd name="T16" fmla="*/ 30 w 36"/>
                <a:gd name="T17" fmla="*/ 0 h 4"/>
                <a:gd name="T18" fmla="*/ 30 w 36"/>
                <a:gd name="T19" fmla="*/ 0 h 4"/>
                <a:gd name="T20" fmla="*/ 28 w 36"/>
                <a:gd name="T21" fmla="*/ 0 h 4"/>
                <a:gd name="T22" fmla="*/ 28 w 36"/>
                <a:gd name="T23" fmla="*/ 0 h 4"/>
                <a:gd name="T24" fmla="*/ 27 w 36"/>
                <a:gd name="T25" fmla="*/ 1 h 4"/>
                <a:gd name="T26" fmla="*/ 27 w 36"/>
                <a:gd name="T27" fmla="*/ 1 h 4"/>
                <a:gd name="T28" fmla="*/ 25 w 36"/>
                <a:gd name="T29" fmla="*/ 1 h 4"/>
                <a:gd name="T30" fmla="*/ 25 w 36"/>
                <a:gd name="T31" fmla="*/ 1 h 4"/>
                <a:gd name="T32" fmla="*/ 24 w 36"/>
                <a:gd name="T33" fmla="*/ 1 h 4"/>
                <a:gd name="T34" fmla="*/ 24 w 36"/>
                <a:gd name="T35" fmla="*/ 1 h 4"/>
                <a:gd name="T36" fmla="*/ 22 w 36"/>
                <a:gd name="T37" fmla="*/ 1 h 4"/>
                <a:gd name="T38" fmla="*/ 22 w 36"/>
                <a:gd name="T39" fmla="*/ 1 h 4"/>
                <a:gd name="T40" fmla="*/ 21 w 36"/>
                <a:gd name="T41" fmla="*/ 1 h 4"/>
                <a:gd name="T42" fmla="*/ 21 w 36"/>
                <a:gd name="T43" fmla="*/ 1 h 4"/>
                <a:gd name="T44" fmla="*/ 19 w 36"/>
                <a:gd name="T45" fmla="*/ 1 h 4"/>
                <a:gd name="T46" fmla="*/ 19 w 36"/>
                <a:gd name="T47" fmla="*/ 1 h 4"/>
                <a:gd name="T48" fmla="*/ 18 w 36"/>
                <a:gd name="T49" fmla="*/ 1 h 4"/>
                <a:gd name="T50" fmla="*/ 18 w 36"/>
                <a:gd name="T51" fmla="*/ 1 h 4"/>
                <a:gd name="T52" fmla="*/ 16 w 36"/>
                <a:gd name="T53" fmla="*/ 2 h 4"/>
                <a:gd name="T54" fmla="*/ 16 w 36"/>
                <a:gd name="T55" fmla="*/ 2 h 4"/>
                <a:gd name="T56" fmla="*/ 15 w 36"/>
                <a:gd name="T57" fmla="*/ 2 h 4"/>
                <a:gd name="T58" fmla="*/ 15 w 36"/>
                <a:gd name="T59" fmla="*/ 2 h 4"/>
                <a:gd name="T60" fmla="*/ 13 w 36"/>
                <a:gd name="T61" fmla="*/ 2 h 4"/>
                <a:gd name="T62" fmla="*/ 13 w 36"/>
                <a:gd name="T63" fmla="*/ 2 h 4"/>
                <a:gd name="T64" fmla="*/ 12 w 36"/>
                <a:gd name="T65" fmla="*/ 2 h 4"/>
                <a:gd name="T66" fmla="*/ 12 w 36"/>
                <a:gd name="T67" fmla="*/ 2 h 4"/>
                <a:gd name="T68" fmla="*/ 10 w 36"/>
                <a:gd name="T69" fmla="*/ 3 h 4"/>
                <a:gd name="T70" fmla="*/ 10 w 36"/>
                <a:gd name="T71" fmla="*/ 3 h 4"/>
                <a:gd name="T72" fmla="*/ 9 w 36"/>
                <a:gd name="T73" fmla="*/ 3 h 4"/>
                <a:gd name="T74" fmla="*/ 9 w 36"/>
                <a:gd name="T75" fmla="*/ 3 h 4"/>
                <a:gd name="T76" fmla="*/ 7 w 36"/>
                <a:gd name="T77" fmla="*/ 3 h 4"/>
                <a:gd name="T78" fmla="*/ 7 w 36"/>
                <a:gd name="T79" fmla="*/ 3 h 4"/>
                <a:gd name="T80" fmla="*/ 6 w 36"/>
                <a:gd name="T81" fmla="*/ 3 h 4"/>
                <a:gd name="T82" fmla="*/ 6 w 36"/>
                <a:gd name="T83" fmla="*/ 3 h 4"/>
                <a:gd name="T84" fmla="*/ 4 w 36"/>
                <a:gd name="T85" fmla="*/ 3 h 4"/>
                <a:gd name="T86" fmla="*/ 4 w 36"/>
                <a:gd name="T87" fmla="*/ 3 h 4"/>
                <a:gd name="T88" fmla="*/ 3 w 36"/>
                <a:gd name="T89" fmla="*/ 3 h 4"/>
                <a:gd name="T90" fmla="*/ 3 w 36"/>
                <a:gd name="T91" fmla="*/ 3 h 4"/>
                <a:gd name="T92" fmla="*/ 1 w 36"/>
                <a:gd name="T93" fmla="*/ 4 h 4"/>
                <a:gd name="T94" fmla="*/ 1 w 36"/>
                <a:gd name="T95" fmla="*/ 4 h 4"/>
                <a:gd name="T96" fmla="*/ 0 w 36"/>
                <a:gd name="T97" fmla="*/ 4 h 4"/>
                <a:gd name="T98" fmla="*/ 0 w 36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36" y="0"/>
                  </a:move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2" name="Freeform 1979"/>
            <p:cNvSpPr>
              <a:spLocks/>
            </p:cNvSpPr>
            <p:nvPr/>
          </p:nvSpPr>
          <p:spPr bwMode="auto">
            <a:xfrm>
              <a:off x="1795984" y="-3363005"/>
              <a:ext cx="49066" cy="5165"/>
            </a:xfrm>
            <a:custGeom>
              <a:avLst/>
              <a:gdLst>
                <a:gd name="T0" fmla="*/ 38 w 38"/>
                <a:gd name="T1" fmla="*/ 0 h 4"/>
                <a:gd name="T2" fmla="*/ 36 w 38"/>
                <a:gd name="T3" fmla="*/ 0 h 4"/>
                <a:gd name="T4" fmla="*/ 36 w 38"/>
                <a:gd name="T5" fmla="*/ 0 h 4"/>
                <a:gd name="T6" fmla="*/ 35 w 38"/>
                <a:gd name="T7" fmla="*/ 0 h 4"/>
                <a:gd name="T8" fmla="*/ 35 w 38"/>
                <a:gd name="T9" fmla="*/ 0 h 4"/>
                <a:gd name="T10" fmla="*/ 33 w 38"/>
                <a:gd name="T11" fmla="*/ 0 h 4"/>
                <a:gd name="T12" fmla="*/ 33 w 38"/>
                <a:gd name="T13" fmla="*/ 0 h 4"/>
                <a:gd name="T14" fmla="*/ 32 w 38"/>
                <a:gd name="T15" fmla="*/ 0 h 4"/>
                <a:gd name="T16" fmla="*/ 32 w 38"/>
                <a:gd name="T17" fmla="*/ 0 h 4"/>
                <a:gd name="T18" fmla="*/ 30 w 38"/>
                <a:gd name="T19" fmla="*/ 0 h 4"/>
                <a:gd name="T20" fmla="*/ 30 w 38"/>
                <a:gd name="T21" fmla="*/ 0 h 4"/>
                <a:gd name="T22" fmla="*/ 29 w 38"/>
                <a:gd name="T23" fmla="*/ 1 h 4"/>
                <a:gd name="T24" fmla="*/ 29 w 38"/>
                <a:gd name="T25" fmla="*/ 1 h 4"/>
                <a:gd name="T26" fmla="*/ 27 w 38"/>
                <a:gd name="T27" fmla="*/ 1 h 4"/>
                <a:gd name="T28" fmla="*/ 27 w 38"/>
                <a:gd name="T29" fmla="*/ 1 h 4"/>
                <a:gd name="T30" fmla="*/ 26 w 38"/>
                <a:gd name="T31" fmla="*/ 1 h 4"/>
                <a:gd name="T32" fmla="*/ 26 w 38"/>
                <a:gd name="T33" fmla="*/ 1 h 4"/>
                <a:gd name="T34" fmla="*/ 24 w 38"/>
                <a:gd name="T35" fmla="*/ 1 h 4"/>
                <a:gd name="T36" fmla="*/ 24 w 38"/>
                <a:gd name="T37" fmla="*/ 1 h 4"/>
                <a:gd name="T38" fmla="*/ 23 w 38"/>
                <a:gd name="T39" fmla="*/ 2 h 4"/>
                <a:gd name="T40" fmla="*/ 23 w 38"/>
                <a:gd name="T41" fmla="*/ 2 h 4"/>
                <a:gd name="T42" fmla="*/ 21 w 38"/>
                <a:gd name="T43" fmla="*/ 2 h 4"/>
                <a:gd name="T44" fmla="*/ 21 w 38"/>
                <a:gd name="T45" fmla="*/ 2 h 4"/>
                <a:gd name="T46" fmla="*/ 20 w 38"/>
                <a:gd name="T47" fmla="*/ 2 h 4"/>
                <a:gd name="T48" fmla="*/ 20 w 38"/>
                <a:gd name="T49" fmla="*/ 2 h 4"/>
                <a:gd name="T50" fmla="*/ 18 w 38"/>
                <a:gd name="T51" fmla="*/ 2 h 4"/>
                <a:gd name="T52" fmla="*/ 18 w 38"/>
                <a:gd name="T53" fmla="*/ 2 h 4"/>
                <a:gd name="T54" fmla="*/ 17 w 38"/>
                <a:gd name="T55" fmla="*/ 2 h 4"/>
                <a:gd name="T56" fmla="*/ 17 w 38"/>
                <a:gd name="T57" fmla="*/ 2 h 4"/>
                <a:gd name="T58" fmla="*/ 15 w 38"/>
                <a:gd name="T59" fmla="*/ 2 h 4"/>
                <a:gd name="T60" fmla="*/ 15 w 38"/>
                <a:gd name="T61" fmla="*/ 2 h 4"/>
                <a:gd name="T62" fmla="*/ 14 w 38"/>
                <a:gd name="T63" fmla="*/ 2 h 4"/>
                <a:gd name="T64" fmla="*/ 14 w 38"/>
                <a:gd name="T65" fmla="*/ 2 h 4"/>
                <a:gd name="T66" fmla="*/ 12 w 38"/>
                <a:gd name="T67" fmla="*/ 3 h 4"/>
                <a:gd name="T68" fmla="*/ 12 w 38"/>
                <a:gd name="T69" fmla="*/ 3 h 4"/>
                <a:gd name="T70" fmla="*/ 11 w 38"/>
                <a:gd name="T71" fmla="*/ 3 h 4"/>
                <a:gd name="T72" fmla="*/ 11 w 38"/>
                <a:gd name="T73" fmla="*/ 3 h 4"/>
                <a:gd name="T74" fmla="*/ 9 w 38"/>
                <a:gd name="T75" fmla="*/ 3 h 4"/>
                <a:gd name="T76" fmla="*/ 9 w 38"/>
                <a:gd name="T77" fmla="*/ 3 h 4"/>
                <a:gd name="T78" fmla="*/ 8 w 38"/>
                <a:gd name="T79" fmla="*/ 3 h 4"/>
                <a:gd name="T80" fmla="*/ 8 w 38"/>
                <a:gd name="T81" fmla="*/ 3 h 4"/>
                <a:gd name="T82" fmla="*/ 6 w 38"/>
                <a:gd name="T83" fmla="*/ 3 h 4"/>
                <a:gd name="T84" fmla="*/ 6 w 38"/>
                <a:gd name="T85" fmla="*/ 3 h 4"/>
                <a:gd name="T86" fmla="*/ 5 w 38"/>
                <a:gd name="T87" fmla="*/ 3 h 4"/>
                <a:gd name="T88" fmla="*/ 5 w 38"/>
                <a:gd name="T89" fmla="*/ 3 h 4"/>
                <a:gd name="T90" fmla="*/ 3 w 38"/>
                <a:gd name="T91" fmla="*/ 4 h 4"/>
                <a:gd name="T92" fmla="*/ 3 w 38"/>
                <a:gd name="T93" fmla="*/ 4 h 4"/>
                <a:gd name="T94" fmla="*/ 2 w 38"/>
                <a:gd name="T95" fmla="*/ 4 h 4"/>
                <a:gd name="T96" fmla="*/ 2 w 38"/>
                <a:gd name="T97" fmla="*/ 4 h 4"/>
                <a:gd name="T98" fmla="*/ 0 w 38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4">
                  <a:moveTo>
                    <a:pt x="38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3" name="Freeform 1980"/>
            <p:cNvSpPr>
              <a:spLocks/>
            </p:cNvSpPr>
            <p:nvPr/>
          </p:nvSpPr>
          <p:spPr bwMode="auto">
            <a:xfrm>
              <a:off x="1749500" y="-3357840"/>
              <a:ext cx="46484" cy="5165"/>
            </a:xfrm>
            <a:custGeom>
              <a:avLst/>
              <a:gdLst>
                <a:gd name="T0" fmla="*/ 36 w 36"/>
                <a:gd name="T1" fmla="*/ 0 h 4"/>
                <a:gd name="T2" fmla="*/ 36 w 36"/>
                <a:gd name="T3" fmla="*/ 0 h 4"/>
                <a:gd name="T4" fmla="*/ 35 w 36"/>
                <a:gd name="T5" fmla="*/ 0 h 4"/>
                <a:gd name="T6" fmla="*/ 35 w 36"/>
                <a:gd name="T7" fmla="*/ 0 h 4"/>
                <a:gd name="T8" fmla="*/ 33 w 36"/>
                <a:gd name="T9" fmla="*/ 0 h 4"/>
                <a:gd name="T10" fmla="*/ 33 w 36"/>
                <a:gd name="T11" fmla="*/ 0 h 4"/>
                <a:gd name="T12" fmla="*/ 32 w 36"/>
                <a:gd name="T13" fmla="*/ 1 h 4"/>
                <a:gd name="T14" fmla="*/ 32 w 36"/>
                <a:gd name="T15" fmla="*/ 1 h 4"/>
                <a:gd name="T16" fmla="*/ 30 w 36"/>
                <a:gd name="T17" fmla="*/ 1 h 4"/>
                <a:gd name="T18" fmla="*/ 30 w 36"/>
                <a:gd name="T19" fmla="*/ 1 h 4"/>
                <a:gd name="T20" fmla="*/ 29 w 36"/>
                <a:gd name="T21" fmla="*/ 1 h 4"/>
                <a:gd name="T22" fmla="*/ 29 w 36"/>
                <a:gd name="T23" fmla="*/ 1 h 4"/>
                <a:gd name="T24" fmla="*/ 27 w 36"/>
                <a:gd name="T25" fmla="*/ 1 h 4"/>
                <a:gd name="T26" fmla="*/ 27 w 36"/>
                <a:gd name="T27" fmla="*/ 1 h 4"/>
                <a:gd name="T28" fmla="*/ 26 w 36"/>
                <a:gd name="T29" fmla="*/ 1 h 4"/>
                <a:gd name="T30" fmla="*/ 26 w 36"/>
                <a:gd name="T31" fmla="*/ 1 h 4"/>
                <a:gd name="T32" fmla="*/ 24 w 36"/>
                <a:gd name="T33" fmla="*/ 1 h 4"/>
                <a:gd name="T34" fmla="*/ 24 w 36"/>
                <a:gd name="T35" fmla="*/ 1 h 4"/>
                <a:gd name="T36" fmla="*/ 23 w 36"/>
                <a:gd name="T37" fmla="*/ 1 h 4"/>
                <a:gd name="T38" fmla="*/ 23 w 36"/>
                <a:gd name="T39" fmla="*/ 1 h 4"/>
                <a:gd name="T40" fmla="*/ 21 w 36"/>
                <a:gd name="T41" fmla="*/ 2 h 4"/>
                <a:gd name="T42" fmla="*/ 21 w 36"/>
                <a:gd name="T43" fmla="*/ 2 h 4"/>
                <a:gd name="T44" fmla="*/ 20 w 36"/>
                <a:gd name="T45" fmla="*/ 2 h 4"/>
                <a:gd name="T46" fmla="*/ 20 w 36"/>
                <a:gd name="T47" fmla="*/ 2 h 4"/>
                <a:gd name="T48" fmla="*/ 18 w 36"/>
                <a:gd name="T49" fmla="*/ 2 h 4"/>
                <a:gd name="T50" fmla="*/ 18 w 36"/>
                <a:gd name="T51" fmla="*/ 2 h 4"/>
                <a:gd name="T52" fmla="*/ 17 w 36"/>
                <a:gd name="T53" fmla="*/ 2 h 4"/>
                <a:gd name="T54" fmla="*/ 17 w 36"/>
                <a:gd name="T55" fmla="*/ 2 h 4"/>
                <a:gd name="T56" fmla="*/ 15 w 36"/>
                <a:gd name="T57" fmla="*/ 2 h 4"/>
                <a:gd name="T58" fmla="*/ 15 w 36"/>
                <a:gd name="T59" fmla="*/ 2 h 4"/>
                <a:gd name="T60" fmla="*/ 14 w 36"/>
                <a:gd name="T61" fmla="*/ 2 h 4"/>
                <a:gd name="T62" fmla="*/ 14 w 36"/>
                <a:gd name="T63" fmla="*/ 2 h 4"/>
                <a:gd name="T64" fmla="*/ 12 w 36"/>
                <a:gd name="T65" fmla="*/ 2 h 4"/>
                <a:gd name="T66" fmla="*/ 12 w 36"/>
                <a:gd name="T67" fmla="*/ 2 h 4"/>
                <a:gd name="T68" fmla="*/ 11 w 36"/>
                <a:gd name="T69" fmla="*/ 2 h 4"/>
                <a:gd name="T70" fmla="*/ 11 w 36"/>
                <a:gd name="T71" fmla="*/ 2 h 4"/>
                <a:gd name="T72" fmla="*/ 9 w 36"/>
                <a:gd name="T73" fmla="*/ 3 h 4"/>
                <a:gd name="T74" fmla="*/ 9 w 36"/>
                <a:gd name="T75" fmla="*/ 3 h 4"/>
                <a:gd name="T76" fmla="*/ 8 w 36"/>
                <a:gd name="T77" fmla="*/ 3 h 4"/>
                <a:gd name="T78" fmla="*/ 8 w 36"/>
                <a:gd name="T79" fmla="*/ 3 h 4"/>
                <a:gd name="T80" fmla="*/ 6 w 36"/>
                <a:gd name="T81" fmla="*/ 3 h 4"/>
                <a:gd name="T82" fmla="*/ 6 w 36"/>
                <a:gd name="T83" fmla="*/ 3 h 4"/>
                <a:gd name="T84" fmla="*/ 5 w 36"/>
                <a:gd name="T85" fmla="*/ 3 h 4"/>
                <a:gd name="T86" fmla="*/ 5 w 36"/>
                <a:gd name="T87" fmla="*/ 3 h 4"/>
                <a:gd name="T88" fmla="*/ 3 w 36"/>
                <a:gd name="T89" fmla="*/ 3 h 4"/>
                <a:gd name="T90" fmla="*/ 3 w 36"/>
                <a:gd name="T91" fmla="*/ 3 h 4"/>
                <a:gd name="T92" fmla="*/ 2 w 36"/>
                <a:gd name="T93" fmla="*/ 4 h 4"/>
                <a:gd name="T94" fmla="*/ 2 w 36"/>
                <a:gd name="T95" fmla="*/ 4 h 4"/>
                <a:gd name="T96" fmla="*/ 0 w 36"/>
                <a:gd name="T97" fmla="*/ 4 h 4"/>
                <a:gd name="T98" fmla="*/ 0 w 36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36" y="0"/>
                  </a:move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4" name="Freeform 1981"/>
            <p:cNvSpPr>
              <a:spLocks/>
            </p:cNvSpPr>
            <p:nvPr/>
          </p:nvSpPr>
          <p:spPr bwMode="auto">
            <a:xfrm>
              <a:off x="1701725" y="-3352674"/>
              <a:ext cx="47776" cy="3874"/>
            </a:xfrm>
            <a:custGeom>
              <a:avLst/>
              <a:gdLst>
                <a:gd name="T0" fmla="*/ 37 w 37"/>
                <a:gd name="T1" fmla="*/ 0 h 3"/>
                <a:gd name="T2" fmla="*/ 36 w 37"/>
                <a:gd name="T3" fmla="*/ 0 h 3"/>
                <a:gd name="T4" fmla="*/ 36 w 37"/>
                <a:gd name="T5" fmla="*/ 0 h 3"/>
                <a:gd name="T6" fmla="*/ 34 w 37"/>
                <a:gd name="T7" fmla="*/ 0 h 3"/>
                <a:gd name="T8" fmla="*/ 34 w 37"/>
                <a:gd name="T9" fmla="*/ 0 h 3"/>
                <a:gd name="T10" fmla="*/ 33 w 37"/>
                <a:gd name="T11" fmla="*/ 0 h 3"/>
                <a:gd name="T12" fmla="*/ 33 w 37"/>
                <a:gd name="T13" fmla="*/ 0 h 3"/>
                <a:gd name="T14" fmla="*/ 31 w 37"/>
                <a:gd name="T15" fmla="*/ 0 h 3"/>
                <a:gd name="T16" fmla="*/ 31 w 37"/>
                <a:gd name="T17" fmla="*/ 0 h 3"/>
                <a:gd name="T18" fmla="*/ 30 w 37"/>
                <a:gd name="T19" fmla="*/ 0 h 3"/>
                <a:gd name="T20" fmla="*/ 30 w 37"/>
                <a:gd name="T21" fmla="*/ 0 h 3"/>
                <a:gd name="T22" fmla="*/ 28 w 37"/>
                <a:gd name="T23" fmla="*/ 0 h 3"/>
                <a:gd name="T24" fmla="*/ 28 w 37"/>
                <a:gd name="T25" fmla="*/ 1 h 3"/>
                <a:gd name="T26" fmla="*/ 27 w 37"/>
                <a:gd name="T27" fmla="*/ 1 h 3"/>
                <a:gd name="T28" fmla="*/ 27 w 37"/>
                <a:gd name="T29" fmla="*/ 1 h 3"/>
                <a:gd name="T30" fmla="*/ 25 w 37"/>
                <a:gd name="T31" fmla="*/ 1 h 3"/>
                <a:gd name="T32" fmla="*/ 25 w 37"/>
                <a:gd name="T33" fmla="*/ 1 h 3"/>
                <a:gd name="T34" fmla="*/ 24 w 37"/>
                <a:gd name="T35" fmla="*/ 1 h 3"/>
                <a:gd name="T36" fmla="*/ 24 w 37"/>
                <a:gd name="T37" fmla="*/ 1 h 3"/>
                <a:gd name="T38" fmla="*/ 22 w 37"/>
                <a:gd name="T39" fmla="*/ 1 h 3"/>
                <a:gd name="T40" fmla="*/ 22 w 37"/>
                <a:gd name="T41" fmla="*/ 1 h 3"/>
                <a:gd name="T42" fmla="*/ 21 w 37"/>
                <a:gd name="T43" fmla="*/ 1 h 3"/>
                <a:gd name="T44" fmla="*/ 21 w 37"/>
                <a:gd name="T45" fmla="*/ 1 h 3"/>
                <a:gd name="T46" fmla="*/ 19 w 37"/>
                <a:gd name="T47" fmla="*/ 1 h 3"/>
                <a:gd name="T48" fmla="*/ 19 w 37"/>
                <a:gd name="T49" fmla="*/ 1 h 3"/>
                <a:gd name="T50" fmla="*/ 18 w 37"/>
                <a:gd name="T51" fmla="*/ 1 h 3"/>
                <a:gd name="T52" fmla="*/ 18 w 37"/>
                <a:gd name="T53" fmla="*/ 1 h 3"/>
                <a:gd name="T54" fmla="*/ 16 w 37"/>
                <a:gd name="T55" fmla="*/ 2 h 3"/>
                <a:gd name="T56" fmla="*/ 16 w 37"/>
                <a:gd name="T57" fmla="*/ 2 h 3"/>
                <a:gd name="T58" fmla="*/ 15 w 37"/>
                <a:gd name="T59" fmla="*/ 2 h 3"/>
                <a:gd name="T60" fmla="*/ 15 w 37"/>
                <a:gd name="T61" fmla="*/ 2 h 3"/>
                <a:gd name="T62" fmla="*/ 13 w 37"/>
                <a:gd name="T63" fmla="*/ 2 h 3"/>
                <a:gd name="T64" fmla="*/ 13 w 37"/>
                <a:gd name="T65" fmla="*/ 2 h 3"/>
                <a:gd name="T66" fmla="*/ 12 w 37"/>
                <a:gd name="T67" fmla="*/ 2 h 3"/>
                <a:gd name="T68" fmla="*/ 12 w 37"/>
                <a:gd name="T69" fmla="*/ 2 h 3"/>
                <a:gd name="T70" fmla="*/ 10 w 37"/>
                <a:gd name="T71" fmla="*/ 2 h 3"/>
                <a:gd name="T72" fmla="*/ 10 w 37"/>
                <a:gd name="T73" fmla="*/ 2 h 3"/>
                <a:gd name="T74" fmla="*/ 9 w 37"/>
                <a:gd name="T75" fmla="*/ 2 h 3"/>
                <a:gd name="T76" fmla="*/ 9 w 37"/>
                <a:gd name="T77" fmla="*/ 2 h 3"/>
                <a:gd name="T78" fmla="*/ 7 w 37"/>
                <a:gd name="T79" fmla="*/ 3 h 3"/>
                <a:gd name="T80" fmla="*/ 7 w 37"/>
                <a:gd name="T81" fmla="*/ 3 h 3"/>
                <a:gd name="T82" fmla="*/ 6 w 37"/>
                <a:gd name="T83" fmla="*/ 3 h 3"/>
                <a:gd name="T84" fmla="*/ 6 w 37"/>
                <a:gd name="T85" fmla="*/ 3 h 3"/>
                <a:gd name="T86" fmla="*/ 4 w 37"/>
                <a:gd name="T87" fmla="*/ 3 h 3"/>
                <a:gd name="T88" fmla="*/ 4 w 37"/>
                <a:gd name="T89" fmla="*/ 3 h 3"/>
                <a:gd name="T90" fmla="*/ 3 w 37"/>
                <a:gd name="T91" fmla="*/ 3 h 3"/>
                <a:gd name="T92" fmla="*/ 3 w 37"/>
                <a:gd name="T93" fmla="*/ 3 h 3"/>
                <a:gd name="T94" fmla="*/ 1 w 37"/>
                <a:gd name="T95" fmla="*/ 3 h 3"/>
                <a:gd name="T96" fmla="*/ 1 w 37"/>
                <a:gd name="T97" fmla="*/ 3 h 3"/>
                <a:gd name="T98" fmla="*/ 0 w 37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3">
                  <a:moveTo>
                    <a:pt x="37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5" name="Freeform 1982"/>
            <p:cNvSpPr>
              <a:spLocks/>
            </p:cNvSpPr>
            <p:nvPr/>
          </p:nvSpPr>
          <p:spPr bwMode="auto">
            <a:xfrm>
              <a:off x="1655241" y="-3348800"/>
              <a:ext cx="46484" cy="3874"/>
            </a:xfrm>
            <a:custGeom>
              <a:avLst/>
              <a:gdLst>
                <a:gd name="T0" fmla="*/ 36 w 36"/>
                <a:gd name="T1" fmla="*/ 0 h 3"/>
                <a:gd name="T2" fmla="*/ 36 w 36"/>
                <a:gd name="T3" fmla="*/ 0 h 3"/>
                <a:gd name="T4" fmla="*/ 34 w 36"/>
                <a:gd name="T5" fmla="*/ 0 h 3"/>
                <a:gd name="T6" fmla="*/ 34 w 36"/>
                <a:gd name="T7" fmla="*/ 0 h 3"/>
                <a:gd name="T8" fmla="*/ 33 w 36"/>
                <a:gd name="T9" fmla="*/ 0 h 3"/>
                <a:gd name="T10" fmla="*/ 33 w 36"/>
                <a:gd name="T11" fmla="*/ 0 h 3"/>
                <a:gd name="T12" fmla="*/ 31 w 36"/>
                <a:gd name="T13" fmla="*/ 1 h 3"/>
                <a:gd name="T14" fmla="*/ 31 w 36"/>
                <a:gd name="T15" fmla="*/ 1 h 3"/>
                <a:gd name="T16" fmla="*/ 30 w 36"/>
                <a:gd name="T17" fmla="*/ 1 h 3"/>
                <a:gd name="T18" fmla="*/ 30 w 36"/>
                <a:gd name="T19" fmla="*/ 1 h 3"/>
                <a:gd name="T20" fmla="*/ 28 w 36"/>
                <a:gd name="T21" fmla="*/ 1 h 3"/>
                <a:gd name="T22" fmla="*/ 28 w 36"/>
                <a:gd name="T23" fmla="*/ 1 h 3"/>
                <a:gd name="T24" fmla="*/ 27 w 36"/>
                <a:gd name="T25" fmla="*/ 1 h 3"/>
                <a:gd name="T26" fmla="*/ 27 w 36"/>
                <a:gd name="T27" fmla="*/ 1 h 3"/>
                <a:gd name="T28" fmla="*/ 25 w 36"/>
                <a:gd name="T29" fmla="*/ 1 h 3"/>
                <a:gd name="T30" fmla="*/ 25 w 36"/>
                <a:gd name="T31" fmla="*/ 1 h 3"/>
                <a:gd name="T32" fmla="*/ 24 w 36"/>
                <a:gd name="T33" fmla="*/ 1 h 3"/>
                <a:gd name="T34" fmla="*/ 24 w 36"/>
                <a:gd name="T35" fmla="*/ 1 h 3"/>
                <a:gd name="T36" fmla="*/ 22 w 36"/>
                <a:gd name="T37" fmla="*/ 1 h 3"/>
                <a:gd name="T38" fmla="*/ 22 w 36"/>
                <a:gd name="T39" fmla="*/ 1 h 3"/>
                <a:gd name="T40" fmla="*/ 21 w 36"/>
                <a:gd name="T41" fmla="*/ 1 h 3"/>
                <a:gd name="T42" fmla="*/ 21 w 36"/>
                <a:gd name="T43" fmla="*/ 1 h 3"/>
                <a:gd name="T44" fmla="*/ 19 w 36"/>
                <a:gd name="T45" fmla="*/ 1 h 3"/>
                <a:gd name="T46" fmla="*/ 19 w 36"/>
                <a:gd name="T47" fmla="*/ 1 h 3"/>
                <a:gd name="T48" fmla="*/ 18 w 36"/>
                <a:gd name="T49" fmla="*/ 2 h 3"/>
                <a:gd name="T50" fmla="*/ 18 w 36"/>
                <a:gd name="T51" fmla="*/ 2 h 3"/>
                <a:gd name="T52" fmla="*/ 16 w 36"/>
                <a:gd name="T53" fmla="*/ 2 h 3"/>
                <a:gd name="T54" fmla="*/ 16 w 36"/>
                <a:gd name="T55" fmla="*/ 2 h 3"/>
                <a:gd name="T56" fmla="*/ 15 w 36"/>
                <a:gd name="T57" fmla="*/ 2 h 3"/>
                <a:gd name="T58" fmla="*/ 15 w 36"/>
                <a:gd name="T59" fmla="*/ 2 h 3"/>
                <a:gd name="T60" fmla="*/ 13 w 36"/>
                <a:gd name="T61" fmla="*/ 2 h 3"/>
                <a:gd name="T62" fmla="*/ 13 w 36"/>
                <a:gd name="T63" fmla="*/ 2 h 3"/>
                <a:gd name="T64" fmla="*/ 12 w 36"/>
                <a:gd name="T65" fmla="*/ 2 h 3"/>
                <a:gd name="T66" fmla="*/ 12 w 36"/>
                <a:gd name="T67" fmla="*/ 2 h 3"/>
                <a:gd name="T68" fmla="*/ 10 w 36"/>
                <a:gd name="T69" fmla="*/ 2 h 3"/>
                <a:gd name="T70" fmla="*/ 10 w 36"/>
                <a:gd name="T71" fmla="*/ 2 h 3"/>
                <a:gd name="T72" fmla="*/ 9 w 36"/>
                <a:gd name="T73" fmla="*/ 3 h 3"/>
                <a:gd name="T74" fmla="*/ 9 w 36"/>
                <a:gd name="T75" fmla="*/ 3 h 3"/>
                <a:gd name="T76" fmla="*/ 7 w 36"/>
                <a:gd name="T77" fmla="*/ 3 h 3"/>
                <a:gd name="T78" fmla="*/ 7 w 36"/>
                <a:gd name="T79" fmla="*/ 3 h 3"/>
                <a:gd name="T80" fmla="*/ 6 w 36"/>
                <a:gd name="T81" fmla="*/ 3 h 3"/>
                <a:gd name="T82" fmla="*/ 6 w 36"/>
                <a:gd name="T83" fmla="*/ 3 h 3"/>
                <a:gd name="T84" fmla="*/ 4 w 36"/>
                <a:gd name="T85" fmla="*/ 3 h 3"/>
                <a:gd name="T86" fmla="*/ 4 w 36"/>
                <a:gd name="T87" fmla="*/ 3 h 3"/>
                <a:gd name="T88" fmla="*/ 3 w 36"/>
                <a:gd name="T89" fmla="*/ 3 h 3"/>
                <a:gd name="T90" fmla="*/ 3 w 36"/>
                <a:gd name="T91" fmla="*/ 3 h 3"/>
                <a:gd name="T92" fmla="*/ 1 w 36"/>
                <a:gd name="T93" fmla="*/ 3 h 3"/>
                <a:gd name="T94" fmla="*/ 1 w 36"/>
                <a:gd name="T95" fmla="*/ 3 h 3"/>
                <a:gd name="T96" fmla="*/ 0 w 36"/>
                <a:gd name="T97" fmla="*/ 3 h 3"/>
                <a:gd name="T98" fmla="*/ 0 w 36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">
                  <a:moveTo>
                    <a:pt x="36" y="0"/>
                  </a:move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6" name="Freeform 1983"/>
            <p:cNvSpPr>
              <a:spLocks/>
            </p:cNvSpPr>
            <p:nvPr/>
          </p:nvSpPr>
          <p:spPr bwMode="auto">
            <a:xfrm>
              <a:off x="1606175" y="-3344926"/>
              <a:ext cx="49066" cy="3874"/>
            </a:xfrm>
            <a:custGeom>
              <a:avLst/>
              <a:gdLst>
                <a:gd name="T0" fmla="*/ 38 w 38"/>
                <a:gd name="T1" fmla="*/ 0 h 3"/>
                <a:gd name="T2" fmla="*/ 36 w 38"/>
                <a:gd name="T3" fmla="*/ 0 h 3"/>
                <a:gd name="T4" fmla="*/ 36 w 38"/>
                <a:gd name="T5" fmla="*/ 0 h 3"/>
                <a:gd name="T6" fmla="*/ 35 w 38"/>
                <a:gd name="T7" fmla="*/ 0 h 3"/>
                <a:gd name="T8" fmla="*/ 35 w 38"/>
                <a:gd name="T9" fmla="*/ 0 h 3"/>
                <a:gd name="T10" fmla="*/ 33 w 38"/>
                <a:gd name="T11" fmla="*/ 0 h 3"/>
                <a:gd name="T12" fmla="*/ 33 w 38"/>
                <a:gd name="T13" fmla="*/ 0 h 3"/>
                <a:gd name="T14" fmla="*/ 32 w 38"/>
                <a:gd name="T15" fmla="*/ 1 h 3"/>
                <a:gd name="T16" fmla="*/ 32 w 38"/>
                <a:gd name="T17" fmla="*/ 1 h 3"/>
                <a:gd name="T18" fmla="*/ 30 w 38"/>
                <a:gd name="T19" fmla="*/ 1 h 3"/>
                <a:gd name="T20" fmla="*/ 30 w 38"/>
                <a:gd name="T21" fmla="*/ 1 h 3"/>
                <a:gd name="T22" fmla="*/ 29 w 38"/>
                <a:gd name="T23" fmla="*/ 1 h 3"/>
                <a:gd name="T24" fmla="*/ 29 w 38"/>
                <a:gd name="T25" fmla="*/ 1 h 3"/>
                <a:gd name="T26" fmla="*/ 27 w 38"/>
                <a:gd name="T27" fmla="*/ 1 h 3"/>
                <a:gd name="T28" fmla="*/ 27 w 38"/>
                <a:gd name="T29" fmla="*/ 1 h 3"/>
                <a:gd name="T30" fmla="*/ 26 w 38"/>
                <a:gd name="T31" fmla="*/ 1 h 3"/>
                <a:gd name="T32" fmla="*/ 26 w 38"/>
                <a:gd name="T33" fmla="*/ 1 h 3"/>
                <a:gd name="T34" fmla="*/ 24 w 38"/>
                <a:gd name="T35" fmla="*/ 1 h 3"/>
                <a:gd name="T36" fmla="*/ 24 w 38"/>
                <a:gd name="T37" fmla="*/ 1 h 3"/>
                <a:gd name="T38" fmla="*/ 23 w 38"/>
                <a:gd name="T39" fmla="*/ 1 h 3"/>
                <a:gd name="T40" fmla="*/ 23 w 38"/>
                <a:gd name="T41" fmla="*/ 1 h 3"/>
                <a:gd name="T42" fmla="*/ 21 w 38"/>
                <a:gd name="T43" fmla="*/ 1 h 3"/>
                <a:gd name="T44" fmla="*/ 21 w 38"/>
                <a:gd name="T45" fmla="*/ 1 h 3"/>
                <a:gd name="T46" fmla="*/ 20 w 38"/>
                <a:gd name="T47" fmla="*/ 1 h 3"/>
                <a:gd name="T48" fmla="*/ 20 w 38"/>
                <a:gd name="T49" fmla="*/ 1 h 3"/>
                <a:gd name="T50" fmla="*/ 18 w 38"/>
                <a:gd name="T51" fmla="*/ 1 h 3"/>
                <a:gd name="T52" fmla="*/ 18 w 38"/>
                <a:gd name="T53" fmla="*/ 1 h 3"/>
                <a:gd name="T54" fmla="*/ 17 w 38"/>
                <a:gd name="T55" fmla="*/ 2 h 3"/>
                <a:gd name="T56" fmla="*/ 17 w 38"/>
                <a:gd name="T57" fmla="*/ 2 h 3"/>
                <a:gd name="T58" fmla="*/ 15 w 38"/>
                <a:gd name="T59" fmla="*/ 2 h 3"/>
                <a:gd name="T60" fmla="*/ 15 w 38"/>
                <a:gd name="T61" fmla="*/ 2 h 3"/>
                <a:gd name="T62" fmla="*/ 14 w 38"/>
                <a:gd name="T63" fmla="*/ 2 h 3"/>
                <a:gd name="T64" fmla="*/ 14 w 38"/>
                <a:gd name="T65" fmla="*/ 2 h 3"/>
                <a:gd name="T66" fmla="*/ 12 w 38"/>
                <a:gd name="T67" fmla="*/ 2 h 3"/>
                <a:gd name="T68" fmla="*/ 12 w 38"/>
                <a:gd name="T69" fmla="*/ 2 h 3"/>
                <a:gd name="T70" fmla="*/ 11 w 38"/>
                <a:gd name="T71" fmla="*/ 2 h 3"/>
                <a:gd name="T72" fmla="*/ 11 w 38"/>
                <a:gd name="T73" fmla="*/ 2 h 3"/>
                <a:gd name="T74" fmla="*/ 9 w 38"/>
                <a:gd name="T75" fmla="*/ 2 h 3"/>
                <a:gd name="T76" fmla="*/ 9 w 38"/>
                <a:gd name="T77" fmla="*/ 2 h 3"/>
                <a:gd name="T78" fmla="*/ 8 w 38"/>
                <a:gd name="T79" fmla="*/ 2 h 3"/>
                <a:gd name="T80" fmla="*/ 8 w 38"/>
                <a:gd name="T81" fmla="*/ 2 h 3"/>
                <a:gd name="T82" fmla="*/ 6 w 38"/>
                <a:gd name="T83" fmla="*/ 3 h 3"/>
                <a:gd name="T84" fmla="*/ 6 w 38"/>
                <a:gd name="T85" fmla="*/ 3 h 3"/>
                <a:gd name="T86" fmla="*/ 5 w 38"/>
                <a:gd name="T87" fmla="*/ 3 h 3"/>
                <a:gd name="T88" fmla="*/ 5 w 38"/>
                <a:gd name="T89" fmla="*/ 3 h 3"/>
                <a:gd name="T90" fmla="*/ 3 w 38"/>
                <a:gd name="T91" fmla="*/ 3 h 3"/>
                <a:gd name="T92" fmla="*/ 3 w 38"/>
                <a:gd name="T93" fmla="*/ 3 h 3"/>
                <a:gd name="T94" fmla="*/ 2 w 38"/>
                <a:gd name="T95" fmla="*/ 3 h 3"/>
                <a:gd name="T96" fmla="*/ 2 w 38"/>
                <a:gd name="T97" fmla="*/ 3 h 3"/>
                <a:gd name="T98" fmla="*/ 0 w 38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7" name="Freeform 1984"/>
            <p:cNvSpPr>
              <a:spLocks/>
            </p:cNvSpPr>
            <p:nvPr/>
          </p:nvSpPr>
          <p:spPr bwMode="auto">
            <a:xfrm>
              <a:off x="1559690" y="-3341053"/>
              <a:ext cx="46484" cy="2583"/>
            </a:xfrm>
            <a:custGeom>
              <a:avLst/>
              <a:gdLst>
                <a:gd name="T0" fmla="*/ 36 w 36"/>
                <a:gd name="T1" fmla="*/ 0 h 2"/>
                <a:gd name="T2" fmla="*/ 36 w 36"/>
                <a:gd name="T3" fmla="*/ 0 h 2"/>
                <a:gd name="T4" fmla="*/ 35 w 36"/>
                <a:gd name="T5" fmla="*/ 0 h 2"/>
                <a:gd name="T6" fmla="*/ 35 w 36"/>
                <a:gd name="T7" fmla="*/ 0 h 2"/>
                <a:gd name="T8" fmla="*/ 33 w 36"/>
                <a:gd name="T9" fmla="*/ 0 h 2"/>
                <a:gd name="T10" fmla="*/ 33 w 36"/>
                <a:gd name="T11" fmla="*/ 0 h 2"/>
                <a:gd name="T12" fmla="*/ 32 w 36"/>
                <a:gd name="T13" fmla="*/ 0 h 2"/>
                <a:gd name="T14" fmla="*/ 32 w 36"/>
                <a:gd name="T15" fmla="*/ 0 h 2"/>
                <a:gd name="T16" fmla="*/ 30 w 36"/>
                <a:gd name="T17" fmla="*/ 0 h 2"/>
                <a:gd name="T18" fmla="*/ 30 w 36"/>
                <a:gd name="T19" fmla="*/ 0 h 2"/>
                <a:gd name="T20" fmla="*/ 29 w 36"/>
                <a:gd name="T21" fmla="*/ 0 h 2"/>
                <a:gd name="T22" fmla="*/ 29 w 36"/>
                <a:gd name="T23" fmla="*/ 0 h 2"/>
                <a:gd name="T24" fmla="*/ 27 w 36"/>
                <a:gd name="T25" fmla="*/ 0 h 2"/>
                <a:gd name="T26" fmla="*/ 27 w 36"/>
                <a:gd name="T27" fmla="*/ 0 h 2"/>
                <a:gd name="T28" fmla="*/ 26 w 36"/>
                <a:gd name="T29" fmla="*/ 0 h 2"/>
                <a:gd name="T30" fmla="*/ 26 w 36"/>
                <a:gd name="T31" fmla="*/ 0 h 2"/>
                <a:gd name="T32" fmla="*/ 24 w 36"/>
                <a:gd name="T33" fmla="*/ 1 h 2"/>
                <a:gd name="T34" fmla="*/ 24 w 36"/>
                <a:gd name="T35" fmla="*/ 1 h 2"/>
                <a:gd name="T36" fmla="*/ 23 w 36"/>
                <a:gd name="T37" fmla="*/ 1 h 2"/>
                <a:gd name="T38" fmla="*/ 23 w 36"/>
                <a:gd name="T39" fmla="*/ 1 h 2"/>
                <a:gd name="T40" fmla="*/ 21 w 36"/>
                <a:gd name="T41" fmla="*/ 1 h 2"/>
                <a:gd name="T42" fmla="*/ 21 w 36"/>
                <a:gd name="T43" fmla="*/ 1 h 2"/>
                <a:gd name="T44" fmla="*/ 20 w 36"/>
                <a:gd name="T45" fmla="*/ 1 h 2"/>
                <a:gd name="T46" fmla="*/ 20 w 36"/>
                <a:gd name="T47" fmla="*/ 1 h 2"/>
                <a:gd name="T48" fmla="*/ 18 w 36"/>
                <a:gd name="T49" fmla="*/ 1 h 2"/>
                <a:gd name="T50" fmla="*/ 18 w 36"/>
                <a:gd name="T51" fmla="*/ 1 h 2"/>
                <a:gd name="T52" fmla="*/ 17 w 36"/>
                <a:gd name="T53" fmla="*/ 1 h 2"/>
                <a:gd name="T54" fmla="*/ 17 w 36"/>
                <a:gd name="T55" fmla="*/ 1 h 2"/>
                <a:gd name="T56" fmla="*/ 15 w 36"/>
                <a:gd name="T57" fmla="*/ 1 h 2"/>
                <a:gd name="T58" fmla="*/ 15 w 36"/>
                <a:gd name="T59" fmla="*/ 1 h 2"/>
                <a:gd name="T60" fmla="*/ 14 w 36"/>
                <a:gd name="T61" fmla="*/ 1 h 2"/>
                <a:gd name="T62" fmla="*/ 14 w 36"/>
                <a:gd name="T63" fmla="*/ 1 h 2"/>
                <a:gd name="T64" fmla="*/ 12 w 36"/>
                <a:gd name="T65" fmla="*/ 1 h 2"/>
                <a:gd name="T66" fmla="*/ 12 w 36"/>
                <a:gd name="T67" fmla="*/ 1 h 2"/>
                <a:gd name="T68" fmla="*/ 11 w 36"/>
                <a:gd name="T69" fmla="*/ 1 h 2"/>
                <a:gd name="T70" fmla="*/ 11 w 36"/>
                <a:gd name="T71" fmla="*/ 1 h 2"/>
                <a:gd name="T72" fmla="*/ 9 w 36"/>
                <a:gd name="T73" fmla="*/ 1 h 2"/>
                <a:gd name="T74" fmla="*/ 9 w 36"/>
                <a:gd name="T75" fmla="*/ 1 h 2"/>
                <a:gd name="T76" fmla="*/ 8 w 36"/>
                <a:gd name="T77" fmla="*/ 1 h 2"/>
                <a:gd name="T78" fmla="*/ 8 w 36"/>
                <a:gd name="T79" fmla="*/ 1 h 2"/>
                <a:gd name="T80" fmla="*/ 6 w 36"/>
                <a:gd name="T81" fmla="*/ 1 h 2"/>
                <a:gd name="T82" fmla="*/ 6 w 36"/>
                <a:gd name="T83" fmla="*/ 2 h 2"/>
                <a:gd name="T84" fmla="*/ 5 w 36"/>
                <a:gd name="T85" fmla="*/ 2 h 2"/>
                <a:gd name="T86" fmla="*/ 5 w 36"/>
                <a:gd name="T87" fmla="*/ 2 h 2"/>
                <a:gd name="T88" fmla="*/ 3 w 36"/>
                <a:gd name="T89" fmla="*/ 2 h 2"/>
                <a:gd name="T90" fmla="*/ 3 w 36"/>
                <a:gd name="T91" fmla="*/ 2 h 2"/>
                <a:gd name="T92" fmla="*/ 2 w 36"/>
                <a:gd name="T93" fmla="*/ 2 h 2"/>
                <a:gd name="T94" fmla="*/ 2 w 36"/>
                <a:gd name="T95" fmla="*/ 2 h 2"/>
                <a:gd name="T96" fmla="*/ 0 w 36"/>
                <a:gd name="T97" fmla="*/ 2 h 2"/>
                <a:gd name="T98" fmla="*/ 0 w 36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">
                  <a:moveTo>
                    <a:pt x="36" y="0"/>
                  </a:move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8" name="Freeform 1985"/>
            <p:cNvSpPr>
              <a:spLocks/>
            </p:cNvSpPr>
            <p:nvPr/>
          </p:nvSpPr>
          <p:spPr bwMode="auto">
            <a:xfrm>
              <a:off x="1511914" y="-3338470"/>
              <a:ext cx="47776" cy="2583"/>
            </a:xfrm>
            <a:custGeom>
              <a:avLst/>
              <a:gdLst>
                <a:gd name="T0" fmla="*/ 37 w 37"/>
                <a:gd name="T1" fmla="*/ 0 h 2"/>
                <a:gd name="T2" fmla="*/ 36 w 37"/>
                <a:gd name="T3" fmla="*/ 0 h 2"/>
                <a:gd name="T4" fmla="*/ 36 w 37"/>
                <a:gd name="T5" fmla="*/ 0 h 2"/>
                <a:gd name="T6" fmla="*/ 34 w 37"/>
                <a:gd name="T7" fmla="*/ 0 h 2"/>
                <a:gd name="T8" fmla="*/ 34 w 37"/>
                <a:gd name="T9" fmla="*/ 0 h 2"/>
                <a:gd name="T10" fmla="*/ 33 w 37"/>
                <a:gd name="T11" fmla="*/ 0 h 2"/>
                <a:gd name="T12" fmla="*/ 33 w 37"/>
                <a:gd name="T13" fmla="*/ 0 h 2"/>
                <a:gd name="T14" fmla="*/ 31 w 37"/>
                <a:gd name="T15" fmla="*/ 0 h 2"/>
                <a:gd name="T16" fmla="*/ 31 w 37"/>
                <a:gd name="T17" fmla="*/ 0 h 2"/>
                <a:gd name="T18" fmla="*/ 30 w 37"/>
                <a:gd name="T19" fmla="*/ 0 h 2"/>
                <a:gd name="T20" fmla="*/ 30 w 37"/>
                <a:gd name="T21" fmla="*/ 0 h 2"/>
                <a:gd name="T22" fmla="*/ 28 w 37"/>
                <a:gd name="T23" fmla="*/ 1 h 2"/>
                <a:gd name="T24" fmla="*/ 28 w 37"/>
                <a:gd name="T25" fmla="*/ 1 h 2"/>
                <a:gd name="T26" fmla="*/ 27 w 37"/>
                <a:gd name="T27" fmla="*/ 1 h 2"/>
                <a:gd name="T28" fmla="*/ 27 w 37"/>
                <a:gd name="T29" fmla="*/ 1 h 2"/>
                <a:gd name="T30" fmla="*/ 25 w 37"/>
                <a:gd name="T31" fmla="*/ 1 h 2"/>
                <a:gd name="T32" fmla="*/ 25 w 37"/>
                <a:gd name="T33" fmla="*/ 1 h 2"/>
                <a:gd name="T34" fmla="*/ 24 w 37"/>
                <a:gd name="T35" fmla="*/ 1 h 2"/>
                <a:gd name="T36" fmla="*/ 24 w 37"/>
                <a:gd name="T37" fmla="*/ 1 h 2"/>
                <a:gd name="T38" fmla="*/ 22 w 37"/>
                <a:gd name="T39" fmla="*/ 1 h 2"/>
                <a:gd name="T40" fmla="*/ 22 w 37"/>
                <a:gd name="T41" fmla="*/ 1 h 2"/>
                <a:gd name="T42" fmla="*/ 21 w 37"/>
                <a:gd name="T43" fmla="*/ 1 h 2"/>
                <a:gd name="T44" fmla="*/ 21 w 37"/>
                <a:gd name="T45" fmla="*/ 1 h 2"/>
                <a:gd name="T46" fmla="*/ 19 w 37"/>
                <a:gd name="T47" fmla="*/ 1 h 2"/>
                <a:gd name="T48" fmla="*/ 19 w 37"/>
                <a:gd name="T49" fmla="*/ 1 h 2"/>
                <a:gd name="T50" fmla="*/ 18 w 37"/>
                <a:gd name="T51" fmla="*/ 1 h 2"/>
                <a:gd name="T52" fmla="*/ 18 w 37"/>
                <a:gd name="T53" fmla="*/ 1 h 2"/>
                <a:gd name="T54" fmla="*/ 16 w 37"/>
                <a:gd name="T55" fmla="*/ 1 h 2"/>
                <a:gd name="T56" fmla="*/ 16 w 37"/>
                <a:gd name="T57" fmla="*/ 1 h 2"/>
                <a:gd name="T58" fmla="*/ 15 w 37"/>
                <a:gd name="T59" fmla="*/ 1 h 2"/>
                <a:gd name="T60" fmla="*/ 15 w 37"/>
                <a:gd name="T61" fmla="*/ 1 h 2"/>
                <a:gd name="T62" fmla="*/ 13 w 37"/>
                <a:gd name="T63" fmla="*/ 1 h 2"/>
                <a:gd name="T64" fmla="*/ 13 w 37"/>
                <a:gd name="T65" fmla="*/ 1 h 2"/>
                <a:gd name="T66" fmla="*/ 12 w 37"/>
                <a:gd name="T67" fmla="*/ 1 h 2"/>
                <a:gd name="T68" fmla="*/ 12 w 37"/>
                <a:gd name="T69" fmla="*/ 1 h 2"/>
                <a:gd name="T70" fmla="*/ 10 w 37"/>
                <a:gd name="T71" fmla="*/ 1 h 2"/>
                <a:gd name="T72" fmla="*/ 10 w 37"/>
                <a:gd name="T73" fmla="*/ 1 h 2"/>
                <a:gd name="T74" fmla="*/ 9 w 37"/>
                <a:gd name="T75" fmla="*/ 1 h 2"/>
                <a:gd name="T76" fmla="*/ 9 w 37"/>
                <a:gd name="T77" fmla="*/ 1 h 2"/>
                <a:gd name="T78" fmla="*/ 7 w 37"/>
                <a:gd name="T79" fmla="*/ 1 h 2"/>
                <a:gd name="T80" fmla="*/ 7 w 37"/>
                <a:gd name="T81" fmla="*/ 1 h 2"/>
                <a:gd name="T82" fmla="*/ 6 w 37"/>
                <a:gd name="T83" fmla="*/ 1 h 2"/>
                <a:gd name="T84" fmla="*/ 6 w 37"/>
                <a:gd name="T85" fmla="*/ 1 h 2"/>
                <a:gd name="T86" fmla="*/ 4 w 37"/>
                <a:gd name="T87" fmla="*/ 1 h 2"/>
                <a:gd name="T88" fmla="*/ 4 w 37"/>
                <a:gd name="T89" fmla="*/ 1 h 2"/>
                <a:gd name="T90" fmla="*/ 3 w 37"/>
                <a:gd name="T91" fmla="*/ 2 h 2"/>
                <a:gd name="T92" fmla="*/ 3 w 37"/>
                <a:gd name="T93" fmla="*/ 2 h 2"/>
                <a:gd name="T94" fmla="*/ 1 w 37"/>
                <a:gd name="T95" fmla="*/ 2 h 2"/>
                <a:gd name="T96" fmla="*/ 1 w 37"/>
                <a:gd name="T97" fmla="*/ 2 h 2"/>
                <a:gd name="T98" fmla="*/ 0 w 37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">
                  <a:moveTo>
                    <a:pt x="37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9" name="Freeform 1986"/>
            <p:cNvSpPr>
              <a:spLocks/>
            </p:cNvSpPr>
            <p:nvPr/>
          </p:nvSpPr>
          <p:spPr bwMode="auto">
            <a:xfrm>
              <a:off x="1465431" y="-3335888"/>
              <a:ext cx="46484" cy="1292"/>
            </a:xfrm>
            <a:custGeom>
              <a:avLst/>
              <a:gdLst>
                <a:gd name="T0" fmla="*/ 36 w 36"/>
                <a:gd name="T1" fmla="*/ 0 h 1"/>
                <a:gd name="T2" fmla="*/ 36 w 36"/>
                <a:gd name="T3" fmla="*/ 0 h 1"/>
                <a:gd name="T4" fmla="*/ 34 w 36"/>
                <a:gd name="T5" fmla="*/ 0 h 1"/>
                <a:gd name="T6" fmla="*/ 34 w 36"/>
                <a:gd name="T7" fmla="*/ 0 h 1"/>
                <a:gd name="T8" fmla="*/ 33 w 36"/>
                <a:gd name="T9" fmla="*/ 0 h 1"/>
                <a:gd name="T10" fmla="*/ 33 w 36"/>
                <a:gd name="T11" fmla="*/ 0 h 1"/>
                <a:gd name="T12" fmla="*/ 31 w 36"/>
                <a:gd name="T13" fmla="*/ 0 h 1"/>
                <a:gd name="T14" fmla="*/ 31 w 36"/>
                <a:gd name="T15" fmla="*/ 0 h 1"/>
                <a:gd name="T16" fmla="*/ 30 w 36"/>
                <a:gd name="T17" fmla="*/ 0 h 1"/>
                <a:gd name="T18" fmla="*/ 30 w 36"/>
                <a:gd name="T19" fmla="*/ 0 h 1"/>
                <a:gd name="T20" fmla="*/ 28 w 36"/>
                <a:gd name="T21" fmla="*/ 0 h 1"/>
                <a:gd name="T22" fmla="*/ 28 w 36"/>
                <a:gd name="T23" fmla="*/ 0 h 1"/>
                <a:gd name="T24" fmla="*/ 27 w 36"/>
                <a:gd name="T25" fmla="*/ 0 h 1"/>
                <a:gd name="T26" fmla="*/ 27 w 36"/>
                <a:gd name="T27" fmla="*/ 0 h 1"/>
                <a:gd name="T28" fmla="*/ 25 w 36"/>
                <a:gd name="T29" fmla="*/ 0 h 1"/>
                <a:gd name="T30" fmla="*/ 25 w 36"/>
                <a:gd name="T31" fmla="*/ 0 h 1"/>
                <a:gd name="T32" fmla="*/ 24 w 36"/>
                <a:gd name="T33" fmla="*/ 0 h 1"/>
                <a:gd name="T34" fmla="*/ 24 w 36"/>
                <a:gd name="T35" fmla="*/ 0 h 1"/>
                <a:gd name="T36" fmla="*/ 22 w 36"/>
                <a:gd name="T37" fmla="*/ 0 h 1"/>
                <a:gd name="T38" fmla="*/ 22 w 36"/>
                <a:gd name="T39" fmla="*/ 0 h 1"/>
                <a:gd name="T40" fmla="*/ 21 w 36"/>
                <a:gd name="T41" fmla="*/ 0 h 1"/>
                <a:gd name="T42" fmla="*/ 21 w 36"/>
                <a:gd name="T43" fmla="*/ 0 h 1"/>
                <a:gd name="T44" fmla="*/ 19 w 36"/>
                <a:gd name="T45" fmla="*/ 0 h 1"/>
                <a:gd name="T46" fmla="*/ 19 w 36"/>
                <a:gd name="T47" fmla="*/ 0 h 1"/>
                <a:gd name="T48" fmla="*/ 18 w 36"/>
                <a:gd name="T49" fmla="*/ 0 h 1"/>
                <a:gd name="T50" fmla="*/ 18 w 36"/>
                <a:gd name="T51" fmla="*/ 0 h 1"/>
                <a:gd name="T52" fmla="*/ 16 w 36"/>
                <a:gd name="T53" fmla="*/ 0 h 1"/>
                <a:gd name="T54" fmla="*/ 16 w 36"/>
                <a:gd name="T55" fmla="*/ 0 h 1"/>
                <a:gd name="T56" fmla="*/ 15 w 36"/>
                <a:gd name="T57" fmla="*/ 0 h 1"/>
                <a:gd name="T58" fmla="*/ 15 w 36"/>
                <a:gd name="T59" fmla="*/ 0 h 1"/>
                <a:gd name="T60" fmla="*/ 13 w 36"/>
                <a:gd name="T61" fmla="*/ 0 h 1"/>
                <a:gd name="T62" fmla="*/ 13 w 36"/>
                <a:gd name="T63" fmla="*/ 0 h 1"/>
                <a:gd name="T64" fmla="*/ 12 w 36"/>
                <a:gd name="T65" fmla="*/ 0 h 1"/>
                <a:gd name="T66" fmla="*/ 12 w 36"/>
                <a:gd name="T67" fmla="*/ 0 h 1"/>
                <a:gd name="T68" fmla="*/ 10 w 36"/>
                <a:gd name="T69" fmla="*/ 0 h 1"/>
                <a:gd name="T70" fmla="*/ 10 w 36"/>
                <a:gd name="T71" fmla="*/ 0 h 1"/>
                <a:gd name="T72" fmla="*/ 9 w 36"/>
                <a:gd name="T73" fmla="*/ 1 h 1"/>
                <a:gd name="T74" fmla="*/ 9 w 36"/>
                <a:gd name="T75" fmla="*/ 1 h 1"/>
                <a:gd name="T76" fmla="*/ 7 w 36"/>
                <a:gd name="T77" fmla="*/ 1 h 1"/>
                <a:gd name="T78" fmla="*/ 7 w 36"/>
                <a:gd name="T79" fmla="*/ 1 h 1"/>
                <a:gd name="T80" fmla="*/ 6 w 36"/>
                <a:gd name="T81" fmla="*/ 1 h 1"/>
                <a:gd name="T82" fmla="*/ 6 w 36"/>
                <a:gd name="T83" fmla="*/ 1 h 1"/>
                <a:gd name="T84" fmla="*/ 4 w 36"/>
                <a:gd name="T85" fmla="*/ 1 h 1"/>
                <a:gd name="T86" fmla="*/ 4 w 36"/>
                <a:gd name="T87" fmla="*/ 1 h 1"/>
                <a:gd name="T88" fmla="*/ 3 w 36"/>
                <a:gd name="T89" fmla="*/ 1 h 1"/>
                <a:gd name="T90" fmla="*/ 3 w 36"/>
                <a:gd name="T91" fmla="*/ 1 h 1"/>
                <a:gd name="T92" fmla="*/ 1 w 36"/>
                <a:gd name="T93" fmla="*/ 1 h 1"/>
                <a:gd name="T94" fmla="*/ 1 w 36"/>
                <a:gd name="T95" fmla="*/ 1 h 1"/>
                <a:gd name="T96" fmla="*/ 0 w 36"/>
                <a:gd name="T97" fmla="*/ 1 h 1"/>
                <a:gd name="T98" fmla="*/ 0 w 36"/>
                <a:gd name="T9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">
                  <a:moveTo>
                    <a:pt x="36" y="0"/>
                  </a:move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0" name="Freeform 1987"/>
            <p:cNvSpPr>
              <a:spLocks/>
            </p:cNvSpPr>
            <p:nvPr/>
          </p:nvSpPr>
          <p:spPr bwMode="auto">
            <a:xfrm>
              <a:off x="1416365" y="-3334596"/>
              <a:ext cx="49066" cy="1292"/>
            </a:xfrm>
            <a:custGeom>
              <a:avLst/>
              <a:gdLst>
                <a:gd name="T0" fmla="*/ 38 w 38"/>
                <a:gd name="T1" fmla="*/ 0 h 1"/>
                <a:gd name="T2" fmla="*/ 36 w 38"/>
                <a:gd name="T3" fmla="*/ 0 h 1"/>
                <a:gd name="T4" fmla="*/ 36 w 38"/>
                <a:gd name="T5" fmla="*/ 0 h 1"/>
                <a:gd name="T6" fmla="*/ 35 w 38"/>
                <a:gd name="T7" fmla="*/ 0 h 1"/>
                <a:gd name="T8" fmla="*/ 35 w 38"/>
                <a:gd name="T9" fmla="*/ 0 h 1"/>
                <a:gd name="T10" fmla="*/ 33 w 38"/>
                <a:gd name="T11" fmla="*/ 0 h 1"/>
                <a:gd name="T12" fmla="*/ 33 w 38"/>
                <a:gd name="T13" fmla="*/ 0 h 1"/>
                <a:gd name="T14" fmla="*/ 32 w 38"/>
                <a:gd name="T15" fmla="*/ 0 h 1"/>
                <a:gd name="T16" fmla="*/ 32 w 38"/>
                <a:gd name="T17" fmla="*/ 0 h 1"/>
                <a:gd name="T18" fmla="*/ 30 w 38"/>
                <a:gd name="T19" fmla="*/ 0 h 1"/>
                <a:gd name="T20" fmla="*/ 30 w 38"/>
                <a:gd name="T21" fmla="*/ 0 h 1"/>
                <a:gd name="T22" fmla="*/ 29 w 38"/>
                <a:gd name="T23" fmla="*/ 0 h 1"/>
                <a:gd name="T24" fmla="*/ 29 w 38"/>
                <a:gd name="T25" fmla="*/ 0 h 1"/>
                <a:gd name="T26" fmla="*/ 27 w 38"/>
                <a:gd name="T27" fmla="*/ 0 h 1"/>
                <a:gd name="T28" fmla="*/ 27 w 38"/>
                <a:gd name="T29" fmla="*/ 0 h 1"/>
                <a:gd name="T30" fmla="*/ 26 w 38"/>
                <a:gd name="T31" fmla="*/ 0 h 1"/>
                <a:gd name="T32" fmla="*/ 26 w 38"/>
                <a:gd name="T33" fmla="*/ 0 h 1"/>
                <a:gd name="T34" fmla="*/ 24 w 38"/>
                <a:gd name="T35" fmla="*/ 0 h 1"/>
                <a:gd name="T36" fmla="*/ 24 w 38"/>
                <a:gd name="T37" fmla="*/ 0 h 1"/>
                <a:gd name="T38" fmla="*/ 23 w 38"/>
                <a:gd name="T39" fmla="*/ 0 h 1"/>
                <a:gd name="T40" fmla="*/ 23 w 38"/>
                <a:gd name="T41" fmla="*/ 0 h 1"/>
                <a:gd name="T42" fmla="*/ 21 w 38"/>
                <a:gd name="T43" fmla="*/ 0 h 1"/>
                <a:gd name="T44" fmla="*/ 21 w 38"/>
                <a:gd name="T45" fmla="*/ 0 h 1"/>
                <a:gd name="T46" fmla="*/ 20 w 38"/>
                <a:gd name="T47" fmla="*/ 0 h 1"/>
                <a:gd name="T48" fmla="*/ 20 w 38"/>
                <a:gd name="T49" fmla="*/ 0 h 1"/>
                <a:gd name="T50" fmla="*/ 18 w 38"/>
                <a:gd name="T51" fmla="*/ 1 h 1"/>
                <a:gd name="T52" fmla="*/ 18 w 38"/>
                <a:gd name="T53" fmla="*/ 1 h 1"/>
                <a:gd name="T54" fmla="*/ 17 w 38"/>
                <a:gd name="T55" fmla="*/ 1 h 1"/>
                <a:gd name="T56" fmla="*/ 17 w 38"/>
                <a:gd name="T57" fmla="*/ 1 h 1"/>
                <a:gd name="T58" fmla="*/ 15 w 38"/>
                <a:gd name="T59" fmla="*/ 1 h 1"/>
                <a:gd name="T60" fmla="*/ 15 w 38"/>
                <a:gd name="T61" fmla="*/ 1 h 1"/>
                <a:gd name="T62" fmla="*/ 14 w 38"/>
                <a:gd name="T63" fmla="*/ 1 h 1"/>
                <a:gd name="T64" fmla="*/ 14 w 38"/>
                <a:gd name="T65" fmla="*/ 1 h 1"/>
                <a:gd name="T66" fmla="*/ 12 w 38"/>
                <a:gd name="T67" fmla="*/ 1 h 1"/>
                <a:gd name="T68" fmla="*/ 12 w 38"/>
                <a:gd name="T69" fmla="*/ 1 h 1"/>
                <a:gd name="T70" fmla="*/ 11 w 38"/>
                <a:gd name="T71" fmla="*/ 1 h 1"/>
                <a:gd name="T72" fmla="*/ 11 w 38"/>
                <a:gd name="T73" fmla="*/ 1 h 1"/>
                <a:gd name="T74" fmla="*/ 9 w 38"/>
                <a:gd name="T75" fmla="*/ 1 h 1"/>
                <a:gd name="T76" fmla="*/ 9 w 38"/>
                <a:gd name="T77" fmla="*/ 1 h 1"/>
                <a:gd name="T78" fmla="*/ 8 w 38"/>
                <a:gd name="T79" fmla="*/ 1 h 1"/>
                <a:gd name="T80" fmla="*/ 8 w 38"/>
                <a:gd name="T81" fmla="*/ 1 h 1"/>
                <a:gd name="T82" fmla="*/ 6 w 38"/>
                <a:gd name="T83" fmla="*/ 1 h 1"/>
                <a:gd name="T84" fmla="*/ 6 w 38"/>
                <a:gd name="T85" fmla="*/ 1 h 1"/>
                <a:gd name="T86" fmla="*/ 5 w 38"/>
                <a:gd name="T87" fmla="*/ 1 h 1"/>
                <a:gd name="T88" fmla="*/ 5 w 38"/>
                <a:gd name="T89" fmla="*/ 1 h 1"/>
                <a:gd name="T90" fmla="*/ 3 w 38"/>
                <a:gd name="T91" fmla="*/ 1 h 1"/>
                <a:gd name="T92" fmla="*/ 3 w 38"/>
                <a:gd name="T93" fmla="*/ 1 h 1"/>
                <a:gd name="T94" fmla="*/ 2 w 38"/>
                <a:gd name="T95" fmla="*/ 1 h 1"/>
                <a:gd name="T96" fmla="*/ 2 w 38"/>
                <a:gd name="T97" fmla="*/ 1 h 1"/>
                <a:gd name="T98" fmla="*/ 0 w 38"/>
                <a:gd name="T9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1" name="Freeform 1988"/>
            <p:cNvSpPr>
              <a:spLocks/>
            </p:cNvSpPr>
            <p:nvPr/>
          </p:nvSpPr>
          <p:spPr bwMode="auto">
            <a:xfrm>
              <a:off x="1369880" y="-3333305"/>
              <a:ext cx="46484" cy="0"/>
            </a:xfrm>
            <a:custGeom>
              <a:avLst/>
              <a:gdLst>
                <a:gd name="T0" fmla="*/ 36 w 36"/>
                <a:gd name="T1" fmla="*/ 36 w 36"/>
                <a:gd name="T2" fmla="*/ 35 w 36"/>
                <a:gd name="T3" fmla="*/ 35 w 36"/>
                <a:gd name="T4" fmla="*/ 33 w 36"/>
                <a:gd name="T5" fmla="*/ 33 w 36"/>
                <a:gd name="T6" fmla="*/ 32 w 36"/>
                <a:gd name="T7" fmla="*/ 32 w 36"/>
                <a:gd name="T8" fmla="*/ 30 w 36"/>
                <a:gd name="T9" fmla="*/ 30 w 36"/>
                <a:gd name="T10" fmla="*/ 29 w 36"/>
                <a:gd name="T11" fmla="*/ 29 w 36"/>
                <a:gd name="T12" fmla="*/ 27 w 36"/>
                <a:gd name="T13" fmla="*/ 27 w 36"/>
                <a:gd name="T14" fmla="*/ 26 w 36"/>
                <a:gd name="T15" fmla="*/ 26 w 36"/>
                <a:gd name="T16" fmla="*/ 24 w 36"/>
                <a:gd name="T17" fmla="*/ 24 w 36"/>
                <a:gd name="T18" fmla="*/ 23 w 36"/>
                <a:gd name="T19" fmla="*/ 23 w 36"/>
                <a:gd name="T20" fmla="*/ 21 w 36"/>
                <a:gd name="T21" fmla="*/ 21 w 36"/>
                <a:gd name="T22" fmla="*/ 20 w 36"/>
                <a:gd name="T23" fmla="*/ 20 w 36"/>
                <a:gd name="T24" fmla="*/ 18 w 36"/>
                <a:gd name="T25" fmla="*/ 18 w 36"/>
                <a:gd name="T26" fmla="*/ 17 w 36"/>
                <a:gd name="T27" fmla="*/ 17 w 36"/>
                <a:gd name="T28" fmla="*/ 15 w 36"/>
                <a:gd name="T29" fmla="*/ 15 w 36"/>
                <a:gd name="T30" fmla="*/ 14 w 36"/>
                <a:gd name="T31" fmla="*/ 14 w 36"/>
                <a:gd name="T32" fmla="*/ 12 w 36"/>
                <a:gd name="T33" fmla="*/ 12 w 36"/>
                <a:gd name="T34" fmla="*/ 11 w 36"/>
                <a:gd name="T35" fmla="*/ 11 w 36"/>
                <a:gd name="T36" fmla="*/ 9 w 36"/>
                <a:gd name="T37" fmla="*/ 9 w 36"/>
                <a:gd name="T38" fmla="*/ 8 w 36"/>
                <a:gd name="T39" fmla="*/ 8 w 36"/>
                <a:gd name="T40" fmla="*/ 6 w 36"/>
                <a:gd name="T41" fmla="*/ 6 w 36"/>
                <a:gd name="T42" fmla="*/ 5 w 36"/>
                <a:gd name="T43" fmla="*/ 5 w 36"/>
                <a:gd name="T44" fmla="*/ 3 w 36"/>
                <a:gd name="T45" fmla="*/ 3 w 36"/>
                <a:gd name="T46" fmla="*/ 2 w 36"/>
                <a:gd name="T47" fmla="*/ 2 w 36"/>
                <a:gd name="T48" fmla="*/ 0 w 36"/>
                <a:gd name="T49" fmla="*/ 0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6">
                  <a:moveTo>
                    <a:pt x="36" y="0"/>
                  </a:move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2" name="Freeform 1989"/>
            <p:cNvSpPr>
              <a:spLocks/>
            </p:cNvSpPr>
            <p:nvPr/>
          </p:nvSpPr>
          <p:spPr bwMode="auto">
            <a:xfrm>
              <a:off x="1323396" y="-3333305"/>
              <a:ext cx="46484" cy="0"/>
            </a:xfrm>
            <a:custGeom>
              <a:avLst/>
              <a:gdLst>
                <a:gd name="T0" fmla="*/ 36 w 36"/>
                <a:gd name="T1" fmla="*/ 36 w 36"/>
                <a:gd name="T2" fmla="*/ 35 w 36"/>
                <a:gd name="T3" fmla="*/ 35 w 36"/>
                <a:gd name="T4" fmla="*/ 35 w 36"/>
                <a:gd name="T5" fmla="*/ 33 w 36"/>
                <a:gd name="T6" fmla="*/ 33 w 36"/>
                <a:gd name="T7" fmla="*/ 32 w 36"/>
                <a:gd name="T8" fmla="*/ 32 w 36"/>
                <a:gd name="T9" fmla="*/ 30 w 36"/>
                <a:gd name="T10" fmla="*/ 30 w 36"/>
                <a:gd name="T11" fmla="*/ 29 w 36"/>
                <a:gd name="T12" fmla="*/ 29 w 36"/>
                <a:gd name="T13" fmla="*/ 27 w 36"/>
                <a:gd name="T14" fmla="*/ 27 w 36"/>
                <a:gd name="T15" fmla="*/ 26 w 36"/>
                <a:gd name="T16" fmla="*/ 26 w 36"/>
                <a:gd name="T17" fmla="*/ 24 w 36"/>
                <a:gd name="T18" fmla="*/ 24 w 36"/>
                <a:gd name="T19" fmla="*/ 23 w 36"/>
                <a:gd name="T20" fmla="*/ 23 w 36"/>
                <a:gd name="T21" fmla="*/ 21 w 36"/>
                <a:gd name="T22" fmla="*/ 21 w 36"/>
                <a:gd name="T23" fmla="*/ 20 w 36"/>
                <a:gd name="T24" fmla="*/ 20 w 36"/>
                <a:gd name="T25" fmla="*/ 18 w 36"/>
                <a:gd name="T26" fmla="*/ 18 w 36"/>
                <a:gd name="T27" fmla="*/ 17 w 36"/>
                <a:gd name="T28" fmla="*/ 17 w 36"/>
                <a:gd name="T29" fmla="*/ 15 w 36"/>
                <a:gd name="T30" fmla="*/ 15 w 36"/>
                <a:gd name="T31" fmla="*/ 14 w 36"/>
                <a:gd name="T32" fmla="*/ 14 w 36"/>
                <a:gd name="T33" fmla="*/ 12 w 36"/>
                <a:gd name="T34" fmla="*/ 12 w 36"/>
                <a:gd name="T35" fmla="*/ 11 w 36"/>
                <a:gd name="T36" fmla="*/ 11 w 36"/>
                <a:gd name="T37" fmla="*/ 9 w 36"/>
                <a:gd name="T38" fmla="*/ 9 w 36"/>
                <a:gd name="T39" fmla="*/ 8 w 36"/>
                <a:gd name="T40" fmla="*/ 8 w 36"/>
                <a:gd name="T41" fmla="*/ 6 w 36"/>
                <a:gd name="T42" fmla="*/ 6 w 36"/>
                <a:gd name="T43" fmla="*/ 5 w 36"/>
                <a:gd name="T44" fmla="*/ 5 w 36"/>
                <a:gd name="T45" fmla="*/ 3 w 36"/>
                <a:gd name="T46" fmla="*/ 3 w 36"/>
                <a:gd name="T47" fmla="*/ 2 w 36"/>
                <a:gd name="T48" fmla="*/ 2 w 36"/>
                <a:gd name="T49" fmla="*/ 0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6">
                  <a:moveTo>
                    <a:pt x="36" y="0"/>
                  </a:move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3" name="Freeform 1990"/>
            <p:cNvSpPr>
              <a:spLocks/>
            </p:cNvSpPr>
            <p:nvPr/>
          </p:nvSpPr>
          <p:spPr bwMode="auto">
            <a:xfrm>
              <a:off x="1276912" y="-3334596"/>
              <a:ext cx="46484" cy="1292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35 w 36"/>
                <a:gd name="T7" fmla="*/ 1 h 1"/>
                <a:gd name="T8" fmla="*/ 33 w 36"/>
                <a:gd name="T9" fmla="*/ 1 h 1"/>
                <a:gd name="T10" fmla="*/ 33 w 36"/>
                <a:gd name="T11" fmla="*/ 1 h 1"/>
                <a:gd name="T12" fmla="*/ 32 w 36"/>
                <a:gd name="T13" fmla="*/ 1 h 1"/>
                <a:gd name="T14" fmla="*/ 32 w 36"/>
                <a:gd name="T15" fmla="*/ 1 h 1"/>
                <a:gd name="T16" fmla="*/ 30 w 36"/>
                <a:gd name="T17" fmla="*/ 1 h 1"/>
                <a:gd name="T18" fmla="*/ 30 w 36"/>
                <a:gd name="T19" fmla="*/ 1 h 1"/>
                <a:gd name="T20" fmla="*/ 29 w 36"/>
                <a:gd name="T21" fmla="*/ 1 h 1"/>
                <a:gd name="T22" fmla="*/ 29 w 36"/>
                <a:gd name="T23" fmla="*/ 1 h 1"/>
                <a:gd name="T24" fmla="*/ 27 w 36"/>
                <a:gd name="T25" fmla="*/ 1 h 1"/>
                <a:gd name="T26" fmla="*/ 27 w 36"/>
                <a:gd name="T27" fmla="*/ 1 h 1"/>
                <a:gd name="T28" fmla="*/ 26 w 36"/>
                <a:gd name="T29" fmla="*/ 1 h 1"/>
                <a:gd name="T30" fmla="*/ 26 w 36"/>
                <a:gd name="T31" fmla="*/ 1 h 1"/>
                <a:gd name="T32" fmla="*/ 24 w 36"/>
                <a:gd name="T33" fmla="*/ 1 h 1"/>
                <a:gd name="T34" fmla="*/ 24 w 36"/>
                <a:gd name="T35" fmla="*/ 1 h 1"/>
                <a:gd name="T36" fmla="*/ 23 w 36"/>
                <a:gd name="T37" fmla="*/ 1 h 1"/>
                <a:gd name="T38" fmla="*/ 23 w 36"/>
                <a:gd name="T39" fmla="*/ 1 h 1"/>
                <a:gd name="T40" fmla="*/ 21 w 36"/>
                <a:gd name="T41" fmla="*/ 1 h 1"/>
                <a:gd name="T42" fmla="*/ 21 w 36"/>
                <a:gd name="T43" fmla="*/ 1 h 1"/>
                <a:gd name="T44" fmla="*/ 20 w 36"/>
                <a:gd name="T45" fmla="*/ 0 h 1"/>
                <a:gd name="T46" fmla="*/ 20 w 36"/>
                <a:gd name="T47" fmla="*/ 0 h 1"/>
                <a:gd name="T48" fmla="*/ 18 w 36"/>
                <a:gd name="T49" fmla="*/ 0 h 1"/>
                <a:gd name="T50" fmla="*/ 18 w 36"/>
                <a:gd name="T51" fmla="*/ 0 h 1"/>
                <a:gd name="T52" fmla="*/ 17 w 36"/>
                <a:gd name="T53" fmla="*/ 0 h 1"/>
                <a:gd name="T54" fmla="*/ 17 w 36"/>
                <a:gd name="T55" fmla="*/ 0 h 1"/>
                <a:gd name="T56" fmla="*/ 15 w 36"/>
                <a:gd name="T57" fmla="*/ 0 h 1"/>
                <a:gd name="T58" fmla="*/ 15 w 36"/>
                <a:gd name="T59" fmla="*/ 0 h 1"/>
                <a:gd name="T60" fmla="*/ 14 w 36"/>
                <a:gd name="T61" fmla="*/ 0 h 1"/>
                <a:gd name="T62" fmla="*/ 14 w 36"/>
                <a:gd name="T63" fmla="*/ 0 h 1"/>
                <a:gd name="T64" fmla="*/ 12 w 36"/>
                <a:gd name="T65" fmla="*/ 0 h 1"/>
                <a:gd name="T66" fmla="*/ 12 w 36"/>
                <a:gd name="T67" fmla="*/ 0 h 1"/>
                <a:gd name="T68" fmla="*/ 11 w 36"/>
                <a:gd name="T69" fmla="*/ 0 h 1"/>
                <a:gd name="T70" fmla="*/ 11 w 36"/>
                <a:gd name="T71" fmla="*/ 0 h 1"/>
                <a:gd name="T72" fmla="*/ 9 w 36"/>
                <a:gd name="T73" fmla="*/ 0 h 1"/>
                <a:gd name="T74" fmla="*/ 9 w 36"/>
                <a:gd name="T75" fmla="*/ 0 h 1"/>
                <a:gd name="T76" fmla="*/ 8 w 36"/>
                <a:gd name="T77" fmla="*/ 0 h 1"/>
                <a:gd name="T78" fmla="*/ 8 w 36"/>
                <a:gd name="T79" fmla="*/ 0 h 1"/>
                <a:gd name="T80" fmla="*/ 6 w 36"/>
                <a:gd name="T81" fmla="*/ 0 h 1"/>
                <a:gd name="T82" fmla="*/ 6 w 36"/>
                <a:gd name="T83" fmla="*/ 0 h 1"/>
                <a:gd name="T84" fmla="*/ 5 w 36"/>
                <a:gd name="T85" fmla="*/ 0 h 1"/>
                <a:gd name="T86" fmla="*/ 5 w 36"/>
                <a:gd name="T87" fmla="*/ 0 h 1"/>
                <a:gd name="T88" fmla="*/ 3 w 36"/>
                <a:gd name="T89" fmla="*/ 0 h 1"/>
                <a:gd name="T90" fmla="*/ 3 w 36"/>
                <a:gd name="T91" fmla="*/ 0 h 1"/>
                <a:gd name="T92" fmla="*/ 2 w 36"/>
                <a:gd name="T93" fmla="*/ 0 h 1"/>
                <a:gd name="T94" fmla="*/ 2 w 36"/>
                <a:gd name="T95" fmla="*/ 0 h 1"/>
                <a:gd name="T96" fmla="*/ 0 w 36"/>
                <a:gd name="T97" fmla="*/ 0 h 1"/>
                <a:gd name="T98" fmla="*/ 0 w 36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4" name="Freeform 1991"/>
            <p:cNvSpPr>
              <a:spLocks/>
            </p:cNvSpPr>
            <p:nvPr/>
          </p:nvSpPr>
          <p:spPr bwMode="auto">
            <a:xfrm>
              <a:off x="1229137" y="-3335888"/>
              <a:ext cx="47776" cy="1292"/>
            </a:xfrm>
            <a:custGeom>
              <a:avLst/>
              <a:gdLst>
                <a:gd name="T0" fmla="*/ 37 w 37"/>
                <a:gd name="T1" fmla="*/ 1 h 1"/>
                <a:gd name="T2" fmla="*/ 36 w 37"/>
                <a:gd name="T3" fmla="*/ 1 h 1"/>
                <a:gd name="T4" fmla="*/ 36 w 37"/>
                <a:gd name="T5" fmla="*/ 1 h 1"/>
                <a:gd name="T6" fmla="*/ 34 w 37"/>
                <a:gd name="T7" fmla="*/ 1 h 1"/>
                <a:gd name="T8" fmla="*/ 34 w 37"/>
                <a:gd name="T9" fmla="*/ 1 h 1"/>
                <a:gd name="T10" fmla="*/ 33 w 37"/>
                <a:gd name="T11" fmla="*/ 1 h 1"/>
                <a:gd name="T12" fmla="*/ 33 w 37"/>
                <a:gd name="T13" fmla="*/ 1 h 1"/>
                <a:gd name="T14" fmla="*/ 31 w 37"/>
                <a:gd name="T15" fmla="*/ 1 h 1"/>
                <a:gd name="T16" fmla="*/ 31 w 37"/>
                <a:gd name="T17" fmla="*/ 1 h 1"/>
                <a:gd name="T18" fmla="*/ 30 w 37"/>
                <a:gd name="T19" fmla="*/ 1 h 1"/>
                <a:gd name="T20" fmla="*/ 30 w 37"/>
                <a:gd name="T21" fmla="*/ 1 h 1"/>
                <a:gd name="T22" fmla="*/ 28 w 37"/>
                <a:gd name="T23" fmla="*/ 1 h 1"/>
                <a:gd name="T24" fmla="*/ 28 w 37"/>
                <a:gd name="T25" fmla="*/ 1 h 1"/>
                <a:gd name="T26" fmla="*/ 27 w 37"/>
                <a:gd name="T27" fmla="*/ 0 h 1"/>
                <a:gd name="T28" fmla="*/ 27 w 37"/>
                <a:gd name="T29" fmla="*/ 0 h 1"/>
                <a:gd name="T30" fmla="*/ 25 w 37"/>
                <a:gd name="T31" fmla="*/ 0 h 1"/>
                <a:gd name="T32" fmla="*/ 25 w 37"/>
                <a:gd name="T33" fmla="*/ 0 h 1"/>
                <a:gd name="T34" fmla="*/ 24 w 37"/>
                <a:gd name="T35" fmla="*/ 0 h 1"/>
                <a:gd name="T36" fmla="*/ 24 w 37"/>
                <a:gd name="T37" fmla="*/ 0 h 1"/>
                <a:gd name="T38" fmla="*/ 22 w 37"/>
                <a:gd name="T39" fmla="*/ 0 h 1"/>
                <a:gd name="T40" fmla="*/ 22 w 37"/>
                <a:gd name="T41" fmla="*/ 0 h 1"/>
                <a:gd name="T42" fmla="*/ 21 w 37"/>
                <a:gd name="T43" fmla="*/ 0 h 1"/>
                <a:gd name="T44" fmla="*/ 21 w 37"/>
                <a:gd name="T45" fmla="*/ 0 h 1"/>
                <a:gd name="T46" fmla="*/ 19 w 37"/>
                <a:gd name="T47" fmla="*/ 0 h 1"/>
                <a:gd name="T48" fmla="*/ 19 w 37"/>
                <a:gd name="T49" fmla="*/ 0 h 1"/>
                <a:gd name="T50" fmla="*/ 18 w 37"/>
                <a:gd name="T51" fmla="*/ 0 h 1"/>
                <a:gd name="T52" fmla="*/ 18 w 37"/>
                <a:gd name="T53" fmla="*/ 0 h 1"/>
                <a:gd name="T54" fmla="*/ 16 w 37"/>
                <a:gd name="T55" fmla="*/ 0 h 1"/>
                <a:gd name="T56" fmla="*/ 16 w 37"/>
                <a:gd name="T57" fmla="*/ 0 h 1"/>
                <a:gd name="T58" fmla="*/ 15 w 37"/>
                <a:gd name="T59" fmla="*/ 0 h 1"/>
                <a:gd name="T60" fmla="*/ 15 w 37"/>
                <a:gd name="T61" fmla="*/ 0 h 1"/>
                <a:gd name="T62" fmla="*/ 13 w 37"/>
                <a:gd name="T63" fmla="*/ 0 h 1"/>
                <a:gd name="T64" fmla="*/ 13 w 37"/>
                <a:gd name="T65" fmla="*/ 0 h 1"/>
                <a:gd name="T66" fmla="*/ 12 w 37"/>
                <a:gd name="T67" fmla="*/ 0 h 1"/>
                <a:gd name="T68" fmla="*/ 12 w 37"/>
                <a:gd name="T69" fmla="*/ 0 h 1"/>
                <a:gd name="T70" fmla="*/ 10 w 37"/>
                <a:gd name="T71" fmla="*/ 0 h 1"/>
                <a:gd name="T72" fmla="*/ 10 w 37"/>
                <a:gd name="T73" fmla="*/ 0 h 1"/>
                <a:gd name="T74" fmla="*/ 9 w 37"/>
                <a:gd name="T75" fmla="*/ 0 h 1"/>
                <a:gd name="T76" fmla="*/ 9 w 37"/>
                <a:gd name="T77" fmla="*/ 0 h 1"/>
                <a:gd name="T78" fmla="*/ 7 w 37"/>
                <a:gd name="T79" fmla="*/ 0 h 1"/>
                <a:gd name="T80" fmla="*/ 7 w 37"/>
                <a:gd name="T81" fmla="*/ 0 h 1"/>
                <a:gd name="T82" fmla="*/ 6 w 37"/>
                <a:gd name="T83" fmla="*/ 0 h 1"/>
                <a:gd name="T84" fmla="*/ 6 w 37"/>
                <a:gd name="T85" fmla="*/ 0 h 1"/>
                <a:gd name="T86" fmla="*/ 4 w 37"/>
                <a:gd name="T87" fmla="*/ 0 h 1"/>
                <a:gd name="T88" fmla="*/ 4 w 37"/>
                <a:gd name="T89" fmla="*/ 0 h 1"/>
                <a:gd name="T90" fmla="*/ 3 w 37"/>
                <a:gd name="T91" fmla="*/ 0 h 1"/>
                <a:gd name="T92" fmla="*/ 3 w 37"/>
                <a:gd name="T93" fmla="*/ 0 h 1"/>
                <a:gd name="T94" fmla="*/ 1 w 37"/>
                <a:gd name="T95" fmla="*/ 0 h 1"/>
                <a:gd name="T96" fmla="*/ 1 w 37"/>
                <a:gd name="T97" fmla="*/ 0 h 1"/>
                <a:gd name="T98" fmla="*/ 0 w 37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">
                  <a:moveTo>
                    <a:pt x="37" y="1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5" name="Freeform 1992"/>
            <p:cNvSpPr>
              <a:spLocks/>
            </p:cNvSpPr>
            <p:nvPr/>
          </p:nvSpPr>
          <p:spPr bwMode="auto">
            <a:xfrm>
              <a:off x="1182654" y="-3338470"/>
              <a:ext cx="46484" cy="2583"/>
            </a:xfrm>
            <a:custGeom>
              <a:avLst/>
              <a:gdLst>
                <a:gd name="T0" fmla="*/ 36 w 36"/>
                <a:gd name="T1" fmla="*/ 2 h 2"/>
                <a:gd name="T2" fmla="*/ 36 w 36"/>
                <a:gd name="T3" fmla="*/ 2 h 2"/>
                <a:gd name="T4" fmla="*/ 34 w 36"/>
                <a:gd name="T5" fmla="*/ 2 h 2"/>
                <a:gd name="T6" fmla="*/ 34 w 36"/>
                <a:gd name="T7" fmla="*/ 2 h 2"/>
                <a:gd name="T8" fmla="*/ 33 w 36"/>
                <a:gd name="T9" fmla="*/ 2 h 2"/>
                <a:gd name="T10" fmla="*/ 33 w 36"/>
                <a:gd name="T11" fmla="*/ 2 h 2"/>
                <a:gd name="T12" fmla="*/ 31 w 36"/>
                <a:gd name="T13" fmla="*/ 1 h 2"/>
                <a:gd name="T14" fmla="*/ 31 w 36"/>
                <a:gd name="T15" fmla="*/ 1 h 2"/>
                <a:gd name="T16" fmla="*/ 30 w 36"/>
                <a:gd name="T17" fmla="*/ 1 h 2"/>
                <a:gd name="T18" fmla="*/ 30 w 36"/>
                <a:gd name="T19" fmla="*/ 1 h 2"/>
                <a:gd name="T20" fmla="*/ 28 w 36"/>
                <a:gd name="T21" fmla="*/ 1 h 2"/>
                <a:gd name="T22" fmla="*/ 28 w 36"/>
                <a:gd name="T23" fmla="*/ 1 h 2"/>
                <a:gd name="T24" fmla="*/ 27 w 36"/>
                <a:gd name="T25" fmla="*/ 1 h 2"/>
                <a:gd name="T26" fmla="*/ 27 w 36"/>
                <a:gd name="T27" fmla="*/ 1 h 2"/>
                <a:gd name="T28" fmla="*/ 25 w 36"/>
                <a:gd name="T29" fmla="*/ 1 h 2"/>
                <a:gd name="T30" fmla="*/ 25 w 36"/>
                <a:gd name="T31" fmla="*/ 1 h 2"/>
                <a:gd name="T32" fmla="*/ 24 w 36"/>
                <a:gd name="T33" fmla="*/ 1 h 2"/>
                <a:gd name="T34" fmla="*/ 24 w 36"/>
                <a:gd name="T35" fmla="*/ 1 h 2"/>
                <a:gd name="T36" fmla="*/ 22 w 36"/>
                <a:gd name="T37" fmla="*/ 1 h 2"/>
                <a:gd name="T38" fmla="*/ 22 w 36"/>
                <a:gd name="T39" fmla="*/ 1 h 2"/>
                <a:gd name="T40" fmla="*/ 21 w 36"/>
                <a:gd name="T41" fmla="*/ 1 h 2"/>
                <a:gd name="T42" fmla="*/ 21 w 36"/>
                <a:gd name="T43" fmla="*/ 1 h 2"/>
                <a:gd name="T44" fmla="*/ 19 w 36"/>
                <a:gd name="T45" fmla="*/ 1 h 2"/>
                <a:gd name="T46" fmla="*/ 19 w 36"/>
                <a:gd name="T47" fmla="*/ 1 h 2"/>
                <a:gd name="T48" fmla="*/ 18 w 36"/>
                <a:gd name="T49" fmla="*/ 1 h 2"/>
                <a:gd name="T50" fmla="*/ 18 w 36"/>
                <a:gd name="T51" fmla="*/ 1 h 2"/>
                <a:gd name="T52" fmla="*/ 16 w 36"/>
                <a:gd name="T53" fmla="*/ 1 h 2"/>
                <a:gd name="T54" fmla="*/ 16 w 36"/>
                <a:gd name="T55" fmla="*/ 1 h 2"/>
                <a:gd name="T56" fmla="*/ 15 w 36"/>
                <a:gd name="T57" fmla="*/ 1 h 2"/>
                <a:gd name="T58" fmla="*/ 15 w 36"/>
                <a:gd name="T59" fmla="*/ 1 h 2"/>
                <a:gd name="T60" fmla="*/ 13 w 36"/>
                <a:gd name="T61" fmla="*/ 1 h 2"/>
                <a:gd name="T62" fmla="*/ 13 w 36"/>
                <a:gd name="T63" fmla="*/ 1 h 2"/>
                <a:gd name="T64" fmla="*/ 12 w 36"/>
                <a:gd name="T65" fmla="*/ 1 h 2"/>
                <a:gd name="T66" fmla="*/ 12 w 36"/>
                <a:gd name="T67" fmla="*/ 1 h 2"/>
                <a:gd name="T68" fmla="*/ 10 w 36"/>
                <a:gd name="T69" fmla="*/ 1 h 2"/>
                <a:gd name="T70" fmla="*/ 10 w 36"/>
                <a:gd name="T71" fmla="*/ 1 h 2"/>
                <a:gd name="T72" fmla="*/ 9 w 36"/>
                <a:gd name="T73" fmla="*/ 1 h 2"/>
                <a:gd name="T74" fmla="*/ 9 w 36"/>
                <a:gd name="T75" fmla="*/ 0 h 2"/>
                <a:gd name="T76" fmla="*/ 7 w 36"/>
                <a:gd name="T77" fmla="*/ 0 h 2"/>
                <a:gd name="T78" fmla="*/ 7 w 36"/>
                <a:gd name="T79" fmla="*/ 0 h 2"/>
                <a:gd name="T80" fmla="*/ 6 w 36"/>
                <a:gd name="T81" fmla="*/ 0 h 2"/>
                <a:gd name="T82" fmla="*/ 6 w 36"/>
                <a:gd name="T83" fmla="*/ 0 h 2"/>
                <a:gd name="T84" fmla="*/ 4 w 36"/>
                <a:gd name="T85" fmla="*/ 0 h 2"/>
                <a:gd name="T86" fmla="*/ 4 w 36"/>
                <a:gd name="T87" fmla="*/ 0 h 2"/>
                <a:gd name="T88" fmla="*/ 3 w 36"/>
                <a:gd name="T89" fmla="*/ 0 h 2"/>
                <a:gd name="T90" fmla="*/ 3 w 36"/>
                <a:gd name="T91" fmla="*/ 0 h 2"/>
                <a:gd name="T92" fmla="*/ 1 w 36"/>
                <a:gd name="T93" fmla="*/ 0 h 2"/>
                <a:gd name="T94" fmla="*/ 1 w 36"/>
                <a:gd name="T95" fmla="*/ 0 h 2"/>
                <a:gd name="T96" fmla="*/ 0 w 36"/>
                <a:gd name="T97" fmla="*/ 0 h 2"/>
                <a:gd name="T98" fmla="*/ 0 w 36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">
                  <a:moveTo>
                    <a:pt x="36" y="2"/>
                  </a:moveTo>
                  <a:lnTo>
                    <a:pt x="36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6" name="Freeform 1993"/>
            <p:cNvSpPr>
              <a:spLocks/>
            </p:cNvSpPr>
            <p:nvPr/>
          </p:nvSpPr>
          <p:spPr bwMode="auto">
            <a:xfrm>
              <a:off x="1133588" y="-3341053"/>
              <a:ext cx="49066" cy="2583"/>
            </a:xfrm>
            <a:custGeom>
              <a:avLst/>
              <a:gdLst>
                <a:gd name="T0" fmla="*/ 38 w 38"/>
                <a:gd name="T1" fmla="*/ 2 h 2"/>
                <a:gd name="T2" fmla="*/ 36 w 38"/>
                <a:gd name="T3" fmla="*/ 2 h 2"/>
                <a:gd name="T4" fmla="*/ 36 w 38"/>
                <a:gd name="T5" fmla="*/ 2 h 2"/>
                <a:gd name="T6" fmla="*/ 35 w 38"/>
                <a:gd name="T7" fmla="*/ 2 h 2"/>
                <a:gd name="T8" fmla="*/ 35 w 38"/>
                <a:gd name="T9" fmla="*/ 2 h 2"/>
                <a:gd name="T10" fmla="*/ 33 w 38"/>
                <a:gd name="T11" fmla="*/ 2 h 2"/>
                <a:gd name="T12" fmla="*/ 33 w 38"/>
                <a:gd name="T13" fmla="*/ 1 h 2"/>
                <a:gd name="T14" fmla="*/ 32 w 38"/>
                <a:gd name="T15" fmla="*/ 1 h 2"/>
                <a:gd name="T16" fmla="*/ 32 w 38"/>
                <a:gd name="T17" fmla="*/ 1 h 2"/>
                <a:gd name="T18" fmla="*/ 30 w 38"/>
                <a:gd name="T19" fmla="*/ 1 h 2"/>
                <a:gd name="T20" fmla="*/ 30 w 38"/>
                <a:gd name="T21" fmla="*/ 1 h 2"/>
                <a:gd name="T22" fmla="*/ 29 w 38"/>
                <a:gd name="T23" fmla="*/ 1 h 2"/>
                <a:gd name="T24" fmla="*/ 29 w 38"/>
                <a:gd name="T25" fmla="*/ 1 h 2"/>
                <a:gd name="T26" fmla="*/ 27 w 38"/>
                <a:gd name="T27" fmla="*/ 1 h 2"/>
                <a:gd name="T28" fmla="*/ 27 w 38"/>
                <a:gd name="T29" fmla="*/ 1 h 2"/>
                <a:gd name="T30" fmla="*/ 26 w 38"/>
                <a:gd name="T31" fmla="*/ 1 h 2"/>
                <a:gd name="T32" fmla="*/ 26 w 38"/>
                <a:gd name="T33" fmla="*/ 1 h 2"/>
                <a:gd name="T34" fmla="*/ 24 w 38"/>
                <a:gd name="T35" fmla="*/ 1 h 2"/>
                <a:gd name="T36" fmla="*/ 24 w 38"/>
                <a:gd name="T37" fmla="*/ 1 h 2"/>
                <a:gd name="T38" fmla="*/ 23 w 38"/>
                <a:gd name="T39" fmla="*/ 1 h 2"/>
                <a:gd name="T40" fmla="*/ 23 w 38"/>
                <a:gd name="T41" fmla="*/ 1 h 2"/>
                <a:gd name="T42" fmla="*/ 21 w 38"/>
                <a:gd name="T43" fmla="*/ 1 h 2"/>
                <a:gd name="T44" fmla="*/ 21 w 38"/>
                <a:gd name="T45" fmla="*/ 1 h 2"/>
                <a:gd name="T46" fmla="*/ 20 w 38"/>
                <a:gd name="T47" fmla="*/ 1 h 2"/>
                <a:gd name="T48" fmla="*/ 20 w 38"/>
                <a:gd name="T49" fmla="*/ 1 h 2"/>
                <a:gd name="T50" fmla="*/ 18 w 38"/>
                <a:gd name="T51" fmla="*/ 1 h 2"/>
                <a:gd name="T52" fmla="*/ 18 w 38"/>
                <a:gd name="T53" fmla="*/ 1 h 2"/>
                <a:gd name="T54" fmla="*/ 17 w 38"/>
                <a:gd name="T55" fmla="*/ 1 h 2"/>
                <a:gd name="T56" fmla="*/ 17 w 38"/>
                <a:gd name="T57" fmla="*/ 1 h 2"/>
                <a:gd name="T58" fmla="*/ 15 w 38"/>
                <a:gd name="T59" fmla="*/ 1 h 2"/>
                <a:gd name="T60" fmla="*/ 15 w 38"/>
                <a:gd name="T61" fmla="*/ 1 h 2"/>
                <a:gd name="T62" fmla="*/ 14 w 38"/>
                <a:gd name="T63" fmla="*/ 0 h 2"/>
                <a:gd name="T64" fmla="*/ 14 w 38"/>
                <a:gd name="T65" fmla="*/ 0 h 2"/>
                <a:gd name="T66" fmla="*/ 12 w 38"/>
                <a:gd name="T67" fmla="*/ 0 h 2"/>
                <a:gd name="T68" fmla="*/ 12 w 38"/>
                <a:gd name="T69" fmla="*/ 0 h 2"/>
                <a:gd name="T70" fmla="*/ 11 w 38"/>
                <a:gd name="T71" fmla="*/ 0 h 2"/>
                <a:gd name="T72" fmla="*/ 11 w 38"/>
                <a:gd name="T73" fmla="*/ 0 h 2"/>
                <a:gd name="T74" fmla="*/ 9 w 38"/>
                <a:gd name="T75" fmla="*/ 0 h 2"/>
                <a:gd name="T76" fmla="*/ 9 w 38"/>
                <a:gd name="T77" fmla="*/ 0 h 2"/>
                <a:gd name="T78" fmla="*/ 8 w 38"/>
                <a:gd name="T79" fmla="*/ 0 h 2"/>
                <a:gd name="T80" fmla="*/ 8 w 38"/>
                <a:gd name="T81" fmla="*/ 0 h 2"/>
                <a:gd name="T82" fmla="*/ 6 w 38"/>
                <a:gd name="T83" fmla="*/ 0 h 2"/>
                <a:gd name="T84" fmla="*/ 6 w 38"/>
                <a:gd name="T85" fmla="*/ 0 h 2"/>
                <a:gd name="T86" fmla="*/ 5 w 38"/>
                <a:gd name="T87" fmla="*/ 0 h 2"/>
                <a:gd name="T88" fmla="*/ 5 w 38"/>
                <a:gd name="T89" fmla="*/ 0 h 2"/>
                <a:gd name="T90" fmla="*/ 3 w 38"/>
                <a:gd name="T91" fmla="*/ 0 h 2"/>
                <a:gd name="T92" fmla="*/ 3 w 38"/>
                <a:gd name="T93" fmla="*/ 0 h 2"/>
                <a:gd name="T94" fmla="*/ 2 w 38"/>
                <a:gd name="T95" fmla="*/ 0 h 2"/>
                <a:gd name="T96" fmla="*/ 2 w 38"/>
                <a:gd name="T97" fmla="*/ 0 h 2"/>
                <a:gd name="T98" fmla="*/ 0 w 38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">
                  <a:moveTo>
                    <a:pt x="38" y="2"/>
                  </a:moveTo>
                  <a:lnTo>
                    <a:pt x="36" y="2"/>
                  </a:lnTo>
                  <a:lnTo>
                    <a:pt x="36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3" y="2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7" name="Freeform 1994"/>
            <p:cNvSpPr>
              <a:spLocks/>
            </p:cNvSpPr>
            <p:nvPr/>
          </p:nvSpPr>
          <p:spPr bwMode="auto">
            <a:xfrm>
              <a:off x="1087103" y="-3344926"/>
              <a:ext cx="46484" cy="3874"/>
            </a:xfrm>
            <a:custGeom>
              <a:avLst/>
              <a:gdLst>
                <a:gd name="T0" fmla="*/ 36 w 36"/>
                <a:gd name="T1" fmla="*/ 3 h 3"/>
                <a:gd name="T2" fmla="*/ 36 w 36"/>
                <a:gd name="T3" fmla="*/ 3 h 3"/>
                <a:gd name="T4" fmla="*/ 35 w 36"/>
                <a:gd name="T5" fmla="*/ 3 h 3"/>
                <a:gd name="T6" fmla="*/ 35 w 36"/>
                <a:gd name="T7" fmla="*/ 3 h 3"/>
                <a:gd name="T8" fmla="*/ 33 w 36"/>
                <a:gd name="T9" fmla="*/ 2 h 3"/>
                <a:gd name="T10" fmla="*/ 33 w 36"/>
                <a:gd name="T11" fmla="*/ 2 h 3"/>
                <a:gd name="T12" fmla="*/ 32 w 36"/>
                <a:gd name="T13" fmla="*/ 2 h 3"/>
                <a:gd name="T14" fmla="*/ 32 w 36"/>
                <a:gd name="T15" fmla="*/ 2 h 3"/>
                <a:gd name="T16" fmla="*/ 30 w 36"/>
                <a:gd name="T17" fmla="*/ 2 h 3"/>
                <a:gd name="T18" fmla="*/ 30 w 36"/>
                <a:gd name="T19" fmla="*/ 2 h 3"/>
                <a:gd name="T20" fmla="*/ 29 w 36"/>
                <a:gd name="T21" fmla="*/ 2 h 3"/>
                <a:gd name="T22" fmla="*/ 29 w 36"/>
                <a:gd name="T23" fmla="*/ 2 h 3"/>
                <a:gd name="T24" fmla="*/ 27 w 36"/>
                <a:gd name="T25" fmla="*/ 2 h 3"/>
                <a:gd name="T26" fmla="*/ 27 w 36"/>
                <a:gd name="T27" fmla="*/ 2 h 3"/>
                <a:gd name="T28" fmla="*/ 26 w 36"/>
                <a:gd name="T29" fmla="*/ 2 h 3"/>
                <a:gd name="T30" fmla="*/ 26 w 36"/>
                <a:gd name="T31" fmla="*/ 2 h 3"/>
                <a:gd name="T32" fmla="*/ 24 w 36"/>
                <a:gd name="T33" fmla="*/ 2 h 3"/>
                <a:gd name="T34" fmla="*/ 24 w 36"/>
                <a:gd name="T35" fmla="*/ 2 h 3"/>
                <a:gd name="T36" fmla="*/ 23 w 36"/>
                <a:gd name="T37" fmla="*/ 1 h 3"/>
                <a:gd name="T38" fmla="*/ 23 w 36"/>
                <a:gd name="T39" fmla="*/ 1 h 3"/>
                <a:gd name="T40" fmla="*/ 21 w 36"/>
                <a:gd name="T41" fmla="*/ 1 h 3"/>
                <a:gd name="T42" fmla="*/ 21 w 36"/>
                <a:gd name="T43" fmla="*/ 1 h 3"/>
                <a:gd name="T44" fmla="*/ 20 w 36"/>
                <a:gd name="T45" fmla="*/ 1 h 3"/>
                <a:gd name="T46" fmla="*/ 20 w 36"/>
                <a:gd name="T47" fmla="*/ 1 h 3"/>
                <a:gd name="T48" fmla="*/ 18 w 36"/>
                <a:gd name="T49" fmla="*/ 1 h 3"/>
                <a:gd name="T50" fmla="*/ 18 w 36"/>
                <a:gd name="T51" fmla="*/ 1 h 3"/>
                <a:gd name="T52" fmla="*/ 17 w 36"/>
                <a:gd name="T53" fmla="*/ 1 h 3"/>
                <a:gd name="T54" fmla="*/ 17 w 36"/>
                <a:gd name="T55" fmla="*/ 1 h 3"/>
                <a:gd name="T56" fmla="*/ 15 w 36"/>
                <a:gd name="T57" fmla="*/ 1 h 3"/>
                <a:gd name="T58" fmla="*/ 15 w 36"/>
                <a:gd name="T59" fmla="*/ 1 h 3"/>
                <a:gd name="T60" fmla="*/ 14 w 36"/>
                <a:gd name="T61" fmla="*/ 1 h 3"/>
                <a:gd name="T62" fmla="*/ 14 w 36"/>
                <a:gd name="T63" fmla="*/ 1 h 3"/>
                <a:gd name="T64" fmla="*/ 12 w 36"/>
                <a:gd name="T65" fmla="*/ 1 h 3"/>
                <a:gd name="T66" fmla="*/ 12 w 36"/>
                <a:gd name="T67" fmla="*/ 1 h 3"/>
                <a:gd name="T68" fmla="*/ 11 w 36"/>
                <a:gd name="T69" fmla="*/ 1 h 3"/>
                <a:gd name="T70" fmla="*/ 11 w 36"/>
                <a:gd name="T71" fmla="*/ 1 h 3"/>
                <a:gd name="T72" fmla="*/ 9 w 36"/>
                <a:gd name="T73" fmla="*/ 0 h 3"/>
                <a:gd name="T74" fmla="*/ 9 w 36"/>
                <a:gd name="T75" fmla="*/ 0 h 3"/>
                <a:gd name="T76" fmla="*/ 8 w 36"/>
                <a:gd name="T77" fmla="*/ 0 h 3"/>
                <a:gd name="T78" fmla="*/ 8 w 36"/>
                <a:gd name="T79" fmla="*/ 0 h 3"/>
                <a:gd name="T80" fmla="*/ 6 w 36"/>
                <a:gd name="T81" fmla="*/ 0 h 3"/>
                <a:gd name="T82" fmla="*/ 6 w 36"/>
                <a:gd name="T83" fmla="*/ 0 h 3"/>
                <a:gd name="T84" fmla="*/ 5 w 36"/>
                <a:gd name="T85" fmla="*/ 0 h 3"/>
                <a:gd name="T86" fmla="*/ 5 w 36"/>
                <a:gd name="T87" fmla="*/ 0 h 3"/>
                <a:gd name="T88" fmla="*/ 3 w 36"/>
                <a:gd name="T89" fmla="*/ 0 h 3"/>
                <a:gd name="T90" fmla="*/ 3 w 36"/>
                <a:gd name="T91" fmla="*/ 0 h 3"/>
                <a:gd name="T92" fmla="*/ 2 w 36"/>
                <a:gd name="T93" fmla="*/ 0 h 3"/>
                <a:gd name="T94" fmla="*/ 2 w 36"/>
                <a:gd name="T95" fmla="*/ 0 h 3"/>
                <a:gd name="T96" fmla="*/ 0 w 36"/>
                <a:gd name="T97" fmla="*/ 0 h 3"/>
                <a:gd name="T98" fmla="*/ 0 w 36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">
                  <a:moveTo>
                    <a:pt x="36" y="3"/>
                  </a:moveTo>
                  <a:lnTo>
                    <a:pt x="36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8" name="Freeform 1995"/>
            <p:cNvSpPr>
              <a:spLocks/>
            </p:cNvSpPr>
            <p:nvPr/>
          </p:nvSpPr>
          <p:spPr bwMode="auto">
            <a:xfrm>
              <a:off x="1039327" y="-3350092"/>
              <a:ext cx="47776" cy="5165"/>
            </a:xfrm>
            <a:custGeom>
              <a:avLst/>
              <a:gdLst>
                <a:gd name="T0" fmla="*/ 37 w 37"/>
                <a:gd name="T1" fmla="*/ 4 h 4"/>
                <a:gd name="T2" fmla="*/ 36 w 37"/>
                <a:gd name="T3" fmla="*/ 4 h 4"/>
                <a:gd name="T4" fmla="*/ 36 w 37"/>
                <a:gd name="T5" fmla="*/ 4 h 4"/>
                <a:gd name="T6" fmla="*/ 34 w 37"/>
                <a:gd name="T7" fmla="*/ 4 h 4"/>
                <a:gd name="T8" fmla="*/ 34 w 37"/>
                <a:gd name="T9" fmla="*/ 4 h 4"/>
                <a:gd name="T10" fmla="*/ 33 w 37"/>
                <a:gd name="T11" fmla="*/ 3 h 4"/>
                <a:gd name="T12" fmla="*/ 33 w 37"/>
                <a:gd name="T13" fmla="*/ 3 h 4"/>
                <a:gd name="T14" fmla="*/ 31 w 37"/>
                <a:gd name="T15" fmla="*/ 3 h 4"/>
                <a:gd name="T16" fmla="*/ 31 w 37"/>
                <a:gd name="T17" fmla="*/ 3 h 4"/>
                <a:gd name="T18" fmla="*/ 30 w 37"/>
                <a:gd name="T19" fmla="*/ 3 h 4"/>
                <a:gd name="T20" fmla="*/ 30 w 37"/>
                <a:gd name="T21" fmla="*/ 3 h 4"/>
                <a:gd name="T22" fmla="*/ 28 w 37"/>
                <a:gd name="T23" fmla="*/ 3 h 4"/>
                <a:gd name="T24" fmla="*/ 28 w 37"/>
                <a:gd name="T25" fmla="*/ 3 h 4"/>
                <a:gd name="T26" fmla="*/ 27 w 37"/>
                <a:gd name="T27" fmla="*/ 3 h 4"/>
                <a:gd name="T28" fmla="*/ 27 w 37"/>
                <a:gd name="T29" fmla="*/ 3 h 4"/>
                <a:gd name="T30" fmla="*/ 25 w 37"/>
                <a:gd name="T31" fmla="*/ 3 h 4"/>
                <a:gd name="T32" fmla="*/ 25 w 37"/>
                <a:gd name="T33" fmla="*/ 2 h 4"/>
                <a:gd name="T34" fmla="*/ 24 w 37"/>
                <a:gd name="T35" fmla="*/ 2 h 4"/>
                <a:gd name="T36" fmla="*/ 24 w 37"/>
                <a:gd name="T37" fmla="*/ 2 h 4"/>
                <a:gd name="T38" fmla="*/ 22 w 37"/>
                <a:gd name="T39" fmla="*/ 2 h 4"/>
                <a:gd name="T40" fmla="*/ 22 w 37"/>
                <a:gd name="T41" fmla="*/ 2 h 4"/>
                <a:gd name="T42" fmla="*/ 21 w 37"/>
                <a:gd name="T43" fmla="*/ 2 h 4"/>
                <a:gd name="T44" fmla="*/ 21 w 37"/>
                <a:gd name="T45" fmla="*/ 2 h 4"/>
                <a:gd name="T46" fmla="*/ 19 w 37"/>
                <a:gd name="T47" fmla="*/ 2 h 4"/>
                <a:gd name="T48" fmla="*/ 19 w 37"/>
                <a:gd name="T49" fmla="*/ 2 h 4"/>
                <a:gd name="T50" fmla="*/ 18 w 37"/>
                <a:gd name="T51" fmla="*/ 2 h 4"/>
                <a:gd name="T52" fmla="*/ 18 w 37"/>
                <a:gd name="T53" fmla="*/ 2 h 4"/>
                <a:gd name="T54" fmla="*/ 16 w 37"/>
                <a:gd name="T55" fmla="*/ 2 h 4"/>
                <a:gd name="T56" fmla="*/ 16 w 37"/>
                <a:gd name="T57" fmla="*/ 2 h 4"/>
                <a:gd name="T58" fmla="*/ 15 w 37"/>
                <a:gd name="T59" fmla="*/ 2 h 4"/>
                <a:gd name="T60" fmla="*/ 15 w 37"/>
                <a:gd name="T61" fmla="*/ 2 h 4"/>
                <a:gd name="T62" fmla="*/ 13 w 37"/>
                <a:gd name="T63" fmla="*/ 2 h 4"/>
                <a:gd name="T64" fmla="*/ 13 w 37"/>
                <a:gd name="T65" fmla="*/ 2 h 4"/>
                <a:gd name="T66" fmla="*/ 12 w 37"/>
                <a:gd name="T67" fmla="*/ 1 h 4"/>
                <a:gd name="T68" fmla="*/ 12 w 37"/>
                <a:gd name="T69" fmla="*/ 1 h 4"/>
                <a:gd name="T70" fmla="*/ 10 w 37"/>
                <a:gd name="T71" fmla="*/ 1 h 4"/>
                <a:gd name="T72" fmla="*/ 10 w 37"/>
                <a:gd name="T73" fmla="*/ 1 h 4"/>
                <a:gd name="T74" fmla="*/ 9 w 37"/>
                <a:gd name="T75" fmla="*/ 1 h 4"/>
                <a:gd name="T76" fmla="*/ 9 w 37"/>
                <a:gd name="T77" fmla="*/ 1 h 4"/>
                <a:gd name="T78" fmla="*/ 7 w 37"/>
                <a:gd name="T79" fmla="*/ 1 h 4"/>
                <a:gd name="T80" fmla="*/ 7 w 37"/>
                <a:gd name="T81" fmla="*/ 1 h 4"/>
                <a:gd name="T82" fmla="*/ 6 w 37"/>
                <a:gd name="T83" fmla="*/ 1 h 4"/>
                <a:gd name="T84" fmla="*/ 6 w 37"/>
                <a:gd name="T85" fmla="*/ 1 h 4"/>
                <a:gd name="T86" fmla="*/ 4 w 37"/>
                <a:gd name="T87" fmla="*/ 1 h 4"/>
                <a:gd name="T88" fmla="*/ 4 w 37"/>
                <a:gd name="T89" fmla="*/ 1 h 4"/>
                <a:gd name="T90" fmla="*/ 3 w 37"/>
                <a:gd name="T91" fmla="*/ 1 h 4"/>
                <a:gd name="T92" fmla="*/ 3 w 37"/>
                <a:gd name="T93" fmla="*/ 1 h 4"/>
                <a:gd name="T94" fmla="*/ 1 w 37"/>
                <a:gd name="T95" fmla="*/ 0 h 4"/>
                <a:gd name="T96" fmla="*/ 1 w 37"/>
                <a:gd name="T97" fmla="*/ 0 h 4"/>
                <a:gd name="T98" fmla="*/ 0 w 37"/>
                <a:gd name="T9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4">
                  <a:moveTo>
                    <a:pt x="37" y="4"/>
                  </a:moveTo>
                  <a:lnTo>
                    <a:pt x="36" y="4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5" y="3"/>
                  </a:lnTo>
                  <a:lnTo>
                    <a:pt x="25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9" name="Freeform 1996"/>
            <p:cNvSpPr>
              <a:spLocks/>
            </p:cNvSpPr>
            <p:nvPr/>
          </p:nvSpPr>
          <p:spPr bwMode="auto">
            <a:xfrm>
              <a:off x="992843" y="-3355257"/>
              <a:ext cx="46484" cy="5165"/>
            </a:xfrm>
            <a:custGeom>
              <a:avLst/>
              <a:gdLst>
                <a:gd name="T0" fmla="*/ 36 w 36"/>
                <a:gd name="T1" fmla="*/ 4 h 4"/>
                <a:gd name="T2" fmla="*/ 36 w 36"/>
                <a:gd name="T3" fmla="*/ 4 h 4"/>
                <a:gd name="T4" fmla="*/ 34 w 36"/>
                <a:gd name="T5" fmla="*/ 4 h 4"/>
                <a:gd name="T6" fmla="*/ 34 w 36"/>
                <a:gd name="T7" fmla="*/ 4 h 4"/>
                <a:gd name="T8" fmla="*/ 33 w 36"/>
                <a:gd name="T9" fmla="*/ 4 h 4"/>
                <a:gd name="T10" fmla="*/ 33 w 36"/>
                <a:gd name="T11" fmla="*/ 4 h 4"/>
                <a:gd name="T12" fmla="*/ 31 w 36"/>
                <a:gd name="T13" fmla="*/ 4 h 4"/>
                <a:gd name="T14" fmla="*/ 31 w 36"/>
                <a:gd name="T15" fmla="*/ 4 h 4"/>
                <a:gd name="T16" fmla="*/ 30 w 36"/>
                <a:gd name="T17" fmla="*/ 3 h 4"/>
                <a:gd name="T18" fmla="*/ 30 w 36"/>
                <a:gd name="T19" fmla="*/ 3 h 4"/>
                <a:gd name="T20" fmla="*/ 28 w 36"/>
                <a:gd name="T21" fmla="*/ 3 h 4"/>
                <a:gd name="T22" fmla="*/ 28 w 36"/>
                <a:gd name="T23" fmla="*/ 3 h 4"/>
                <a:gd name="T24" fmla="*/ 27 w 36"/>
                <a:gd name="T25" fmla="*/ 3 h 4"/>
                <a:gd name="T26" fmla="*/ 27 w 36"/>
                <a:gd name="T27" fmla="*/ 3 h 4"/>
                <a:gd name="T28" fmla="*/ 25 w 36"/>
                <a:gd name="T29" fmla="*/ 3 h 4"/>
                <a:gd name="T30" fmla="*/ 25 w 36"/>
                <a:gd name="T31" fmla="*/ 3 h 4"/>
                <a:gd name="T32" fmla="*/ 24 w 36"/>
                <a:gd name="T33" fmla="*/ 3 h 4"/>
                <a:gd name="T34" fmla="*/ 24 w 36"/>
                <a:gd name="T35" fmla="*/ 3 h 4"/>
                <a:gd name="T36" fmla="*/ 22 w 36"/>
                <a:gd name="T37" fmla="*/ 3 h 4"/>
                <a:gd name="T38" fmla="*/ 22 w 36"/>
                <a:gd name="T39" fmla="*/ 3 h 4"/>
                <a:gd name="T40" fmla="*/ 21 w 36"/>
                <a:gd name="T41" fmla="*/ 3 h 4"/>
                <a:gd name="T42" fmla="*/ 21 w 36"/>
                <a:gd name="T43" fmla="*/ 3 h 4"/>
                <a:gd name="T44" fmla="*/ 19 w 36"/>
                <a:gd name="T45" fmla="*/ 2 h 4"/>
                <a:gd name="T46" fmla="*/ 19 w 36"/>
                <a:gd name="T47" fmla="*/ 2 h 4"/>
                <a:gd name="T48" fmla="*/ 18 w 36"/>
                <a:gd name="T49" fmla="*/ 2 h 4"/>
                <a:gd name="T50" fmla="*/ 18 w 36"/>
                <a:gd name="T51" fmla="*/ 2 h 4"/>
                <a:gd name="T52" fmla="*/ 16 w 36"/>
                <a:gd name="T53" fmla="*/ 2 h 4"/>
                <a:gd name="T54" fmla="*/ 16 w 36"/>
                <a:gd name="T55" fmla="*/ 2 h 4"/>
                <a:gd name="T56" fmla="*/ 15 w 36"/>
                <a:gd name="T57" fmla="*/ 2 h 4"/>
                <a:gd name="T58" fmla="*/ 15 w 36"/>
                <a:gd name="T59" fmla="*/ 2 h 4"/>
                <a:gd name="T60" fmla="*/ 13 w 36"/>
                <a:gd name="T61" fmla="*/ 2 h 4"/>
                <a:gd name="T62" fmla="*/ 13 w 36"/>
                <a:gd name="T63" fmla="*/ 2 h 4"/>
                <a:gd name="T64" fmla="*/ 12 w 36"/>
                <a:gd name="T65" fmla="*/ 2 h 4"/>
                <a:gd name="T66" fmla="*/ 12 w 36"/>
                <a:gd name="T67" fmla="*/ 2 h 4"/>
                <a:gd name="T68" fmla="*/ 10 w 36"/>
                <a:gd name="T69" fmla="*/ 2 h 4"/>
                <a:gd name="T70" fmla="*/ 10 w 36"/>
                <a:gd name="T71" fmla="*/ 2 h 4"/>
                <a:gd name="T72" fmla="*/ 9 w 36"/>
                <a:gd name="T73" fmla="*/ 1 h 4"/>
                <a:gd name="T74" fmla="*/ 9 w 36"/>
                <a:gd name="T75" fmla="*/ 1 h 4"/>
                <a:gd name="T76" fmla="*/ 7 w 36"/>
                <a:gd name="T77" fmla="*/ 1 h 4"/>
                <a:gd name="T78" fmla="*/ 7 w 36"/>
                <a:gd name="T79" fmla="*/ 1 h 4"/>
                <a:gd name="T80" fmla="*/ 6 w 36"/>
                <a:gd name="T81" fmla="*/ 1 h 4"/>
                <a:gd name="T82" fmla="*/ 6 w 36"/>
                <a:gd name="T83" fmla="*/ 1 h 4"/>
                <a:gd name="T84" fmla="*/ 4 w 36"/>
                <a:gd name="T85" fmla="*/ 1 h 4"/>
                <a:gd name="T86" fmla="*/ 4 w 36"/>
                <a:gd name="T87" fmla="*/ 1 h 4"/>
                <a:gd name="T88" fmla="*/ 3 w 36"/>
                <a:gd name="T89" fmla="*/ 0 h 4"/>
                <a:gd name="T90" fmla="*/ 3 w 36"/>
                <a:gd name="T91" fmla="*/ 0 h 4"/>
                <a:gd name="T92" fmla="*/ 1 w 36"/>
                <a:gd name="T93" fmla="*/ 0 h 4"/>
                <a:gd name="T94" fmla="*/ 1 w 36"/>
                <a:gd name="T95" fmla="*/ 0 h 4"/>
                <a:gd name="T96" fmla="*/ 0 w 36"/>
                <a:gd name="T97" fmla="*/ 0 h 4"/>
                <a:gd name="T98" fmla="*/ 0 w 36"/>
                <a:gd name="T9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36" y="4"/>
                  </a:moveTo>
                  <a:lnTo>
                    <a:pt x="36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0" name="Freeform 1997"/>
            <p:cNvSpPr>
              <a:spLocks/>
            </p:cNvSpPr>
            <p:nvPr/>
          </p:nvSpPr>
          <p:spPr bwMode="auto">
            <a:xfrm>
              <a:off x="943778" y="-3360422"/>
              <a:ext cx="49066" cy="5165"/>
            </a:xfrm>
            <a:custGeom>
              <a:avLst/>
              <a:gdLst>
                <a:gd name="T0" fmla="*/ 38 w 38"/>
                <a:gd name="T1" fmla="*/ 4 h 4"/>
                <a:gd name="T2" fmla="*/ 36 w 38"/>
                <a:gd name="T3" fmla="*/ 4 h 4"/>
                <a:gd name="T4" fmla="*/ 36 w 38"/>
                <a:gd name="T5" fmla="*/ 4 h 4"/>
                <a:gd name="T6" fmla="*/ 35 w 38"/>
                <a:gd name="T7" fmla="*/ 4 h 4"/>
                <a:gd name="T8" fmla="*/ 35 w 38"/>
                <a:gd name="T9" fmla="*/ 4 h 4"/>
                <a:gd name="T10" fmla="*/ 33 w 38"/>
                <a:gd name="T11" fmla="*/ 4 h 4"/>
                <a:gd name="T12" fmla="*/ 33 w 38"/>
                <a:gd name="T13" fmla="*/ 4 h 4"/>
                <a:gd name="T14" fmla="*/ 32 w 38"/>
                <a:gd name="T15" fmla="*/ 4 h 4"/>
                <a:gd name="T16" fmla="*/ 32 w 38"/>
                <a:gd name="T17" fmla="*/ 4 h 4"/>
                <a:gd name="T18" fmla="*/ 30 w 38"/>
                <a:gd name="T19" fmla="*/ 3 h 4"/>
                <a:gd name="T20" fmla="*/ 30 w 38"/>
                <a:gd name="T21" fmla="*/ 3 h 4"/>
                <a:gd name="T22" fmla="*/ 29 w 38"/>
                <a:gd name="T23" fmla="*/ 3 h 4"/>
                <a:gd name="T24" fmla="*/ 29 w 38"/>
                <a:gd name="T25" fmla="*/ 3 h 4"/>
                <a:gd name="T26" fmla="*/ 27 w 38"/>
                <a:gd name="T27" fmla="*/ 3 h 4"/>
                <a:gd name="T28" fmla="*/ 27 w 38"/>
                <a:gd name="T29" fmla="*/ 3 h 4"/>
                <a:gd name="T30" fmla="*/ 26 w 38"/>
                <a:gd name="T31" fmla="*/ 3 h 4"/>
                <a:gd name="T32" fmla="*/ 26 w 38"/>
                <a:gd name="T33" fmla="*/ 3 h 4"/>
                <a:gd name="T34" fmla="*/ 24 w 38"/>
                <a:gd name="T35" fmla="*/ 3 h 4"/>
                <a:gd name="T36" fmla="*/ 24 w 38"/>
                <a:gd name="T37" fmla="*/ 3 h 4"/>
                <a:gd name="T38" fmla="*/ 23 w 38"/>
                <a:gd name="T39" fmla="*/ 3 h 4"/>
                <a:gd name="T40" fmla="*/ 23 w 38"/>
                <a:gd name="T41" fmla="*/ 3 h 4"/>
                <a:gd name="T42" fmla="*/ 21 w 38"/>
                <a:gd name="T43" fmla="*/ 2 h 4"/>
                <a:gd name="T44" fmla="*/ 21 w 38"/>
                <a:gd name="T45" fmla="*/ 2 h 4"/>
                <a:gd name="T46" fmla="*/ 20 w 38"/>
                <a:gd name="T47" fmla="*/ 2 h 4"/>
                <a:gd name="T48" fmla="*/ 20 w 38"/>
                <a:gd name="T49" fmla="*/ 2 h 4"/>
                <a:gd name="T50" fmla="*/ 18 w 38"/>
                <a:gd name="T51" fmla="*/ 2 h 4"/>
                <a:gd name="T52" fmla="*/ 18 w 38"/>
                <a:gd name="T53" fmla="*/ 2 h 4"/>
                <a:gd name="T54" fmla="*/ 17 w 38"/>
                <a:gd name="T55" fmla="*/ 2 h 4"/>
                <a:gd name="T56" fmla="*/ 17 w 38"/>
                <a:gd name="T57" fmla="*/ 2 h 4"/>
                <a:gd name="T58" fmla="*/ 15 w 38"/>
                <a:gd name="T59" fmla="*/ 1 h 4"/>
                <a:gd name="T60" fmla="*/ 15 w 38"/>
                <a:gd name="T61" fmla="*/ 1 h 4"/>
                <a:gd name="T62" fmla="*/ 14 w 38"/>
                <a:gd name="T63" fmla="*/ 1 h 4"/>
                <a:gd name="T64" fmla="*/ 14 w 38"/>
                <a:gd name="T65" fmla="*/ 1 h 4"/>
                <a:gd name="T66" fmla="*/ 12 w 38"/>
                <a:gd name="T67" fmla="*/ 1 h 4"/>
                <a:gd name="T68" fmla="*/ 12 w 38"/>
                <a:gd name="T69" fmla="*/ 1 h 4"/>
                <a:gd name="T70" fmla="*/ 11 w 38"/>
                <a:gd name="T71" fmla="*/ 1 h 4"/>
                <a:gd name="T72" fmla="*/ 11 w 38"/>
                <a:gd name="T73" fmla="*/ 1 h 4"/>
                <a:gd name="T74" fmla="*/ 9 w 38"/>
                <a:gd name="T75" fmla="*/ 1 h 4"/>
                <a:gd name="T76" fmla="*/ 9 w 38"/>
                <a:gd name="T77" fmla="*/ 1 h 4"/>
                <a:gd name="T78" fmla="*/ 8 w 38"/>
                <a:gd name="T79" fmla="*/ 1 h 4"/>
                <a:gd name="T80" fmla="*/ 8 w 38"/>
                <a:gd name="T81" fmla="*/ 1 h 4"/>
                <a:gd name="T82" fmla="*/ 6 w 38"/>
                <a:gd name="T83" fmla="*/ 0 h 4"/>
                <a:gd name="T84" fmla="*/ 6 w 38"/>
                <a:gd name="T85" fmla="*/ 0 h 4"/>
                <a:gd name="T86" fmla="*/ 5 w 38"/>
                <a:gd name="T87" fmla="*/ 0 h 4"/>
                <a:gd name="T88" fmla="*/ 5 w 38"/>
                <a:gd name="T89" fmla="*/ 0 h 4"/>
                <a:gd name="T90" fmla="*/ 3 w 38"/>
                <a:gd name="T91" fmla="*/ 0 h 4"/>
                <a:gd name="T92" fmla="*/ 3 w 38"/>
                <a:gd name="T93" fmla="*/ 0 h 4"/>
                <a:gd name="T94" fmla="*/ 2 w 38"/>
                <a:gd name="T95" fmla="*/ 0 h 4"/>
                <a:gd name="T96" fmla="*/ 2 w 38"/>
                <a:gd name="T97" fmla="*/ 0 h 4"/>
                <a:gd name="T98" fmla="*/ 0 w 38"/>
                <a:gd name="T9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4">
                  <a:moveTo>
                    <a:pt x="38" y="4"/>
                  </a:moveTo>
                  <a:lnTo>
                    <a:pt x="36" y="4"/>
                  </a:lnTo>
                  <a:lnTo>
                    <a:pt x="36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1" name="Freeform 1998"/>
            <p:cNvSpPr>
              <a:spLocks/>
            </p:cNvSpPr>
            <p:nvPr/>
          </p:nvSpPr>
          <p:spPr bwMode="auto">
            <a:xfrm>
              <a:off x="897293" y="-3368170"/>
              <a:ext cx="46484" cy="7748"/>
            </a:xfrm>
            <a:custGeom>
              <a:avLst/>
              <a:gdLst>
                <a:gd name="T0" fmla="*/ 36 w 36"/>
                <a:gd name="T1" fmla="*/ 6 h 6"/>
                <a:gd name="T2" fmla="*/ 36 w 36"/>
                <a:gd name="T3" fmla="*/ 6 h 6"/>
                <a:gd name="T4" fmla="*/ 35 w 36"/>
                <a:gd name="T5" fmla="*/ 5 h 6"/>
                <a:gd name="T6" fmla="*/ 35 w 36"/>
                <a:gd name="T7" fmla="*/ 5 h 6"/>
                <a:gd name="T8" fmla="*/ 33 w 36"/>
                <a:gd name="T9" fmla="*/ 5 h 6"/>
                <a:gd name="T10" fmla="*/ 33 w 36"/>
                <a:gd name="T11" fmla="*/ 5 h 6"/>
                <a:gd name="T12" fmla="*/ 32 w 36"/>
                <a:gd name="T13" fmla="*/ 5 h 6"/>
                <a:gd name="T14" fmla="*/ 32 w 36"/>
                <a:gd name="T15" fmla="*/ 5 h 6"/>
                <a:gd name="T16" fmla="*/ 30 w 36"/>
                <a:gd name="T17" fmla="*/ 5 h 6"/>
                <a:gd name="T18" fmla="*/ 30 w 36"/>
                <a:gd name="T19" fmla="*/ 5 h 6"/>
                <a:gd name="T20" fmla="*/ 29 w 36"/>
                <a:gd name="T21" fmla="*/ 4 h 6"/>
                <a:gd name="T22" fmla="*/ 29 w 36"/>
                <a:gd name="T23" fmla="*/ 4 h 6"/>
                <a:gd name="T24" fmla="*/ 27 w 36"/>
                <a:gd name="T25" fmla="*/ 4 h 6"/>
                <a:gd name="T26" fmla="*/ 27 w 36"/>
                <a:gd name="T27" fmla="*/ 4 h 6"/>
                <a:gd name="T28" fmla="*/ 26 w 36"/>
                <a:gd name="T29" fmla="*/ 4 h 6"/>
                <a:gd name="T30" fmla="*/ 26 w 36"/>
                <a:gd name="T31" fmla="*/ 4 h 6"/>
                <a:gd name="T32" fmla="*/ 24 w 36"/>
                <a:gd name="T33" fmla="*/ 4 h 6"/>
                <a:gd name="T34" fmla="*/ 24 w 36"/>
                <a:gd name="T35" fmla="*/ 4 h 6"/>
                <a:gd name="T36" fmla="*/ 23 w 36"/>
                <a:gd name="T37" fmla="*/ 4 h 6"/>
                <a:gd name="T38" fmla="*/ 23 w 36"/>
                <a:gd name="T39" fmla="*/ 4 h 6"/>
                <a:gd name="T40" fmla="*/ 21 w 36"/>
                <a:gd name="T41" fmla="*/ 3 h 6"/>
                <a:gd name="T42" fmla="*/ 21 w 36"/>
                <a:gd name="T43" fmla="*/ 3 h 6"/>
                <a:gd name="T44" fmla="*/ 20 w 36"/>
                <a:gd name="T45" fmla="*/ 3 h 6"/>
                <a:gd name="T46" fmla="*/ 20 w 36"/>
                <a:gd name="T47" fmla="*/ 3 h 6"/>
                <a:gd name="T48" fmla="*/ 18 w 36"/>
                <a:gd name="T49" fmla="*/ 3 h 6"/>
                <a:gd name="T50" fmla="*/ 18 w 36"/>
                <a:gd name="T51" fmla="*/ 3 h 6"/>
                <a:gd name="T52" fmla="*/ 17 w 36"/>
                <a:gd name="T53" fmla="*/ 3 h 6"/>
                <a:gd name="T54" fmla="*/ 17 w 36"/>
                <a:gd name="T55" fmla="*/ 3 h 6"/>
                <a:gd name="T56" fmla="*/ 15 w 36"/>
                <a:gd name="T57" fmla="*/ 3 h 6"/>
                <a:gd name="T58" fmla="*/ 15 w 36"/>
                <a:gd name="T59" fmla="*/ 3 h 6"/>
                <a:gd name="T60" fmla="*/ 14 w 36"/>
                <a:gd name="T61" fmla="*/ 3 h 6"/>
                <a:gd name="T62" fmla="*/ 14 w 36"/>
                <a:gd name="T63" fmla="*/ 3 h 6"/>
                <a:gd name="T64" fmla="*/ 12 w 36"/>
                <a:gd name="T65" fmla="*/ 2 h 6"/>
                <a:gd name="T66" fmla="*/ 12 w 36"/>
                <a:gd name="T67" fmla="*/ 2 h 6"/>
                <a:gd name="T68" fmla="*/ 11 w 36"/>
                <a:gd name="T69" fmla="*/ 2 h 6"/>
                <a:gd name="T70" fmla="*/ 11 w 36"/>
                <a:gd name="T71" fmla="*/ 2 h 6"/>
                <a:gd name="T72" fmla="*/ 9 w 36"/>
                <a:gd name="T73" fmla="*/ 2 h 6"/>
                <a:gd name="T74" fmla="*/ 9 w 36"/>
                <a:gd name="T75" fmla="*/ 2 h 6"/>
                <a:gd name="T76" fmla="*/ 8 w 36"/>
                <a:gd name="T77" fmla="*/ 1 h 6"/>
                <a:gd name="T78" fmla="*/ 8 w 36"/>
                <a:gd name="T79" fmla="*/ 1 h 6"/>
                <a:gd name="T80" fmla="*/ 6 w 36"/>
                <a:gd name="T81" fmla="*/ 1 h 6"/>
                <a:gd name="T82" fmla="*/ 6 w 36"/>
                <a:gd name="T83" fmla="*/ 1 h 6"/>
                <a:gd name="T84" fmla="*/ 5 w 36"/>
                <a:gd name="T85" fmla="*/ 1 h 6"/>
                <a:gd name="T86" fmla="*/ 5 w 36"/>
                <a:gd name="T87" fmla="*/ 1 h 6"/>
                <a:gd name="T88" fmla="*/ 3 w 36"/>
                <a:gd name="T89" fmla="*/ 1 h 6"/>
                <a:gd name="T90" fmla="*/ 3 w 36"/>
                <a:gd name="T91" fmla="*/ 1 h 6"/>
                <a:gd name="T92" fmla="*/ 2 w 36"/>
                <a:gd name="T93" fmla="*/ 1 h 6"/>
                <a:gd name="T94" fmla="*/ 2 w 36"/>
                <a:gd name="T95" fmla="*/ 1 h 6"/>
                <a:gd name="T96" fmla="*/ 0 w 36"/>
                <a:gd name="T97" fmla="*/ 0 h 6"/>
                <a:gd name="T98" fmla="*/ 0 w 36"/>
                <a:gd name="T9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6">
                  <a:moveTo>
                    <a:pt x="36" y="6"/>
                  </a:moveTo>
                  <a:lnTo>
                    <a:pt x="36" y="6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2" name="Freeform 1999"/>
            <p:cNvSpPr>
              <a:spLocks/>
            </p:cNvSpPr>
            <p:nvPr/>
          </p:nvSpPr>
          <p:spPr bwMode="auto">
            <a:xfrm>
              <a:off x="849518" y="-3375918"/>
              <a:ext cx="47776" cy="7748"/>
            </a:xfrm>
            <a:custGeom>
              <a:avLst/>
              <a:gdLst>
                <a:gd name="T0" fmla="*/ 37 w 37"/>
                <a:gd name="T1" fmla="*/ 6 h 6"/>
                <a:gd name="T2" fmla="*/ 36 w 37"/>
                <a:gd name="T3" fmla="*/ 6 h 6"/>
                <a:gd name="T4" fmla="*/ 36 w 37"/>
                <a:gd name="T5" fmla="*/ 6 h 6"/>
                <a:gd name="T6" fmla="*/ 34 w 37"/>
                <a:gd name="T7" fmla="*/ 6 h 6"/>
                <a:gd name="T8" fmla="*/ 34 w 37"/>
                <a:gd name="T9" fmla="*/ 6 h 6"/>
                <a:gd name="T10" fmla="*/ 33 w 37"/>
                <a:gd name="T11" fmla="*/ 6 h 6"/>
                <a:gd name="T12" fmla="*/ 33 w 37"/>
                <a:gd name="T13" fmla="*/ 6 h 6"/>
                <a:gd name="T14" fmla="*/ 31 w 37"/>
                <a:gd name="T15" fmla="*/ 6 h 6"/>
                <a:gd name="T16" fmla="*/ 31 w 37"/>
                <a:gd name="T17" fmla="*/ 6 h 6"/>
                <a:gd name="T18" fmla="*/ 30 w 37"/>
                <a:gd name="T19" fmla="*/ 5 h 6"/>
                <a:gd name="T20" fmla="*/ 30 w 37"/>
                <a:gd name="T21" fmla="*/ 5 h 6"/>
                <a:gd name="T22" fmla="*/ 28 w 37"/>
                <a:gd name="T23" fmla="*/ 5 h 6"/>
                <a:gd name="T24" fmla="*/ 28 w 37"/>
                <a:gd name="T25" fmla="*/ 5 h 6"/>
                <a:gd name="T26" fmla="*/ 27 w 37"/>
                <a:gd name="T27" fmla="*/ 5 h 6"/>
                <a:gd name="T28" fmla="*/ 27 w 37"/>
                <a:gd name="T29" fmla="*/ 5 h 6"/>
                <a:gd name="T30" fmla="*/ 25 w 37"/>
                <a:gd name="T31" fmla="*/ 4 h 6"/>
                <a:gd name="T32" fmla="*/ 25 w 37"/>
                <a:gd name="T33" fmla="*/ 4 h 6"/>
                <a:gd name="T34" fmla="*/ 24 w 37"/>
                <a:gd name="T35" fmla="*/ 4 h 6"/>
                <a:gd name="T36" fmla="*/ 24 w 37"/>
                <a:gd name="T37" fmla="*/ 4 h 6"/>
                <a:gd name="T38" fmla="*/ 22 w 37"/>
                <a:gd name="T39" fmla="*/ 4 h 6"/>
                <a:gd name="T40" fmla="*/ 22 w 37"/>
                <a:gd name="T41" fmla="*/ 4 h 6"/>
                <a:gd name="T42" fmla="*/ 21 w 37"/>
                <a:gd name="T43" fmla="*/ 4 h 6"/>
                <a:gd name="T44" fmla="*/ 21 w 37"/>
                <a:gd name="T45" fmla="*/ 4 h 6"/>
                <a:gd name="T46" fmla="*/ 19 w 37"/>
                <a:gd name="T47" fmla="*/ 4 h 6"/>
                <a:gd name="T48" fmla="*/ 19 w 37"/>
                <a:gd name="T49" fmla="*/ 4 h 6"/>
                <a:gd name="T50" fmla="*/ 18 w 37"/>
                <a:gd name="T51" fmla="*/ 3 h 6"/>
                <a:gd name="T52" fmla="*/ 18 w 37"/>
                <a:gd name="T53" fmla="*/ 3 h 6"/>
                <a:gd name="T54" fmla="*/ 16 w 37"/>
                <a:gd name="T55" fmla="*/ 3 h 6"/>
                <a:gd name="T56" fmla="*/ 16 w 37"/>
                <a:gd name="T57" fmla="*/ 3 h 6"/>
                <a:gd name="T58" fmla="*/ 15 w 37"/>
                <a:gd name="T59" fmla="*/ 3 h 6"/>
                <a:gd name="T60" fmla="*/ 15 w 37"/>
                <a:gd name="T61" fmla="*/ 3 h 6"/>
                <a:gd name="T62" fmla="*/ 13 w 37"/>
                <a:gd name="T63" fmla="*/ 3 h 6"/>
                <a:gd name="T64" fmla="*/ 13 w 37"/>
                <a:gd name="T65" fmla="*/ 3 h 6"/>
                <a:gd name="T66" fmla="*/ 12 w 37"/>
                <a:gd name="T67" fmla="*/ 3 h 6"/>
                <a:gd name="T68" fmla="*/ 12 w 37"/>
                <a:gd name="T69" fmla="*/ 3 h 6"/>
                <a:gd name="T70" fmla="*/ 10 w 37"/>
                <a:gd name="T71" fmla="*/ 2 h 6"/>
                <a:gd name="T72" fmla="*/ 10 w 37"/>
                <a:gd name="T73" fmla="*/ 2 h 6"/>
                <a:gd name="T74" fmla="*/ 9 w 37"/>
                <a:gd name="T75" fmla="*/ 2 h 6"/>
                <a:gd name="T76" fmla="*/ 9 w 37"/>
                <a:gd name="T77" fmla="*/ 2 h 6"/>
                <a:gd name="T78" fmla="*/ 7 w 37"/>
                <a:gd name="T79" fmla="*/ 2 h 6"/>
                <a:gd name="T80" fmla="*/ 7 w 37"/>
                <a:gd name="T81" fmla="*/ 2 h 6"/>
                <a:gd name="T82" fmla="*/ 6 w 37"/>
                <a:gd name="T83" fmla="*/ 1 h 6"/>
                <a:gd name="T84" fmla="*/ 6 w 37"/>
                <a:gd name="T85" fmla="*/ 1 h 6"/>
                <a:gd name="T86" fmla="*/ 4 w 37"/>
                <a:gd name="T87" fmla="*/ 1 h 6"/>
                <a:gd name="T88" fmla="*/ 4 w 37"/>
                <a:gd name="T89" fmla="*/ 1 h 6"/>
                <a:gd name="T90" fmla="*/ 3 w 37"/>
                <a:gd name="T91" fmla="*/ 1 h 6"/>
                <a:gd name="T92" fmla="*/ 3 w 37"/>
                <a:gd name="T93" fmla="*/ 1 h 6"/>
                <a:gd name="T94" fmla="*/ 1 w 37"/>
                <a:gd name="T95" fmla="*/ 1 h 6"/>
                <a:gd name="T96" fmla="*/ 1 w 37"/>
                <a:gd name="T97" fmla="*/ 1 h 6"/>
                <a:gd name="T98" fmla="*/ 0 w 37"/>
                <a:gd name="T9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6">
                  <a:moveTo>
                    <a:pt x="37" y="6"/>
                  </a:moveTo>
                  <a:lnTo>
                    <a:pt x="36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3" name="Freeform 2000"/>
            <p:cNvSpPr>
              <a:spLocks/>
            </p:cNvSpPr>
            <p:nvPr/>
          </p:nvSpPr>
          <p:spPr bwMode="auto">
            <a:xfrm>
              <a:off x="803034" y="-3383666"/>
              <a:ext cx="46484" cy="7748"/>
            </a:xfrm>
            <a:custGeom>
              <a:avLst/>
              <a:gdLst>
                <a:gd name="T0" fmla="*/ 36 w 36"/>
                <a:gd name="T1" fmla="*/ 6 h 6"/>
                <a:gd name="T2" fmla="*/ 36 w 36"/>
                <a:gd name="T3" fmla="*/ 6 h 6"/>
                <a:gd name="T4" fmla="*/ 34 w 36"/>
                <a:gd name="T5" fmla="*/ 6 h 6"/>
                <a:gd name="T6" fmla="*/ 34 w 36"/>
                <a:gd name="T7" fmla="*/ 6 h 6"/>
                <a:gd name="T8" fmla="*/ 33 w 36"/>
                <a:gd name="T9" fmla="*/ 6 h 6"/>
                <a:gd name="T10" fmla="*/ 33 w 36"/>
                <a:gd name="T11" fmla="*/ 6 h 6"/>
                <a:gd name="T12" fmla="*/ 31 w 36"/>
                <a:gd name="T13" fmla="*/ 6 h 6"/>
                <a:gd name="T14" fmla="*/ 31 w 36"/>
                <a:gd name="T15" fmla="*/ 6 h 6"/>
                <a:gd name="T16" fmla="*/ 30 w 36"/>
                <a:gd name="T17" fmla="*/ 6 h 6"/>
                <a:gd name="T18" fmla="*/ 30 w 36"/>
                <a:gd name="T19" fmla="*/ 6 h 6"/>
                <a:gd name="T20" fmla="*/ 28 w 36"/>
                <a:gd name="T21" fmla="*/ 5 h 6"/>
                <a:gd name="T22" fmla="*/ 28 w 36"/>
                <a:gd name="T23" fmla="*/ 5 h 6"/>
                <a:gd name="T24" fmla="*/ 27 w 36"/>
                <a:gd name="T25" fmla="*/ 5 h 6"/>
                <a:gd name="T26" fmla="*/ 27 w 36"/>
                <a:gd name="T27" fmla="*/ 5 h 6"/>
                <a:gd name="T28" fmla="*/ 25 w 36"/>
                <a:gd name="T29" fmla="*/ 5 h 6"/>
                <a:gd name="T30" fmla="*/ 25 w 36"/>
                <a:gd name="T31" fmla="*/ 5 h 6"/>
                <a:gd name="T32" fmla="*/ 24 w 36"/>
                <a:gd name="T33" fmla="*/ 4 h 6"/>
                <a:gd name="T34" fmla="*/ 24 w 36"/>
                <a:gd name="T35" fmla="*/ 4 h 6"/>
                <a:gd name="T36" fmla="*/ 22 w 36"/>
                <a:gd name="T37" fmla="*/ 4 h 6"/>
                <a:gd name="T38" fmla="*/ 22 w 36"/>
                <a:gd name="T39" fmla="*/ 4 h 6"/>
                <a:gd name="T40" fmla="*/ 21 w 36"/>
                <a:gd name="T41" fmla="*/ 4 h 6"/>
                <a:gd name="T42" fmla="*/ 21 w 36"/>
                <a:gd name="T43" fmla="*/ 4 h 6"/>
                <a:gd name="T44" fmla="*/ 19 w 36"/>
                <a:gd name="T45" fmla="*/ 4 h 6"/>
                <a:gd name="T46" fmla="*/ 19 w 36"/>
                <a:gd name="T47" fmla="*/ 4 h 6"/>
                <a:gd name="T48" fmla="*/ 18 w 36"/>
                <a:gd name="T49" fmla="*/ 3 h 6"/>
                <a:gd name="T50" fmla="*/ 18 w 36"/>
                <a:gd name="T51" fmla="*/ 3 h 6"/>
                <a:gd name="T52" fmla="*/ 16 w 36"/>
                <a:gd name="T53" fmla="*/ 3 h 6"/>
                <a:gd name="T54" fmla="*/ 16 w 36"/>
                <a:gd name="T55" fmla="*/ 3 h 6"/>
                <a:gd name="T56" fmla="*/ 15 w 36"/>
                <a:gd name="T57" fmla="*/ 3 h 6"/>
                <a:gd name="T58" fmla="*/ 15 w 36"/>
                <a:gd name="T59" fmla="*/ 3 h 6"/>
                <a:gd name="T60" fmla="*/ 13 w 36"/>
                <a:gd name="T61" fmla="*/ 3 h 6"/>
                <a:gd name="T62" fmla="*/ 13 w 36"/>
                <a:gd name="T63" fmla="*/ 3 h 6"/>
                <a:gd name="T64" fmla="*/ 12 w 36"/>
                <a:gd name="T65" fmla="*/ 2 h 6"/>
                <a:gd name="T66" fmla="*/ 12 w 36"/>
                <a:gd name="T67" fmla="*/ 2 h 6"/>
                <a:gd name="T68" fmla="*/ 10 w 36"/>
                <a:gd name="T69" fmla="*/ 2 h 6"/>
                <a:gd name="T70" fmla="*/ 10 w 36"/>
                <a:gd name="T71" fmla="*/ 2 h 6"/>
                <a:gd name="T72" fmla="*/ 9 w 36"/>
                <a:gd name="T73" fmla="*/ 2 h 6"/>
                <a:gd name="T74" fmla="*/ 9 w 36"/>
                <a:gd name="T75" fmla="*/ 2 h 6"/>
                <a:gd name="T76" fmla="*/ 7 w 36"/>
                <a:gd name="T77" fmla="*/ 1 h 6"/>
                <a:gd name="T78" fmla="*/ 7 w 36"/>
                <a:gd name="T79" fmla="*/ 1 h 6"/>
                <a:gd name="T80" fmla="*/ 6 w 36"/>
                <a:gd name="T81" fmla="*/ 1 h 6"/>
                <a:gd name="T82" fmla="*/ 6 w 36"/>
                <a:gd name="T83" fmla="*/ 1 h 6"/>
                <a:gd name="T84" fmla="*/ 4 w 36"/>
                <a:gd name="T85" fmla="*/ 1 h 6"/>
                <a:gd name="T86" fmla="*/ 4 w 36"/>
                <a:gd name="T87" fmla="*/ 1 h 6"/>
                <a:gd name="T88" fmla="*/ 3 w 36"/>
                <a:gd name="T89" fmla="*/ 1 h 6"/>
                <a:gd name="T90" fmla="*/ 3 w 36"/>
                <a:gd name="T91" fmla="*/ 1 h 6"/>
                <a:gd name="T92" fmla="*/ 1 w 36"/>
                <a:gd name="T93" fmla="*/ 0 h 6"/>
                <a:gd name="T94" fmla="*/ 1 w 36"/>
                <a:gd name="T95" fmla="*/ 0 h 6"/>
                <a:gd name="T96" fmla="*/ 0 w 36"/>
                <a:gd name="T97" fmla="*/ 0 h 6"/>
                <a:gd name="T98" fmla="*/ 0 w 36"/>
                <a:gd name="T9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6">
                  <a:moveTo>
                    <a:pt x="36" y="6"/>
                  </a:move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4" name="Freeform 2001"/>
            <p:cNvSpPr>
              <a:spLocks/>
            </p:cNvSpPr>
            <p:nvPr/>
          </p:nvSpPr>
          <p:spPr bwMode="auto">
            <a:xfrm>
              <a:off x="753968" y="-3392705"/>
              <a:ext cx="49066" cy="9040"/>
            </a:xfrm>
            <a:custGeom>
              <a:avLst/>
              <a:gdLst>
                <a:gd name="T0" fmla="*/ 38 w 38"/>
                <a:gd name="T1" fmla="*/ 7 h 7"/>
                <a:gd name="T2" fmla="*/ 36 w 38"/>
                <a:gd name="T3" fmla="*/ 7 h 7"/>
                <a:gd name="T4" fmla="*/ 36 w 38"/>
                <a:gd name="T5" fmla="*/ 7 h 7"/>
                <a:gd name="T6" fmla="*/ 35 w 38"/>
                <a:gd name="T7" fmla="*/ 7 h 7"/>
                <a:gd name="T8" fmla="*/ 35 w 38"/>
                <a:gd name="T9" fmla="*/ 7 h 7"/>
                <a:gd name="T10" fmla="*/ 33 w 38"/>
                <a:gd name="T11" fmla="*/ 6 h 7"/>
                <a:gd name="T12" fmla="*/ 33 w 38"/>
                <a:gd name="T13" fmla="*/ 6 h 7"/>
                <a:gd name="T14" fmla="*/ 32 w 38"/>
                <a:gd name="T15" fmla="*/ 6 h 7"/>
                <a:gd name="T16" fmla="*/ 32 w 38"/>
                <a:gd name="T17" fmla="*/ 6 h 7"/>
                <a:gd name="T18" fmla="*/ 30 w 38"/>
                <a:gd name="T19" fmla="*/ 6 h 7"/>
                <a:gd name="T20" fmla="*/ 30 w 38"/>
                <a:gd name="T21" fmla="*/ 6 h 7"/>
                <a:gd name="T22" fmla="*/ 29 w 38"/>
                <a:gd name="T23" fmla="*/ 5 h 7"/>
                <a:gd name="T24" fmla="*/ 29 w 38"/>
                <a:gd name="T25" fmla="*/ 5 h 7"/>
                <a:gd name="T26" fmla="*/ 27 w 38"/>
                <a:gd name="T27" fmla="*/ 5 h 7"/>
                <a:gd name="T28" fmla="*/ 27 w 38"/>
                <a:gd name="T29" fmla="*/ 5 h 7"/>
                <a:gd name="T30" fmla="*/ 26 w 38"/>
                <a:gd name="T31" fmla="*/ 5 h 7"/>
                <a:gd name="T32" fmla="*/ 26 w 38"/>
                <a:gd name="T33" fmla="*/ 5 h 7"/>
                <a:gd name="T34" fmla="*/ 24 w 38"/>
                <a:gd name="T35" fmla="*/ 5 h 7"/>
                <a:gd name="T36" fmla="*/ 24 w 38"/>
                <a:gd name="T37" fmla="*/ 5 h 7"/>
                <a:gd name="T38" fmla="*/ 23 w 38"/>
                <a:gd name="T39" fmla="*/ 4 h 7"/>
                <a:gd name="T40" fmla="*/ 23 w 38"/>
                <a:gd name="T41" fmla="*/ 4 h 7"/>
                <a:gd name="T42" fmla="*/ 21 w 38"/>
                <a:gd name="T43" fmla="*/ 4 h 7"/>
                <a:gd name="T44" fmla="*/ 21 w 38"/>
                <a:gd name="T45" fmla="*/ 4 h 7"/>
                <a:gd name="T46" fmla="*/ 20 w 38"/>
                <a:gd name="T47" fmla="*/ 4 h 7"/>
                <a:gd name="T48" fmla="*/ 20 w 38"/>
                <a:gd name="T49" fmla="*/ 4 h 7"/>
                <a:gd name="T50" fmla="*/ 18 w 38"/>
                <a:gd name="T51" fmla="*/ 4 h 7"/>
                <a:gd name="T52" fmla="*/ 18 w 38"/>
                <a:gd name="T53" fmla="*/ 4 h 7"/>
                <a:gd name="T54" fmla="*/ 17 w 38"/>
                <a:gd name="T55" fmla="*/ 3 h 7"/>
                <a:gd name="T56" fmla="*/ 17 w 38"/>
                <a:gd name="T57" fmla="*/ 3 h 7"/>
                <a:gd name="T58" fmla="*/ 15 w 38"/>
                <a:gd name="T59" fmla="*/ 3 h 7"/>
                <a:gd name="T60" fmla="*/ 15 w 38"/>
                <a:gd name="T61" fmla="*/ 3 h 7"/>
                <a:gd name="T62" fmla="*/ 14 w 38"/>
                <a:gd name="T63" fmla="*/ 2 h 7"/>
                <a:gd name="T64" fmla="*/ 14 w 38"/>
                <a:gd name="T65" fmla="*/ 2 h 7"/>
                <a:gd name="T66" fmla="*/ 12 w 38"/>
                <a:gd name="T67" fmla="*/ 2 h 7"/>
                <a:gd name="T68" fmla="*/ 12 w 38"/>
                <a:gd name="T69" fmla="*/ 2 h 7"/>
                <a:gd name="T70" fmla="*/ 11 w 38"/>
                <a:gd name="T71" fmla="*/ 2 h 7"/>
                <a:gd name="T72" fmla="*/ 11 w 38"/>
                <a:gd name="T73" fmla="*/ 2 h 7"/>
                <a:gd name="T74" fmla="*/ 9 w 38"/>
                <a:gd name="T75" fmla="*/ 2 h 7"/>
                <a:gd name="T76" fmla="*/ 9 w 38"/>
                <a:gd name="T77" fmla="*/ 2 h 7"/>
                <a:gd name="T78" fmla="*/ 8 w 38"/>
                <a:gd name="T79" fmla="*/ 1 h 7"/>
                <a:gd name="T80" fmla="*/ 8 w 38"/>
                <a:gd name="T81" fmla="*/ 1 h 7"/>
                <a:gd name="T82" fmla="*/ 6 w 38"/>
                <a:gd name="T83" fmla="*/ 1 h 7"/>
                <a:gd name="T84" fmla="*/ 6 w 38"/>
                <a:gd name="T85" fmla="*/ 1 h 7"/>
                <a:gd name="T86" fmla="*/ 5 w 38"/>
                <a:gd name="T87" fmla="*/ 1 h 7"/>
                <a:gd name="T88" fmla="*/ 5 w 38"/>
                <a:gd name="T89" fmla="*/ 1 h 7"/>
                <a:gd name="T90" fmla="*/ 3 w 38"/>
                <a:gd name="T91" fmla="*/ 1 h 7"/>
                <a:gd name="T92" fmla="*/ 3 w 38"/>
                <a:gd name="T93" fmla="*/ 1 h 7"/>
                <a:gd name="T94" fmla="*/ 2 w 38"/>
                <a:gd name="T95" fmla="*/ 0 h 7"/>
                <a:gd name="T96" fmla="*/ 2 w 38"/>
                <a:gd name="T97" fmla="*/ 0 h 7"/>
                <a:gd name="T98" fmla="*/ 0 w 38"/>
                <a:gd name="T9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7">
                  <a:moveTo>
                    <a:pt x="38" y="7"/>
                  </a:moveTo>
                  <a:lnTo>
                    <a:pt x="36" y="7"/>
                  </a:lnTo>
                  <a:lnTo>
                    <a:pt x="36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5" name="Freeform 2002"/>
            <p:cNvSpPr>
              <a:spLocks/>
            </p:cNvSpPr>
            <p:nvPr/>
          </p:nvSpPr>
          <p:spPr bwMode="auto">
            <a:xfrm>
              <a:off x="707484" y="-3403036"/>
              <a:ext cx="46484" cy="10331"/>
            </a:xfrm>
            <a:custGeom>
              <a:avLst/>
              <a:gdLst>
                <a:gd name="T0" fmla="*/ 36 w 36"/>
                <a:gd name="T1" fmla="*/ 8 h 8"/>
                <a:gd name="T2" fmla="*/ 36 w 36"/>
                <a:gd name="T3" fmla="*/ 8 h 8"/>
                <a:gd name="T4" fmla="*/ 35 w 36"/>
                <a:gd name="T5" fmla="*/ 7 h 8"/>
                <a:gd name="T6" fmla="*/ 35 w 36"/>
                <a:gd name="T7" fmla="*/ 7 h 8"/>
                <a:gd name="T8" fmla="*/ 33 w 36"/>
                <a:gd name="T9" fmla="*/ 7 h 8"/>
                <a:gd name="T10" fmla="*/ 33 w 36"/>
                <a:gd name="T11" fmla="*/ 7 h 8"/>
                <a:gd name="T12" fmla="*/ 32 w 36"/>
                <a:gd name="T13" fmla="*/ 7 h 8"/>
                <a:gd name="T14" fmla="*/ 32 w 36"/>
                <a:gd name="T15" fmla="*/ 7 h 8"/>
                <a:gd name="T16" fmla="*/ 30 w 36"/>
                <a:gd name="T17" fmla="*/ 7 h 8"/>
                <a:gd name="T18" fmla="*/ 30 w 36"/>
                <a:gd name="T19" fmla="*/ 7 h 8"/>
                <a:gd name="T20" fmla="*/ 29 w 36"/>
                <a:gd name="T21" fmla="*/ 6 h 8"/>
                <a:gd name="T22" fmla="*/ 29 w 36"/>
                <a:gd name="T23" fmla="*/ 6 h 8"/>
                <a:gd name="T24" fmla="*/ 27 w 36"/>
                <a:gd name="T25" fmla="*/ 6 h 8"/>
                <a:gd name="T26" fmla="*/ 27 w 36"/>
                <a:gd name="T27" fmla="*/ 6 h 8"/>
                <a:gd name="T28" fmla="*/ 26 w 36"/>
                <a:gd name="T29" fmla="*/ 6 h 8"/>
                <a:gd name="T30" fmla="*/ 26 w 36"/>
                <a:gd name="T31" fmla="*/ 6 h 8"/>
                <a:gd name="T32" fmla="*/ 24 w 36"/>
                <a:gd name="T33" fmla="*/ 5 h 8"/>
                <a:gd name="T34" fmla="*/ 24 w 36"/>
                <a:gd name="T35" fmla="*/ 5 h 8"/>
                <a:gd name="T36" fmla="*/ 23 w 36"/>
                <a:gd name="T37" fmla="*/ 5 h 8"/>
                <a:gd name="T38" fmla="*/ 23 w 36"/>
                <a:gd name="T39" fmla="*/ 5 h 8"/>
                <a:gd name="T40" fmla="*/ 21 w 36"/>
                <a:gd name="T41" fmla="*/ 5 h 8"/>
                <a:gd name="T42" fmla="*/ 21 w 36"/>
                <a:gd name="T43" fmla="*/ 5 h 8"/>
                <a:gd name="T44" fmla="*/ 20 w 36"/>
                <a:gd name="T45" fmla="*/ 4 h 8"/>
                <a:gd name="T46" fmla="*/ 20 w 36"/>
                <a:gd name="T47" fmla="*/ 4 h 8"/>
                <a:gd name="T48" fmla="*/ 18 w 36"/>
                <a:gd name="T49" fmla="*/ 4 h 8"/>
                <a:gd name="T50" fmla="*/ 18 w 36"/>
                <a:gd name="T51" fmla="*/ 4 h 8"/>
                <a:gd name="T52" fmla="*/ 17 w 36"/>
                <a:gd name="T53" fmla="*/ 4 h 8"/>
                <a:gd name="T54" fmla="*/ 17 w 36"/>
                <a:gd name="T55" fmla="*/ 4 h 8"/>
                <a:gd name="T56" fmla="*/ 15 w 36"/>
                <a:gd name="T57" fmla="*/ 3 h 8"/>
                <a:gd name="T58" fmla="*/ 15 w 36"/>
                <a:gd name="T59" fmla="*/ 3 h 8"/>
                <a:gd name="T60" fmla="*/ 14 w 36"/>
                <a:gd name="T61" fmla="*/ 3 h 8"/>
                <a:gd name="T62" fmla="*/ 14 w 36"/>
                <a:gd name="T63" fmla="*/ 3 h 8"/>
                <a:gd name="T64" fmla="*/ 12 w 36"/>
                <a:gd name="T65" fmla="*/ 3 h 8"/>
                <a:gd name="T66" fmla="*/ 12 w 36"/>
                <a:gd name="T67" fmla="*/ 3 h 8"/>
                <a:gd name="T68" fmla="*/ 11 w 36"/>
                <a:gd name="T69" fmla="*/ 3 h 8"/>
                <a:gd name="T70" fmla="*/ 11 w 36"/>
                <a:gd name="T71" fmla="*/ 3 h 8"/>
                <a:gd name="T72" fmla="*/ 9 w 36"/>
                <a:gd name="T73" fmla="*/ 2 h 8"/>
                <a:gd name="T74" fmla="*/ 9 w 36"/>
                <a:gd name="T75" fmla="*/ 2 h 8"/>
                <a:gd name="T76" fmla="*/ 8 w 36"/>
                <a:gd name="T77" fmla="*/ 2 h 8"/>
                <a:gd name="T78" fmla="*/ 8 w 36"/>
                <a:gd name="T79" fmla="*/ 2 h 8"/>
                <a:gd name="T80" fmla="*/ 6 w 36"/>
                <a:gd name="T81" fmla="*/ 1 h 8"/>
                <a:gd name="T82" fmla="*/ 6 w 36"/>
                <a:gd name="T83" fmla="*/ 1 h 8"/>
                <a:gd name="T84" fmla="*/ 5 w 36"/>
                <a:gd name="T85" fmla="*/ 1 h 8"/>
                <a:gd name="T86" fmla="*/ 5 w 36"/>
                <a:gd name="T87" fmla="*/ 1 h 8"/>
                <a:gd name="T88" fmla="*/ 3 w 36"/>
                <a:gd name="T89" fmla="*/ 1 h 8"/>
                <a:gd name="T90" fmla="*/ 3 w 36"/>
                <a:gd name="T91" fmla="*/ 1 h 8"/>
                <a:gd name="T92" fmla="*/ 2 w 36"/>
                <a:gd name="T93" fmla="*/ 1 h 8"/>
                <a:gd name="T94" fmla="*/ 2 w 36"/>
                <a:gd name="T95" fmla="*/ 1 h 8"/>
                <a:gd name="T96" fmla="*/ 0 w 36"/>
                <a:gd name="T97" fmla="*/ 0 h 8"/>
                <a:gd name="T98" fmla="*/ 0 w 36"/>
                <a:gd name="T9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8">
                  <a:moveTo>
                    <a:pt x="36" y="8"/>
                  </a:moveTo>
                  <a:lnTo>
                    <a:pt x="36" y="8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6" name="Freeform 2003"/>
            <p:cNvSpPr>
              <a:spLocks/>
            </p:cNvSpPr>
            <p:nvPr/>
          </p:nvSpPr>
          <p:spPr bwMode="auto">
            <a:xfrm>
              <a:off x="659708" y="-3413367"/>
              <a:ext cx="47776" cy="10331"/>
            </a:xfrm>
            <a:custGeom>
              <a:avLst/>
              <a:gdLst>
                <a:gd name="T0" fmla="*/ 37 w 37"/>
                <a:gd name="T1" fmla="*/ 8 h 8"/>
                <a:gd name="T2" fmla="*/ 36 w 37"/>
                <a:gd name="T3" fmla="*/ 8 h 8"/>
                <a:gd name="T4" fmla="*/ 36 w 37"/>
                <a:gd name="T5" fmla="*/ 8 h 8"/>
                <a:gd name="T6" fmla="*/ 34 w 37"/>
                <a:gd name="T7" fmla="*/ 8 h 8"/>
                <a:gd name="T8" fmla="*/ 34 w 37"/>
                <a:gd name="T9" fmla="*/ 8 h 8"/>
                <a:gd name="T10" fmla="*/ 33 w 37"/>
                <a:gd name="T11" fmla="*/ 7 h 8"/>
                <a:gd name="T12" fmla="*/ 33 w 37"/>
                <a:gd name="T13" fmla="*/ 7 h 8"/>
                <a:gd name="T14" fmla="*/ 31 w 37"/>
                <a:gd name="T15" fmla="*/ 7 h 8"/>
                <a:gd name="T16" fmla="*/ 31 w 37"/>
                <a:gd name="T17" fmla="*/ 7 h 8"/>
                <a:gd name="T18" fmla="*/ 30 w 37"/>
                <a:gd name="T19" fmla="*/ 6 h 8"/>
                <a:gd name="T20" fmla="*/ 30 w 37"/>
                <a:gd name="T21" fmla="*/ 6 h 8"/>
                <a:gd name="T22" fmla="*/ 28 w 37"/>
                <a:gd name="T23" fmla="*/ 6 h 8"/>
                <a:gd name="T24" fmla="*/ 28 w 37"/>
                <a:gd name="T25" fmla="*/ 6 h 8"/>
                <a:gd name="T26" fmla="*/ 27 w 37"/>
                <a:gd name="T27" fmla="*/ 6 h 8"/>
                <a:gd name="T28" fmla="*/ 27 w 37"/>
                <a:gd name="T29" fmla="*/ 6 h 8"/>
                <a:gd name="T30" fmla="*/ 25 w 37"/>
                <a:gd name="T31" fmla="*/ 6 h 8"/>
                <a:gd name="T32" fmla="*/ 25 w 37"/>
                <a:gd name="T33" fmla="*/ 5 h 8"/>
                <a:gd name="T34" fmla="*/ 24 w 37"/>
                <a:gd name="T35" fmla="*/ 5 h 8"/>
                <a:gd name="T36" fmla="*/ 24 w 37"/>
                <a:gd name="T37" fmla="*/ 5 h 8"/>
                <a:gd name="T38" fmla="*/ 22 w 37"/>
                <a:gd name="T39" fmla="*/ 5 h 8"/>
                <a:gd name="T40" fmla="*/ 22 w 37"/>
                <a:gd name="T41" fmla="*/ 5 h 8"/>
                <a:gd name="T42" fmla="*/ 21 w 37"/>
                <a:gd name="T43" fmla="*/ 5 h 8"/>
                <a:gd name="T44" fmla="*/ 21 w 37"/>
                <a:gd name="T45" fmla="*/ 5 h 8"/>
                <a:gd name="T46" fmla="*/ 19 w 37"/>
                <a:gd name="T47" fmla="*/ 4 h 8"/>
                <a:gd name="T48" fmla="*/ 19 w 37"/>
                <a:gd name="T49" fmla="*/ 4 h 8"/>
                <a:gd name="T50" fmla="*/ 18 w 37"/>
                <a:gd name="T51" fmla="*/ 4 h 8"/>
                <a:gd name="T52" fmla="*/ 18 w 37"/>
                <a:gd name="T53" fmla="*/ 4 h 8"/>
                <a:gd name="T54" fmla="*/ 16 w 37"/>
                <a:gd name="T55" fmla="*/ 3 h 8"/>
                <a:gd name="T56" fmla="*/ 16 w 37"/>
                <a:gd name="T57" fmla="*/ 3 h 8"/>
                <a:gd name="T58" fmla="*/ 15 w 37"/>
                <a:gd name="T59" fmla="*/ 3 h 8"/>
                <a:gd name="T60" fmla="*/ 15 w 37"/>
                <a:gd name="T61" fmla="*/ 3 h 8"/>
                <a:gd name="T62" fmla="*/ 13 w 37"/>
                <a:gd name="T63" fmla="*/ 3 h 8"/>
                <a:gd name="T64" fmla="*/ 13 w 37"/>
                <a:gd name="T65" fmla="*/ 3 h 8"/>
                <a:gd name="T66" fmla="*/ 12 w 37"/>
                <a:gd name="T67" fmla="*/ 2 h 8"/>
                <a:gd name="T68" fmla="*/ 12 w 37"/>
                <a:gd name="T69" fmla="*/ 2 h 8"/>
                <a:gd name="T70" fmla="*/ 10 w 37"/>
                <a:gd name="T71" fmla="*/ 2 h 8"/>
                <a:gd name="T72" fmla="*/ 10 w 37"/>
                <a:gd name="T73" fmla="*/ 2 h 8"/>
                <a:gd name="T74" fmla="*/ 9 w 37"/>
                <a:gd name="T75" fmla="*/ 2 h 8"/>
                <a:gd name="T76" fmla="*/ 9 w 37"/>
                <a:gd name="T77" fmla="*/ 2 h 8"/>
                <a:gd name="T78" fmla="*/ 7 w 37"/>
                <a:gd name="T79" fmla="*/ 1 h 8"/>
                <a:gd name="T80" fmla="*/ 7 w 37"/>
                <a:gd name="T81" fmla="*/ 1 h 8"/>
                <a:gd name="T82" fmla="*/ 6 w 37"/>
                <a:gd name="T83" fmla="*/ 1 h 8"/>
                <a:gd name="T84" fmla="*/ 6 w 37"/>
                <a:gd name="T85" fmla="*/ 1 h 8"/>
                <a:gd name="T86" fmla="*/ 4 w 37"/>
                <a:gd name="T87" fmla="*/ 1 h 8"/>
                <a:gd name="T88" fmla="*/ 4 w 37"/>
                <a:gd name="T89" fmla="*/ 0 h 8"/>
                <a:gd name="T90" fmla="*/ 3 w 37"/>
                <a:gd name="T91" fmla="*/ 0 h 8"/>
                <a:gd name="T92" fmla="*/ 3 w 37"/>
                <a:gd name="T93" fmla="*/ 0 h 8"/>
                <a:gd name="T94" fmla="*/ 1 w 37"/>
                <a:gd name="T95" fmla="*/ 0 h 8"/>
                <a:gd name="T96" fmla="*/ 1 w 37"/>
                <a:gd name="T97" fmla="*/ 0 h 8"/>
                <a:gd name="T98" fmla="*/ 0 w 37"/>
                <a:gd name="T9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8">
                  <a:moveTo>
                    <a:pt x="37" y="8"/>
                  </a:moveTo>
                  <a:lnTo>
                    <a:pt x="36" y="8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5" y="6"/>
                  </a:lnTo>
                  <a:lnTo>
                    <a:pt x="25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7" name="Freeform 2004"/>
            <p:cNvSpPr>
              <a:spLocks/>
            </p:cNvSpPr>
            <p:nvPr/>
          </p:nvSpPr>
          <p:spPr bwMode="auto">
            <a:xfrm>
              <a:off x="613224" y="-3426279"/>
              <a:ext cx="46484" cy="12913"/>
            </a:xfrm>
            <a:custGeom>
              <a:avLst/>
              <a:gdLst>
                <a:gd name="T0" fmla="*/ 36 w 36"/>
                <a:gd name="T1" fmla="*/ 10 h 10"/>
                <a:gd name="T2" fmla="*/ 36 w 36"/>
                <a:gd name="T3" fmla="*/ 10 h 10"/>
                <a:gd name="T4" fmla="*/ 34 w 36"/>
                <a:gd name="T5" fmla="*/ 9 h 10"/>
                <a:gd name="T6" fmla="*/ 34 w 36"/>
                <a:gd name="T7" fmla="*/ 9 h 10"/>
                <a:gd name="T8" fmla="*/ 33 w 36"/>
                <a:gd name="T9" fmla="*/ 9 h 10"/>
                <a:gd name="T10" fmla="*/ 33 w 36"/>
                <a:gd name="T11" fmla="*/ 9 h 10"/>
                <a:gd name="T12" fmla="*/ 31 w 36"/>
                <a:gd name="T13" fmla="*/ 9 h 10"/>
                <a:gd name="T14" fmla="*/ 31 w 36"/>
                <a:gd name="T15" fmla="*/ 9 h 10"/>
                <a:gd name="T16" fmla="*/ 30 w 36"/>
                <a:gd name="T17" fmla="*/ 8 h 10"/>
                <a:gd name="T18" fmla="*/ 30 w 36"/>
                <a:gd name="T19" fmla="*/ 8 h 10"/>
                <a:gd name="T20" fmla="*/ 28 w 36"/>
                <a:gd name="T21" fmla="*/ 8 h 10"/>
                <a:gd name="T22" fmla="*/ 28 w 36"/>
                <a:gd name="T23" fmla="*/ 8 h 10"/>
                <a:gd name="T24" fmla="*/ 27 w 36"/>
                <a:gd name="T25" fmla="*/ 7 h 10"/>
                <a:gd name="T26" fmla="*/ 27 w 36"/>
                <a:gd name="T27" fmla="*/ 7 h 10"/>
                <a:gd name="T28" fmla="*/ 25 w 36"/>
                <a:gd name="T29" fmla="*/ 7 h 10"/>
                <a:gd name="T30" fmla="*/ 25 w 36"/>
                <a:gd name="T31" fmla="*/ 7 h 10"/>
                <a:gd name="T32" fmla="*/ 24 w 36"/>
                <a:gd name="T33" fmla="*/ 7 h 10"/>
                <a:gd name="T34" fmla="*/ 24 w 36"/>
                <a:gd name="T35" fmla="*/ 7 h 10"/>
                <a:gd name="T36" fmla="*/ 22 w 36"/>
                <a:gd name="T37" fmla="*/ 6 h 10"/>
                <a:gd name="T38" fmla="*/ 22 w 36"/>
                <a:gd name="T39" fmla="*/ 6 h 10"/>
                <a:gd name="T40" fmla="*/ 21 w 36"/>
                <a:gd name="T41" fmla="*/ 6 h 10"/>
                <a:gd name="T42" fmla="*/ 21 w 36"/>
                <a:gd name="T43" fmla="*/ 6 h 10"/>
                <a:gd name="T44" fmla="*/ 19 w 36"/>
                <a:gd name="T45" fmla="*/ 6 h 10"/>
                <a:gd name="T46" fmla="*/ 19 w 36"/>
                <a:gd name="T47" fmla="*/ 6 h 10"/>
                <a:gd name="T48" fmla="*/ 18 w 36"/>
                <a:gd name="T49" fmla="*/ 5 h 10"/>
                <a:gd name="T50" fmla="*/ 18 w 36"/>
                <a:gd name="T51" fmla="*/ 5 h 10"/>
                <a:gd name="T52" fmla="*/ 16 w 36"/>
                <a:gd name="T53" fmla="*/ 5 h 10"/>
                <a:gd name="T54" fmla="*/ 16 w 36"/>
                <a:gd name="T55" fmla="*/ 5 h 10"/>
                <a:gd name="T56" fmla="*/ 15 w 36"/>
                <a:gd name="T57" fmla="*/ 4 h 10"/>
                <a:gd name="T58" fmla="*/ 15 w 36"/>
                <a:gd name="T59" fmla="*/ 4 h 10"/>
                <a:gd name="T60" fmla="*/ 13 w 36"/>
                <a:gd name="T61" fmla="*/ 4 h 10"/>
                <a:gd name="T62" fmla="*/ 13 w 36"/>
                <a:gd name="T63" fmla="*/ 4 h 10"/>
                <a:gd name="T64" fmla="*/ 12 w 36"/>
                <a:gd name="T65" fmla="*/ 4 h 10"/>
                <a:gd name="T66" fmla="*/ 12 w 36"/>
                <a:gd name="T67" fmla="*/ 4 h 10"/>
                <a:gd name="T68" fmla="*/ 10 w 36"/>
                <a:gd name="T69" fmla="*/ 3 h 10"/>
                <a:gd name="T70" fmla="*/ 10 w 36"/>
                <a:gd name="T71" fmla="*/ 3 h 10"/>
                <a:gd name="T72" fmla="*/ 9 w 36"/>
                <a:gd name="T73" fmla="*/ 3 h 10"/>
                <a:gd name="T74" fmla="*/ 9 w 36"/>
                <a:gd name="T75" fmla="*/ 3 h 10"/>
                <a:gd name="T76" fmla="*/ 7 w 36"/>
                <a:gd name="T77" fmla="*/ 3 h 10"/>
                <a:gd name="T78" fmla="*/ 7 w 36"/>
                <a:gd name="T79" fmla="*/ 3 h 10"/>
                <a:gd name="T80" fmla="*/ 6 w 36"/>
                <a:gd name="T81" fmla="*/ 2 h 10"/>
                <a:gd name="T82" fmla="*/ 6 w 36"/>
                <a:gd name="T83" fmla="*/ 2 h 10"/>
                <a:gd name="T84" fmla="*/ 4 w 36"/>
                <a:gd name="T85" fmla="*/ 2 h 10"/>
                <a:gd name="T86" fmla="*/ 4 w 36"/>
                <a:gd name="T87" fmla="*/ 2 h 10"/>
                <a:gd name="T88" fmla="*/ 3 w 36"/>
                <a:gd name="T89" fmla="*/ 1 h 10"/>
                <a:gd name="T90" fmla="*/ 3 w 36"/>
                <a:gd name="T91" fmla="*/ 1 h 10"/>
                <a:gd name="T92" fmla="*/ 1 w 36"/>
                <a:gd name="T93" fmla="*/ 1 h 10"/>
                <a:gd name="T94" fmla="*/ 1 w 36"/>
                <a:gd name="T95" fmla="*/ 1 h 10"/>
                <a:gd name="T96" fmla="*/ 0 w 36"/>
                <a:gd name="T97" fmla="*/ 0 h 10"/>
                <a:gd name="T98" fmla="*/ 0 w 36"/>
                <a:gd name="T9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0">
                  <a:moveTo>
                    <a:pt x="36" y="10"/>
                  </a:moveTo>
                  <a:lnTo>
                    <a:pt x="36" y="10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8" name="Freeform 2005"/>
            <p:cNvSpPr>
              <a:spLocks/>
            </p:cNvSpPr>
            <p:nvPr/>
          </p:nvSpPr>
          <p:spPr bwMode="auto">
            <a:xfrm>
              <a:off x="579653" y="-3434027"/>
              <a:ext cx="33572" cy="7748"/>
            </a:xfrm>
            <a:custGeom>
              <a:avLst/>
              <a:gdLst>
                <a:gd name="T0" fmla="*/ 26 w 26"/>
                <a:gd name="T1" fmla="*/ 6 h 6"/>
                <a:gd name="T2" fmla="*/ 24 w 26"/>
                <a:gd name="T3" fmla="*/ 6 h 6"/>
                <a:gd name="T4" fmla="*/ 24 w 26"/>
                <a:gd name="T5" fmla="*/ 6 h 6"/>
                <a:gd name="T6" fmla="*/ 23 w 26"/>
                <a:gd name="T7" fmla="*/ 6 h 6"/>
                <a:gd name="T8" fmla="*/ 23 w 26"/>
                <a:gd name="T9" fmla="*/ 6 h 6"/>
                <a:gd name="T10" fmla="*/ 21 w 26"/>
                <a:gd name="T11" fmla="*/ 5 h 6"/>
                <a:gd name="T12" fmla="*/ 21 w 26"/>
                <a:gd name="T13" fmla="*/ 5 h 6"/>
                <a:gd name="T14" fmla="*/ 20 w 26"/>
                <a:gd name="T15" fmla="*/ 5 h 6"/>
                <a:gd name="T16" fmla="*/ 20 w 26"/>
                <a:gd name="T17" fmla="*/ 5 h 6"/>
                <a:gd name="T18" fmla="*/ 18 w 26"/>
                <a:gd name="T19" fmla="*/ 4 h 6"/>
                <a:gd name="T20" fmla="*/ 18 w 26"/>
                <a:gd name="T21" fmla="*/ 4 h 6"/>
                <a:gd name="T22" fmla="*/ 17 w 26"/>
                <a:gd name="T23" fmla="*/ 4 h 6"/>
                <a:gd name="T24" fmla="*/ 17 w 26"/>
                <a:gd name="T25" fmla="*/ 4 h 6"/>
                <a:gd name="T26" fmla="*/ 15 w 26"/>
                <a:gd name="T27" fmla="*/ 4 h 6"/>
                <a:gd name="T28" fmla="*/ 15 w 26"/>
                <a:gd name="T29" fmla="*/ 4 h 6"/>
                <a:gd name="T30" fmla="*/ 14 w 26"/>
                <a:gd name="T31" fmla="*/ 3 h 6"/>
                <a:gd name="T32" fmla="*/ 14 w 26"/>
                <a:gd name="T33" fmla="*/ 3 h 6"/>
                <a:gd name="T34" fmla="*/ 12 w 26"/>
                <a:gd name="T35" fmla="*/ 3 h 6"/>
                <a:gd name="T36" fmla="*/ 12 w 26"/>
                <a:gd name="T37" fmla="*/ 3 h 6"/>
                <a:gd name="T38" fmla="*/ 11 w 26"/>
                <a:gd name="T39" fmla="*/ 3 h 6"/>
                <a:gd name="T40" fmla="*/ 11 w 26"/>
                <a:gd name="T41" fmla="*/ 3 h 6"/>
                <a:gd name="T42" fmla="*/ 9 w 26"/>
                <a:gd name="T43" fmla="*/ 2 h 6"/>
                <a:gd name="T44" fmla="*/ 9 w 26"/>
                <a:gd name="T45" fmla="*/ 2 h 6"/>
                <a:gd name="T46" fmla="*/ 8 w 26"/>
                <a:gd name="T47" fmla="*/ 2 h 6"/>
                <a:gd name="T48" fmla="*/ 8 w 26"/>
                <a:gd name="T49" fmla="*/ 2 h 6"/>
                <a:gd name="T50" fmla="*/ 6 w 26"/>
                <a:gd name="T51" fmla="*/ 1 h 6"/>
                <a:gd name="T52" fmla="*/ 6 w 26"/>
                <a:gd name="T53" fmla="*/ 1 h 6"/>
                <a:gd name="T54" fmla="*/ 5 w 26"/>
                <a:gd name="T55" fmla="*/ 1 h 6"/>
                <a:gd name="T56" fmla="*/ 5 w 26"/>
                <a:gd name="T57" fmla="*/ 1 h 6"/>
                <a:gd name="T58" fmla="*/ 3 w 26"/>
                <a:gd name="T59" fmla="*/ 0 h 6"/>
                <a:gd name="T60" fmla="*/ 3 w 26"/>
                <a:gd name="T61" fmla="*/ 0 h 6"/>
                <a:gd name="T62" fmla="*/ 2 w 26"/>
                <a:gd name="T63" fmla="*/ 0 h 6"/>
                <a:gd name="T64" fmla="*/ 2 w 26"/>
                <a:gd name="T65" fmla="*/ 0 h 6"/>
                <a:gd name="T66" fmla="*/ 0 w 26"/>
                <a:gd name="T67" fmla="*/ 0 h 6"/>
                <a:gd name="T68" fmla="*/ 0 w 26"/>
                <a:gd name="T69" fmla="*/ 0 h 6"/>
                <a:gd name="T70" fmla="*/ 0 w 26"/>
                <a:gd name="T7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" h="6">
                  <a:moveTo>
                    <a:pt x="26" y="6"/>
                  </a:moveTo>
                  <a:lnTo>
                    <a:pt x="24" y="6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9" name="Freeform 2009"/>
            <p:cNvSpPr>
              <a:spLocks/>
            </p:cNvSpPr>
            <p:nvPr/>
          </p:nvSpPr>
          <p:spPr bwMode="auto">
            <a:xfrm>
              <a:off x="1983330" y="-3347913"/>
              <a:ext cx="36000" cy="15496"/>
            </a:xfrm>
            <a:custGeom>
              <a:avLst/>
              <a:gdLst>
                <a:gd name="T0" fmla="*/ 36 w 36"/>
                <a:gd name="T1" fmla="*/ 0 h 12"/>
                <a:gd name="T2" fmla="*/ 36 w 36"/>
                <a:gd name="T3" fmla="*/ 0 h 12"/>
                <a:gd name="T4" fmla="*/ 34 w 36"/>
                <a:gd name="T5" fmla="*/ 1 h 12"/>
                <a:gd name="T6" fmla="*/ 34 w 36"/>
                <a:gd name="T7" fmla="*/ 1 h 12"/>
                <a:gd name="T8" fmla="*/ 33 w 36"/>
                <a:gd name="T9" fmla="*/ 1 h 12"/>
                <a:gd name="T10" fmla="*/ 33 w 36"/>
                <a:gd name="T11" fmla="*/ 1 h 12"/>
                <a:gd name="T12" fmla="*/ 31 w 36"/>
                <a:gd name="T13" fmla="*/ 2 h 12"/>
                <a:gd name="T14" fmla="*/ 31 w 36"/>
                <a:gd name="T15" fmla="*/ 2 h 12"/>
                <a:gd name="T16" fmla="*/ 30 w 36"/>
                <a:gd name="T17" fmla="*/ 2 h 12"/>
                <a:gd name="T18" fmla="*/ 30 w 36"/>
                <a:gd name="T19" fmla="*/ 2 h 12"/>
                <a:gd name="T20" fmla="*/ 28 w 36"/>
                <a:gd name="T21" fmla="*/ 3 h 12"/>
                <a:gd name="T22" fmla="*/ 28 w 36"/>
                <a:gd name="T23" fmla="*/ 3 h 12"/>
                <a:gd name="T24" fmla="*/ 27 w 36"/>
                <a:gd name="T25" fmla="*/ 3 h 12"/>
                <a:gd name="T26" fmla="*/ 27 w 36"/>
                <a:gd name="T27" fmla="*/ 3 h 12"/>
                <a:gd name="T28" fmla="*/ 25 w 36"/>
                <a:gd name="T29" fmla="*/ 4 h 12"/>
                <a:gd name="T30" fmla="*/ 25 w 36"/>
                <a:gd name="T31" fmla="*/ 4 h 12"/>
                <a:gd name="T32" fmla="*/ 24 w 36"/>
                <a:gd name="T33" fmla="*/ 4 h 12"/>
                <a:gd name="T34" fmla="*/ 24 w 36"/>
                <a:gd name="T35" fmla="*/ 4 h 12"/>
                <a:gd name="T36" fmla="*/ 22 w 36"/>
                <a:gd name="T37" fmla="*/ 5 h 12"/>
                <a:gd name="T38" fmla="*/ 22 w 36"/>
                <a:gd name="T39" fmla="*/ 5 h 12"/>
                <a:gd name="T40" fmla="*/ 21 w 36"/>
                <a:gd name="T41" fmla="*/ 5 h 12"/>
                <a:gd name="T42" fmla="*/ 21 w 36"/>
                <a:gd name="T43" fmla="*/ 5 h 12"/>
                <a:gd name="T44" fmla="*/ 19 w 36"/>
                <a:gd name="T45" fmla="*/ 6 h 12"/>
                <a:gd name="T46" fmla="*/ 19 w 36"/>
                <a:gd name="T47" fmla="*/ 6 h 12"/>
                <a:gd name="T48" fmla="*/ 18 w 36"/>
                <a:gd name="T49" fmla="*/ 6 h 12"/>
                <a:gd name="T50" fmla="*/ 18 w 36"/>
                <a:gd name="T51" fmla="*/ 6 h 12"/>
                <a:gd name="T52" fmla="*/ 16 w 36"/>
                <a:gd name="T53" fmla="*/ 7 h 12"/>
                <a:gd name="T54" fmla="*/ 16 w 36"/>
                <a:gd name="T55" fmla="*/ 7 h 12"/>
                <a:gd name="T56" fmla="*/ 15 w 36"/>
                <a:gd name="T57" fmla="*/ 7 h 12"/>
                <a:gd name="T58" fmla="*/ 15 w 36"/>
                <a:gd name="T59" fmla="*/ 7 h 12"/>
                <a:gd name="T60" fmla="*/ 13 w 36"/>
                <a:gd name="T61" fmla="*/ 7 h 12"/>
                <a:gd name="T62" fmla="*/ 13 w 36"/>
                <a:gd name="T63" fmla="*/ 7 h 12"/>
                <a:gd name="T64" fmla="*/ 12 w 36"/>
                <a:gd name="T65" fmla="*/ 8 h 12"/>
                <a:gd name="T66" fmla="*/ 12 w 36"/>
                <a:gd name="T67" fmla="*/ 8 h 12"/>
                <a:gd name="T68" fmla="*/ 10 w 36"/>
                <a:gd name="T69" fmla="*/ 9 h 12"/>
                <a:gd name="T70" fmla="*/ 10 w 36"/>
                <a:gd name="T71" fmla="*/ 9 h 12"/>
                <a:gd name="T72" fmla="*/ 9 w 36"/>
                <a:gd name="T73" fmla="*/ 9 h 12"/>
                <a:gd name="T74" fmla="*/ 9 w 36"/>
                <a:gd name="T75" fmla="*/ 9 h 12"/>
                <a:gd name="T76" fmla="*/ 7 w 36"/>
                <a:gd name="T77" fmla="*/ 10 h 12"/>
                <a:gd name="T78" fmla="*/ 7 w 36"/>
                <a:gd name="T79" fmla="*/ 10 h 12"/>
                <a:gd name="T80" fmla="*/ 6 w 36"/>
                <a:gd name="T81" fmla="*/ 10 h 12"/>
                <a:gd name="T82" fmla="*/ 6 w 36"/>
                <a:gd name="T83" fmla="*/ 10 h 12"/>
                <a:gd name="T84" fmla="*/ 4 w 36"/>
                <a:gd name="T85" fmla="*/ 10 h 12"/>
                <a:gd name="T86" fmla="*/ 4 w 36"/>
                <a:gd name="T87" fmla="*/ 10 h 12"/>
                <a:gd name="T88" fmla="*/ 3 w 36"/>
                <a:gd name="T89" fmla="*/ 11 h 12"/>
                <a:gd name="T90" fmla="*/ 3 w 36"/>
                <a:gd name="T91" fmla="*/ 11 h 12"/>
                <a:gd name="T92" fmla="*/ 1 w 36"/>
                <a:gd name="T93" fmla="*/ 12 h 12"/>
                <a:gd name="T94" fmla="*/ 1 w 36"/>
                <a:gd name="T95" fmla="*/ 12 h 12"/>
                <a:gd name="T96" fmla="*/ 0 w 36"/>
                <a:gd name="T97" fmla="*/ 12 h 12"/>
                <a:gd name="T98" fmla="*/ 0 w 36"/>
                <a:gd name="T9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lnTo>
                    <a:pt x="36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0" name="Freeform 2010"/>
            <p:cNvSpPr>
              <a:spLocks/>
            </p:cNvSpPr>
            <p:nvPr/>
          </p:nvSpPr>
          <p:spPr bwMode="auto">
            <a:xfrm>
              <a:off x="1950931" y="-3337178"/>
              <a:ext cx="49066" cy="14205"/>
            </a:xfrm>
            <a:custGeom>
              <a:avLst/>
              <a:gdLst>
                <a:gd name="T0" fmla="*/ 38 w 38"/>
                <a:gd name="T1" fmla="*/ 0 h 11"/>
                <a:gd name="T2" fmla="*/ 36 w 38"/>
                <a:gd name="T3" fmla="*/ 0 h 11"/>
                <a:gd name="T4" fmla="*/ 36 w 38"/>
                <a:gd name="T5" fmla="*/ 0 h 11"/>
                <a:gd name="T6" fmla="*/ 35 w 38"/>
                <a:gd name="T7" fmla="*/ 1 h 11"/>
                <a:gd name="T8" fmla="*/ 35 w 38"/>
                <a:gd name="T9" fmla="*/ 1 h 11"/>
                <a:gd name="T10" fmla="*/ 33 w 38"/>
                <a:gd name="T11" fmla="*/ 1 h 11"/>
                <a:gd name="T12" fmla="*/ 33 w 38"/>
                <a:gd name="T13" fmla="*/ 1 h 11"/>
                <a:gd name="T14" fmla="*/ 32 w 38"/>
                <a:gd name="T15" fmla="*/ 2 h 11"/>
                <a:gd name="T16" fmla="*/ 32 w 38"/>
                <a:gd name="T17" fmla="*/ 2 h 11"/>
                <a:gd name="T18" fmla="*/ 30 w 38"/>
                <a:gd name="T19" fmla="*/ 2 h 11"/>
                <a:gd name="T20" fmla="*/ 30 w 38"/>
                <a:gd name="T21" fmla="*/ 2 h 11"/>
                <a:gd name="T22" fmla="*/ 29 w 38"/>
                <a:gd name="T23" fmla="*/ 3 h 11"/>
                <a:gd name="T24" fmla="*/ 29 w 38"/>
                <a:gd name="T25" fmla="*/ 3 h 11"/>
                <a:gd name="T26" fmla="*/ 27 w 38"/>
                <a:gd name="T27" fmla="*/ 3 h 11"/>
                <a:gd name="T28" fmla="*/ 27 w 38"/>
                <a:gd name="T29" fmla="*/ 3 h 11"/>
                <a:gd name="T30" fmla="*/ 26 w 38"/>
                <a:gd name="T31" fmla="*/ 4 h 11"/>
                <a:gd name="T32" fmla="*/ 26 w 38"/>
                <a:gd name="T33" fmla="*/ 4 h 11"/>
                <a:gd name="T34" fmla="*/ 24 w 38"/>
                <a:gd name="T35" fmla="*/ 4 h 11"/>
                <a:gd name="T36" fmla="*/ 24 w 38"/>
                <a:gd name="T37" fmla="*/ 4 h 11"/>
                <a:gd name="T38" fmla="*/ 23 w 38"/>
                <a:gd name="T39" fmla="*/ 4 h 11"/>
                <a:gd name="T40" fmla="*/ 23 w 38"/>
                <a:gd name="T41" fmla="*/ 4 h 11"/>
                <a:gd name="T42" fmla="*/ 21 w 38"/>
                <a:gd name="T43" fmla="*/ 5 h 11"/>
                <a:gd name="T44" fmla="*/ 21 w 38"/>
                <a:gd name="T45" fmla="*/ 5 h 11"/>
                <a:gd name="T46" fmla="*/ 20 w 38"/>
                <a:gd name="T47" fmla="*/ 6 h 11"/>
                <a:gd name="T48" fmla="*/ 20 w 38"/>
                <a:gd name="T49" fmla="*/ 6 h 11"/>
                <a:gd name="T50" fmla="*/ 18 w 38"/>
                <a:gd name="T51" fmla="*/ 6 h 11"/>
                <a:gd name="T52" fmla="*/ 18 w 38"/>
                <a:gd name="T53" fmla="*/ 6 h 11"/>
                <a:gd name="T54" fmla="*/ 17 w 38"/>
                <a:gd name="T55" fmla="*/ 6 h 11"/>
                <a:gd name="T56" fmla="*/ 17 w 38"/>
                <a:gd name="T57" fmla="*/ 6 h 11"/>
                <a:gd name="T58" fmla="*/ 15 w 38"/>
                <a:gd name="T59" fmla="*/ 7 h 11"/>
                <a:gd name="T60" fmla="*/ 15 w 38"/>
                <a:gd name="T61" fmla="*/ 7 h 11"/>
                <a:gd name="T62" fmla="*/ 14 w 38"/>
                <a:gd name="T63" fmla="*/ 7 h 11"/>
                <a:gd name="T64" fmla="*/ 14 w 38"/>
                <a:gd name="T65" fmla="*/ 7 h 11"/>
                <a:gd name="T66" fmla="*/ 12 w 38"/>
                <a:gd name="T67" fmla="*/ 8 h 11"/>
                <a:gd name="T68" fmla="*/ 12 w 38"/>
                <a:gd name="T69" fmla="*/ 8 h 11"/>
                <a:gd name="T70" fmla="*/ 11 w 38"/>
                <a:gd name="T71" fmla="*/ 8 h 11"/>
                <a:gd name="T72" fmla="*/ 11 w 38"/>
                <a:gd name="T73" fmla="*/ 8 h 11"/>
                <a:gd name="T74" fmla="*/ 9 w 38"/>
                <a:gd name="T75" fmla="*/ 9 h 11"/>
                <a:gd name="T76" fmla="*/ 9 w 38"/>
                <a:gd name="T77" fmla="*/ 9 h 11"/>
                <a:gd name="T78" fmla="*/ 8 w 38"/>
                <a:gd name="T79" fmla="*/ 9 h 11"/>
                <a:gd name="T80" fmla="*/ 8 w 38"/>
                <a:gd name="T81" fmla="*/ 9 h 11"/>
                <a:gd name="T82" fmla="*/ 6 w 38"/>
                <a:gd name="T83" fmla="*/ 9 h 11"/>
                <a:gd name="T84" fmla="*/ 6 w 38"/>
                <a:gd name="T85" fmla="*/ 10 h 11"/>
                <a:gd name="T86" fmla="*/ 5 w 38"/>
                <a:gd name="T87" fmla="*/ 10 h 11"/>
                <a:gd name="T88" fmla="*/ 5 w 38"/>
                <a:gd name="T89" fmla="*/ 10 h 11"/>
                <a:gd name="T90" fmla="*/ 3 w 38"/>
                <a:gd name="T91" fmla="*/ 10 h 11"/>
                <a:gd name="T92" fmla="*/ 3 w 38"/>
                <a:gd name="T93" fmla="*/ 10 h 11"/>
                <a:gd name="T94" fmla="*/ 2 w 38"/>
                <a:gd name="T95" fmla="*/ 11 h 11"/>
                <a:gd name="T96" fmla="*/ 2 w 38"/>
                <a:gd name="T97" fmla="*/ 11 h 11"/>
                <a:gd name="T98" fmla="*/ 0 w 38"/>
                <a:gd name="T9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1">
                  <a:moveTo>
                    <a:pt x="38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9" y="9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6" y="9"/>
                  </a:lnTo>
                  <a:lnTo>
                    <a:pt x="6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1" name="Freeform 2011"/>
            <p:cNvSpPr>
              <a:spLocks/>
            </p:cNvSpPr>
            <p:nvPr/>
          </p:nvSpPr>
          <p:spPr bwMode="auto">
            <a:xfrm>
              <a:off x="1904446" y="-3322974"/>
              <a:ext cx="46484" cy="14205"/>
            </a:xfrm>
            <a:custGeom>
              <a:avLst/>
              <a:gdLst>
                <a:gd name="T0" fmla="*/ 36 w 36"/>
                <a:gd name="T1" fmla="*/ 0 h 11"/>
                <a:gd name="T2" fmla="*/ 36 w 36"/>
                <a:gd name="T3" fmla="*/ 0 h 11"/>
                <a:gd name="T4" fmla="*/ 35 w 36"/>
                <a:gd name="T5" fmla="*/ 1 h 11"/>
                <a:gd name="T6" fmla="*/ 35 w 36"/>
                <a:gd name="T7" fmla="*/ 1 h 11"/>
                <a:gd name="T8" fmla="*/ 33 w 36"/>
                <a:gd name="T9" fmla="*/ 1 h 11"/>
                <a:gd name="T10" fmla="*/ 33 w 36"/>
                <a:gd name="T11" fmla="*/ 1 h 11"/>
                <a:gd name="T12" fmla="*/ 32 w 36"/>
                <a:gd name="T13" fmla="*/ 2 h 11"/>
                <a:gd name="T14" fmla="*/ 32 w 36"/>
                <a:gd name="T15" fmla="*/ 2 h 11"/>
                <a:gd name="T16" fmla="*/ 30 w 36"/>
                <a:gd name="T17" fmla="*/ 2 h 11"/>
                <a:gd name="T18" fmla="*/ 30 w 36"/>
                <a:gd name="T19" fmla="*/ 2 h 11"/>
                <a:gd name="T20" fmla="*/ 29 w 36"/>
                <a:gd name="T21" fmla="*/ 2 h 11"/>
                <a:gd name="T22" fmla="*/ 29 w 36"/>
                <a:gd name="T23" fmla="*/ 2 h 11"/>
                <a:gd name="T24" fmla="*/ 27 w 36"/>
                <a:gd name="T25" fmla="*/ 3 h 11"/>
                <a:gd name="T26" fmla="*/ 27 w 36"/>
                <a:gd name="T27" fmla="*/ 3 h 11"/>
                <a:gd name="T28" fmla="*/ 26 w 36"/>
                <a:gd name="T29" fmla="*/ 4 h 11"/>
                <a:gd name="T30" fmla="*/ 26 w 36"/>
                <a:gd name="T31" fmla="*/ 4 h 11"/>
                <a:gd name="T32" fmla="*/ 24 w 36"/>
                <a:gd name="T33" fmla="*/ 4 h 11"/>
                <a:gd name="T34" fmla="*/ 24 w 36"/>
                <a:gd name="T35" fmla="*/ 4 h 11"/>
                <a:gd name="T36" fmla="*/ 23 w 36"/>
                <a:gd name="T37" fmla="*/ 4 h 11"/>
                <a:gd name="T38" fmla="*/ 23 w 36"/>
                <a:gd name="T39" fmla="*/ 4 h 11"/>
                <a:gd name="T40" fmla="*/ 21 w 36"/>
                <a:gd name="T41" fmla="*/ 5 h 11"/>
                <a:gd name="T42" fmla="*/ 21 w 36"/>
                <a:gd name="T43" fmla="*/ 5 h 11"/>
                <a:gd name="T44" fmla="*/ 20 w 36"/>
                <a:gd name="T45" fmla="*/ 5 h 11"/>
                <a:gd name="T46" fmla="*/ 20 w 36"/>
                <a:gd name="T47" fmla="*/ 5 h 11"/>
                <a:gd name="T48" fmla="*/ 18 w 36"/>
                <a:gd name="T49" fmla="*/ 6 h 11"/>
                <a:gd name="T50" fmla="*/ 18 w 36"/>
                <a:gd name="T51" fmla="*/ 6 h 11"/>
                <a:gd name="T52" fmla="*/ 17 w 36"/>
                <a:gd name="T53" fmla="*/ 6 h 11"/>
                <a:gd name="T54" fmla="*/ 17 w 36"/>
                <a:gd name="T55" fmla="*/ 6 h 11"/>
                <a:gd name="T56" fmla="*/ 15 w 36"/>
                <a:gd name="T57" fmla="*/ 7 h 11"/>
                <a:gd name="T58" fmla="*/ 15 w 36"/>
                <a:gd name="T59" fmla="*/ 7 h 11"/>
                <a:gd name="T60" fmla="*/ 14 w 36"/>
                <a:gd name="T61" fmla="*/ 7 h 11"/>
                <a:gd name="T62" fmla="*/ 14 w 36"/>
                <a:gd name="T63" fmla="*/ 7 h 11"/>
                <a:gd name="T64" fmla="*/ 12 w 36"/>
                <a:gd name="T65" fmla="*/ 8 h 11"/>
                <a:gd name="T66" fmla="*/ 12 w 36"/>
                <a:gd name="T67" fmla="*/ 8 h 11"/>
                <a:gd name="T68" fmla="*/ 11 w 36"/>
                <a:gd name="T69" fmla="*/ 8 h 11"/>
                <a:gd name="T70" fmla="*/ 11 w 36"/>
                <a:gd name="T71" fmla="*/ 8 h 11"/>
                <a:gd name="T72" fmla="*/ 9 w 36"/>
                <a:gd name="T73" fmla="*/ 8 h 11"/>
                <a:gd name="T74" fmla="*/ 9 w 36"/>
                <a:gd name="T75" fmla="*/ 8 h 11"/>
                <a:gd name="T76" fmla="*/ 8 w 36"/>
                <a:gd name="T77" fmla="*/ 9 h 11"/>
                <a:gd name="T78" fmla="*/ 8 w 36"/>
                <a:gd name="T79" fmla="*/ 9 h 11"/>
                <a:gd name="T80" fmla="*/ 6 w 36"/>
                <a:gd name="T81" fmla="*/ 9 h 11"/>
                <a:gd name="T82" fmla="*/ 6 w 36"/>
                <a:gd name="T83" fmla="*/ 9 h 11"/>
                <a:gd name="T84" fmla="*/ 5 w 36"/>
                <a:gd name="T85" fmla="*/ 10 h 11"/>
                <a:gd name="T86" fmla="*/ 5 w 36"/>
                <a:gd name="T87" fmla="*/ 10 h 11"/>
                <a:gd name="T88" fmla="*/ 3 w 36"/>
                <a:gd name="T89" fmla="*/ 10 h 11"/>
                <a:gd name="T90" fmla="*/ 3 w 36"/>
                <a:gd name="T91" fmla="*/ 10 h 11"/>
                <a:gd name="T92" fmla="*/ 2 w 36"/>
                <a:gd name="T93" fmla="*/ 11 h 11"/>
                <a:gd name="T94" fmla="*/ 2 w 36"/>
                <a:gd name="T95" fmla="*/ 11 h 11"/>
                <a:gd name="T96" fmla="*/ 0 w 36"/>
                <a:gd name="T97" fmla="*/ 11 h 11"/>
                <a:gd name="T98" fmla="*/ 0 w 36"/>
                <a:gd name="T9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1">
                  <a:moveTo>
                    <a:pt x="36" y="0"/>
                  </a:move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8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2" name="Freeform 2012"/>
            <p:cNvSpPr>
              <a:spLocks/>
            </p:cNvSpPr>
            <p:nvPr/>
          </p:nvSpPr>
          <p:spPr bwMode="auto">
            <a:xfrm>
              <a:off x="1856671" y="-3308769"/>
              <a:ext cx="47776" cy="12913"/>
            </a:xfrm>
            <a:custGeom>
              <a:avLst/>
              <a:gdLst>
                <a:gd name="T0" fmla="*/ 37 w 37"/>
                <a:gd name="T1" fmla="*/ 0 h 10"/>
                <a:gd name="T2" fmla="*/ 36 w 37"/>
                <a:gd name="T3" fmla="*/ 0 h 10"/>
                <a:gd name="T4" fmla="*/ 36 w 37"/>
                <a:gd name="T5" fmla="*/ 0 h 10"/>
                <a:gd name="T6" fmla="*/ 34 w 37"/>
                <a:gd name="T7" fmla="*/ 1 h 10"/>
                <a:gd name="T8" fmla="*/ 34 w 37"/>
                <a:gd name="T9" fmla="*/ 1 h 10"/>
                <a:gd name="T10" fmla="*/ 33 w 37"/>
                <a:gd name="T11" fmla="*/ 1 h 10"/>
                <a:gd name="T12" fmla="*/ 33 w 37"/>
                <a:gd name="T13" fmla="*/ 1 h 10"/>
                <a:gd name="T14" fmla="*/ 31 w 37"/>
                <a:gd name="T15" fmla="*/ 2 h 10"/>
                <a:gd name="T16" fmla="*/ 31 w 37"/>
                <a:gd name="T17" fmla="*/ 2 h 10"/>
                <a:gd name="T18" fmla="*/ 30 w 37"/>
                <a:gd name="T19" fmla="*/ 2 h 10"/>
                <a:gd name="T20" fmla="*/ 30 w 37"/>
                <a:gd name="T21" fmla="*/ 2 h 10"/>
                <a:gd name="T22" fmla="*/ 28 w 37"/>
                <a:gd name="T23" fmla="*/ 3 h 10"/>
                <a:gd name="T24" fmla="*/ 28 w 37"/>
                <a:gd name="T25" fmla="*/ 3 h 10"/>
                <a:gd name="T26" fmla="*/ 27 w 37"/>
                <a:gd name="T27" fmla="*/ 3 h 10"/>
                <a:gd name="T28" fmla="*/ 27 w 37"/>
                <a:gd name="T29" fmla="*/ 3 h 10"/>
                <a:gd name="T30" fmla="*/ 25 w 37"/>
                <a:gd name="T31" fmla="*/ 3 h 10"/>
                <a:gd name="T32" fmla="*/ 25 w 37"/>
                <a:gd name="T33" fmla="*/ 3 h 10"/>
                <a:gd name="T34" fmla="*/ 24 w 37"/>
                <a:gd name="T35" fmla="*/ 4 h 10"/>
                <a:gd name="T36" fmla="*/ 24 w 37"/>
                <a:gd name="T37" fmla="*/ 4 h 10"/>
                <a:gd name="T38" fmla="*/ 22 w 37"/>
                <a:gd name="T39" fmla="*/ 4 h 10"/>
                <a:gd name="T40" fmla="*/ 22 w 37"/>
                <a:gd name="T41" fmla="*/ 4 h 10"/>
                <a:gd name="T42" fmla="*/ 21 w 37"/>
                <a:gd name="T43" fmla="*/ 5 h 10"/>
                <a:gd name="T44" fmla="*/ 21 w 37"/>
                <a:gd name="T45" fmla="*/ 5 h 10"/>
                <a:gd name="T46" fmla="*/ 19 w 37"/>
                <a:gd name="T47" fmla="*/ 5 h 10"/>
                <a:gd name="T48" fmla="*/ 19 w 37"/>
                <a:gd name="T49" fmla="*/ 5 h 10"/>
                <a:gd name="T50" fmla="*/ 18 w 37"/>
                <a:gd name="T51" fmla="*/ 5 h 10"/>
                <a:gd name="T52" fmla="*/ 18 w 37"/>
                <a:gd name="T53" fmla="*/ 5 h 10"/>
                <a:gd name="T54" fmla="*/ 16 w 37"/>
                <a:gd name="T55" fmla="*/ 6 h 10"/>
                <a:gd name="T56" fmla="*/ 16 w 37"/>
                <a:gd name="T57" fmla="*/ 6 h 10"/>
                <a:gd name="T58" fmla="*/ 15 w 37"/>
                <a:gd name="T59" fmla="*/ 6 h 10"/>
                <a:gd name="T60" fmla="*/ 15 w 37"/>
                <a:gd name="T61" fmla="*/ 6 h 10"/>
                <a:gd name="T62" fmla="*/ 13 w 37"/>
                <a:gd name="T63" fmla="*/ 7 h 10"/>
                <a:gd name="T64" fmla="*/ 13 w 37"/>
                <a:gd name="T65" fmla="*/ 7 h 10"/>
                <a:gd name="T66" fmla="*/ 12 w 37"/>
                <a:gd name="T67" fmla="*/ 7 h 10"/>
                <a:gd name="T68" fmla="*/ 12 w 37"/>
                <a:gd name="T69" fmla="*/ 7 h 10"/>
                <a:gd name="T70" fmla="*/ 10 w 37"/>
                <a:gd name="T71" fmla="*/ 8 h 10"/>
                <a:gd name="T72" fmla="*/ 10 w 37"/>
                <a:gd name="T73" fmla="*/ 8 h 10"/>
                <a:gd name="T74" fmla="*/ 9 w 37"/>
                <a:gd name="T75" fmla="*/ 8 h 10"/>
                <a:gd name="T76" fmla="*/ 9 w 37"/>
                <a:gd name="T77" fmla="*/ 8 h 10"/>
                <a:gd name="T78" fmla="*/ 7 w 37"/>
                <a:gd name="T79" fmla="*/ 8 h 10"/>
                <a:gd name="T80" fmla="*/ 7 w 37"/>
                <a:gd name="T81" fmla="*/ 8 h 10"/>
                <a:gd name="T82" fmla="*/ 6 w 37"/>
                <a:gd name="T83" fmla="*/ 9 h 10"/>
                <a:gd name="T84" fmla="*/ 6 w 37"/>
                <a:gd name="T85" fmla="*/ 9 h 10"/>
                <a:gd name="T86" fmla="*/ 4 w 37"/>
                <a:gd name="T87" fmla="*/ 9 h 10"/>
                <a:gd name="T88" fmla="*/ 4 w 37"/>
                <a:gd name="T89" fmla="*/ 9 h 10"/>
                <a:gd name="T90" fmla="*/ 3 w 37"/>
                <a:gd name="T91" fmla="*/ 9 h 10"/>
                <a:gd name="T92" fmla="*/ 3 w 37"/>
                <a:gd name="T93" fmla="*/ 9 h 10"/>
                <a:gd name="T94" fmla="*/ 1 w 37"/>
                <a:gd name="T95" fmla="*/ 10 h 10"/>
                <a:gd name="T96" fmla="*/ 1 w 37"/>
                <a:gd name="T97" fmla="*/ 10 h 10"/>
                <a:gd name="T98" fmla="*/ 0 w 37"/>
                <a:gd name="T9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0">
                  <a:moveTo>
                    <a:pt x="37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0" y="1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3" name="Freeform 2013"/>
            <p:cNvSpPr>
              <a:spLocks/>
            </p:cNvSpPr>
            <p:nvPr/>
          </p:nvSpPr>
          <p:spPr bwMode="auto">
            <a:xfrm>
              <a:off x="1810187" y="-3295856"/>
              <a:ext cx="46484" cy="12913"/>
            </a:xfrm>
            <a:custGeom>
              <a:avLst/>
              <a:gdLst>
                <a:gd name="T0" fmla="*/ 36 w 36"/>
                <a:gd name="T1" fmla="*/ 0 h 10"/>
                <a:gd name="T2" fmla="*/ 36 w 36"/>
                <a:gd name="T3" fmla="*/ 0 h 10"/>
                <a:gd name="T4" fmla="*/ 34 w 36"/>
                <a:gd name="T5" fmla="*/ 1 h 10"/>
                <a:gd name="T6" fmla="*/ 34 w 36"/>
                <a:gd name="T7" fmla="*/ 1 h 10"/>
                <a:gd name="T8" fmla="*/ 33 w 36"/>
                <a:gd name="T9" fmla="*/ 1 h 10"/>
                <a:gd name="T10" fmla="*/ 33 w 36"/>
                <a:gd name="T11" fmla="*/ 1 h 10"/>
                <a:gd name="T12" fmla="*/ 31 w 36"/>
                <a:gd name="T13" fmla="*/ 2 h 10"/>
                <a:gd name="T14" fmla="*/ 31 w 36"/>
                <a:gd name="T15" fmla="*/ 2 h 10"/>
                <a:gd name="T16" fmla="*/ 30 w 36"/>
                <a:gd name="T17" fmla="*/ 2 h 10"/>
                <a:gd name="T18" fmla="*/ 30 w 36"/>
                <a:gd name="T19" fmla="*/ 2 h 10"/>
                <a:gd name="T20" fmla="*/ 28 w 36"/>
                <a:gd name="T21" fmla="*/ 2 h 10"/>
                <a:gd name="T22" fmla="*/ 28 w 36"/>
                <a:gd name="T23" fmla="*/ 2 h 10"/>
                <a:gd name="T24" fmla="*/ 27 w 36"/>
                <a:gd name="T25" fmla="*/ 3 h 10"/>
                <a:gd name="T26" fmla="*/ 27 w 36"/>
                <a:gd name="T27" fmla="*/ 3 h 10"/>
                <a:gd name="T28" fmla="*/ 25 w 36"/>
                <a:gd name="T29" fmla="*/ 3 h 10"/>
                <a:gd name="T30" fmla="*/ 25 w 36"/>
                <a:gd name="T31" fmla="*/ 3 h 10"/>
                <a:gd name="T32" fmla="*/ 24 w 36"/>
                <a:gd name="T33" fmla="*/ 4 h 10"/>
                <a:gd name="T34" fmla="*/ 24 w 36"/>
                <a:gd name="T35" fmla="*/ 4 h 10"/>
                <a:gd name="T36" fmla="*/ 22 w 36"/>
                <a:gd name="T37" fmla="*/ 4 h 10"/>
                <a:gd name="T38" fmla="*/ 22 w 36"/>
                <a:gd name="T39" fmla="*/ 4 h 10"/>
                <a:gd name="T40" fmla="*/ 21 w 36"/>
                <a:gd name="T41" fmla="*/ 4 h 10"/>
                <a:gd name="T42" fmla="*/ 21 w 36"/>
                <a:gd name="T43" fmla="*/ 4 h 10"/>
                <a:gd name="T44" fmla="*/ 19 w 36"/>
                <a:gd name="T45" fmla="*/ 5 h 10"/>
                <a:gd name="T46" fmla="*/ 19 w 36"/>
                <a:gd name="T47" fmla="*/ 5 h 10"/>
                <a:gd name="T48" fmla="*/ 18 w 36"/>
                <a:gd name="T49" fmla="*/ 5 h 10"/>
                <a:gd name="T50" fmla="*/ 18 w 36"/>
                <a:gd name="T51" fmla="*/ 5 h 10"/>
                <a:gd name="T52" fmla="*/ 16 w 36"/>
                <a:gd name="T53" fmla="*/ 6 h 10"/>
                <a:gd name="T54" fmla="*/ 16 w 36"/>
                <a:gd name="T55" fmla="*/ 6 h 10"/>
                <a:gd name="T56" fmla="*/ 15 w 36"/>
                <a:gd name="T57" fmla="*/ 6 h 10"/>
                <a:gd name="T58" fmla="*/ 15 w 36"/>
                <a:gd name="T59" fmla="*/ 6 h 10"/>
                <a:gd name="T60" fmla="*/ 13 w 36"/>
                <a:gd name="T61" fmla="*/ 7 h 10"/>
                <a:gd name="T62" fmla="*/ 13 w 36"/>
                <a:gd name="T63" fmla="*/ 7 h 10"/>
                <a:gd name="T64" fmla="*/ 12 w 36"/>
                <a:gd name="T65" fmla="*/ 7 h 10"/>
                <a:gd name="T66" fmla="*/ 12 w 36"/>
                <a:gd name="T67" fmla="*/ 7 h 10"/>
                <a:gd name="T68" fmla="*/ 10 w 36"/>
                <a:gd name="T69" fmla="*/ 7 h 10"/>
                <a:gd name="T70" fmla="*/ 10 w 36"/>
                <a:gd name="T71" fmla="*/ 7 h 10"/>
                <a:gd name="T72" fmla="*/ 9 w 36"/>
                <a:gd name="T73" fmla="*/ 8 h 10"/>
                <a:gd name="T74" fmla="*/ 9 w 36"/>
                <a:gd name="T75" fmla="*/ 8 h 10"/>
                <a:gd name="T76" fmla="*/ 7 w 36"/>
                <a:gd name="T77" fmla="*/ 8 h 10"/>
                <a:gd name="T78" fmla="*/ 7 w 36"/>
                <a:gd name="T79" fmla="*/ 8 h 10"/>
                <a:gd name="T80" fmla="*/ 6 w 36"/>
                <a:gd name="T81" fmla="*/ 8 h 10"/>
                <a:gd name="T82" fmla="*/ 6 w 36"/>
                <a:gd name="T83" fmla="*/ 9 h 10"/>
                <a:gd name="T84" fmla="*/ 4 w 36"/>
                <a:gd name="T85" fmla="*/ 9 h 10"/>
                <a:gd name="T86" fmla="*/ 4 w 36"/>
                <a:gd name="T87" fmla="*/ 9 h 10"/>
                <a:gd name="T88" fmla="*/ 3 w 36"/>
                <a:gd name="T89" fmla="*/ 10 h 10"/>
                <a:gd name="T90" fmla="*/ 3 w 36"/>
                <a:gd name="T91" fmla="*/ 10 h 10"/>
                <a:gd name="T92" fmla="*/ 1 w 36"/>
                <a:gd name="T93" fmla="*/ 10 h 10"/>
                <a:gd name="T94" fmla="*/ 1 w 36"/>
                <a:gd name="T95" fmla="*/ 10 h 10"/>
                <a:gd name="T96" fmla="*/ 0 w 36"/>
                <a:gd name="T97" fmla="*/ 10 h 10"/>
                <a:gd name="T98" fmla="*/ 0 w 36"/>
                <a:gd name="T9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0">
                  <a:moveTo>
                    <a:pt x="36" y="0"/>
                  </a:moveTo>
                  <a:lnTo>
                    <a:pt x="36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0" y="1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4" name="Freeform 2014"/>
            <p:cNvSpPr>
              <a:spLocks/>
            </p:cNvSpPr>
            <p:nvPr/>
          </p:nvSpPr>
          <p:spPr bwMode="auto">
            <a:xfrm>
              <a:off x="1761122" y="-3282943"/>
              <a:ext cx="49066" cy="12913"/>
            </a:xfrm>
            <a:custGeom>
              <a:avLst/>
              <a:gdLst>
                <a:gd name="T0" fmla="*/ 38 w 38"/>
                <a:gd name="T1" fmla="*/ 0 h 10"/>
                <a:gd name="T2" fmla="*/ 36 w 38"/>
                <a:gd name="T3" fmla="*/ 1 h 10"/>
                <a:gd name="T4" fmla="*/ 36 w 38"/>
                <a:gd name="T5" fmla="*/ 1 h 10"/>
                <a:gd name="T6" fmla="*/ 35 w 38"/>
                <a:gd name="T7" fmla="*/ 1 h 10"/>
                <a:gd name="T8" fmla="*/ 35 w 38"/>
                <a:gd name="T9" fmla="*/ 1 h 10"/>
                <a:gd name="T10" fmla="*/ 33 w 38"/>
                <a:gd name="T11" fmla="*/ 1 h 10"/>
                <a:gd name="T12" fmla="*/ 33 w 38"/>
                <a:gd name="T13" fmla="*/ 1 h 10"/>
                <a:gd name="T14" fmla="*/ 32 w 38"/>
                <a:gd name="T15" fmla="*/ 2 h 10"/>
                <a:gd name="T16" fmla="*/ 32 w 38"/>
                <a:gd name="T17" fmla="*/ 2 h 10"/>
                <a:gd name="T18" fmla="*/ 30 w 38"/>
                <a:gd name="T19" fmla="*/ 2 h 10"/>
                <a:gd name="T20" fmla="*/ 30 w 38"/>
                <a:gd name="T21" fmla="*/ 2 h 10"/>
                <a:gd name="T22" fmla="*/ 29 w 38"/>
                <a:gd name="T23" fmla="*/ 3 h 10"/>
                <a:gd name="T24" fmla="*/ 29 w 38"/>
                <a:gd name="T25" fmla="*/ 3 h 10"/>
                <a:gd name="T26" fmla="*/ 27 w 38"/>
                <a:gd name="T27" fmla="*/ 3 h 10"/>
                <a:gd name="T28" fmla="*/ 27 w 38"/>
                <a:gd name="T29" fmla="*/ 3 h 10"/>
                <a:gd name="T30" fmla="*/ 26 w 38"/>
                <a:gd name="T31" fmla="*/ 4 h 10"/>
                <a:gd name="T32" fmla="*/ 26 w 38"/>
                <a:gd name="T33" fmla="*/ 4 h 10"/>
                <a:gd name="T34" fmla="*/ 24 w 38"/>
                <a:gd name="T35" fmla="*/ 4 h 10"/>
                <a:gd name="T36" fmla="*/ 24 w 38"/>
                <a:gd name="T37" fmla="*/ 4 h 10"/>
                <a:gd name="T38" fmla="*/ 23 w 38"/>
                <a:gd name="T39" fmla="*/ 4 h 10"/>
                <a:gd name="T40" fmla="*/ 23 w 38"/>
                <a:gd name="T41" fmla="*/ 4 h 10"/>
                <a:gd name="T42" fmla="*/ 21 w 38"/>
                <a:gd name="T43" fmla="*/ 5 h 10"/>
                <a:gd name="T44" fmla="*/ 21 w 38"/>
                <a:gd name="T45" fmla="*/ 5 h 10"/>
                <a:gd name="T46" fmla="*/ 20 w 38"/>
                <a:gd name="T47" fmla="*/ 5 h 10"/>
                <a:gd name="T48" fmla="*/ 20 w 38"/>
                <a:gd name="T49" fmla="*/ 5 h 10"/>
                <a:gd name="T50" fmla="*/ 18 w 38"/>
                <a:gd name="T51" fmla="*/ 6 h 10"/>
                <a:gd name="T52" fmla="*/ 18 w 38"/>
                <a:gd name="T53" fmla="*/ 6 h 10"/>
                <a:gd name="T54" fmla="*/ 17 w 38"/>
                <a:gd name="T55" fmla="*/ 6 h 10"/>
                <a:gd name="T56" fmla="*/ 17 w 38"/>
                <a:gd name="T57" fmla="*/ 6 h 10"/>
                <a:gd name="T58" fmla="*/ 15 w 38"/>
                <a:gd name="T59" fmla="*/ 6 h 10"/>
                <a:gd name="T60" fmla="*/ 15 w 38"/>
                <a:gd name="T61" fmla="*/ 6 h 10"/>
                <a:gd name="T62" fmla="*/ 14 w 38"/>
                <a:gd name="T63" fmla="*/ 7 h 10"/>
                <a:gd name="T64" fmla="*/ 14 w 38"/>
                <a:gd name="T65" fmla="*/ 7 h 10"/>
                <a:gd name="T66" fmla="*/ 12 w 38"/>
                <a:gd name="T67" fmla="*/ 7 h 10"/>
                <a:gd name="T68" fmla="*/ 12 w 38"/>
                <a:gd name="T69" fmla="*/ 7 h 10"/>
                <a:gd name="T70" fmla="*/ 11 w 38"/>
                <a:gd name="T71" fmla="*/ 7 h 10"/>
                <a:gd name="T72" fmla="*/ 11 w 38"/>
                <a:gd name="T73" fmla="*/ 7 h 10"/>
                <a:gd name="T74" fmla="*/ 9 w 38"/>
                <a:gd name="T75" fmla="*/ 8 h 10"/>
                <a:gd name="T76" fmla="*/ 9 w 38"/>
                <a:gd name="T77" fmla="*/ 8 h 10"/>
                <a:gd name="T78" fmla="*/ 8 w 38"/>
                <a:gd name="T79" fmla="*/ 8 h 10"/>
                <a:gd name="T80" fmla="*/ 8 w 38"/>
                <a:gd name="T81" fmla="*/ 9 h 10"/>
                <a:gd name="T82" fmla="*/ 6 w 38"/>
                <a:gd name="T83" fmla="*/ 9 h 10"/>
                <a:gd name="T84" fmla="*/ 6 w 38"/>
                <a:gd name="T85" fmla="*/ 9 h 10"/>
                <a:gd name="T86" fmla="*/ 5 w 38"/>
                <a:gd name="T87" fmla="*/ 9 h 10"/>
                <a:gd name="T88" fmla="*/ 5 w 38"/>
                <a:gd name="T89" fmla="*/ 9 h 10"/>
                <a:gd name="T90" fmla="*/ 3 w 38"/>
                <a:gd name="T91" fmla="*/ 10 h 10"/>
                <a:gd name="T92" fmla="*/ 3 w 38"/>
                <a:gd name="T93" fmla="*/ 10 h 10"/>
                <a:gd name="T94" fmla="*/ 2 w 38"/>
                <a:gd name="T95" fmla="*/ 10 h 10"/>
                <a:gd name="T96" fmla="*/ 2 w 38"/>
                <a:gd name="T97" fmla="*/ 10 h 10"/>
                <a:gd name="T98" fmla="*/ 0 w 38"/>
                <a:gd name="T9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0">
                  <a:moveTo>
                    <a:pt x="38" y="0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9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8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5" name="Freeform 2016"/>
            <p:cNvSpPr>
              <a:spLocks/>
            </p:cNvSpPr>
            <p:nvPr/>
          </p:nvSpPr>
          <p:spPr bwMode="auto">
            <a:xfrm>
              <a:off x="1714637" y="-3270030"/>
              <a:ext cx="46484" cy="12913"/>
            </a:xfrm>
            <a:custGeom>
              <a:avLst/>
              <a:gdLst>
                <a:gd name="T0" fmla="*/ 36 w 36"/>
                <a:gd name="T1" fmla="*/ 0 h 10"/>
                <a:gd name="T2" fmla="*/ 36 w 36"/>
                <a:gd name="T3" fmla="*/ 0 h 10"/>
                <a:gd name="T4" fmla="*/ 35 w 36"/>
                <a:gd name="T5" fmla="*/ 1 h 10"/>
                <a:gd name="T6" fmla="*/ 35 w 36"/>
                <a:gd name="T7" fmla="*/ 1 h 10"/>
                <a:gd name="T8" fmla="*/ 33 w 36"/>
                <a:gd name="T9" fmla="*/ 1 h 10"/>
                <a:gd name="T10" fmla="*/ 33 w 36"/>
                <a:gd name="T11" fmla="*/ 1 h 10"/>
                <a:gd name="T12" fmla="*/ 32 w 36"/>
                <a:gd name="T13" fmla="*/ 2 h 10"/>
                <a:gd name="T14" fmla="*/ 32 w 36"/>
                <a:gd name="T15" fmla="*/ 2 h 10"/>
                <a:gd name="T16" fmla="*/ 30 w 36"/>
                <a:gd name="T17" fmla="*/ 2 h 10"/>
                <a:gd name="T18" fmla="*/ 30 w 36"/>
                <a:gd name="T19" fmla="*/ 2 h 10"/>
                <a:gd name="T20" fmla="*/ 29 w 36"/>
                <a:gd name="T21" fmla="*/ 2 h 10"/>
                <a:gd name="T22" fmla="*/ 29 w 36"/>
                <a:gd name="T23" fmla="*/ 2 h 10"/>
                <a:gd name="T24" fmla="*/ 27 w 36"/>
                <a:gd name="T25" fmla="*/ 3 h 10"/>
                <a:gd name="T26" fmla="*/ 27 w 36"/>
                <a:gd name="T27" fmla="*/ 3 h 10"/>
                <a:gd name="T28" fmla="*/ 26 w 36"/>
                <a:gd name="T29" fmla="*/ 3 h 10"/>
                <a:gd name="T30" fmla="*/ 26 w 36"/>
                <a:gd name="T31" fmla="*/ 3 h 10"/>
                <a:gd name="T32" fmla="*/ 24 w 36"/>
                <a:gd name="T33" fmla="*/ 3 h 10"/>
                <a:gd name="T34" fmla="*/ 24 w 36"/>
                <a:gd name="T35" fmla="*/ 3 h 10"/>
                <a:gd name="T36" fmla="*/ 23 w 36"/>
                <a:gd name="T37" fmla="*/ 4 h 10"/>
                <a:gd name="T38" fmla="*/ 23 w 36"/>
                <a:gd name="T39" fmla="*/ 4 h 10"/>
                <a:gd name="T40" fmla="*/ 21 w 36"/>
                <a:gd name="T41" fmla="*/ 4 h 10"/>
                <a:gd name="T42" fmla="*/ 21 w 36"/>
                <a:gd name="T43" fmla="*/ 4 h 10"/>
                <a:gd name="T44" fmla="*/ 20 w 36"/>
                <a:gd name="T45" fmla="*/ 5 h 10"/>
                <a:gd name="T46" fmla="*/ 20 w 36"/>
                <a:gd name="T47" fmla="*/ 5 h 10"/>
                <a:gd name="T48" fmla="*/ 18 w 36"/>
                <a:gd name="T49" fmla="*/ 5 h 10"/>
                <a:gd name="T50" fmla="*/ 18 w 36"/>
                <a:gd name="T51" fmla="*/ 5 h 10"/>
                <a:gd name="T52" fmla="*/ 17 w 36"/>
                <a:gd name="T53" fmla="*/ 5 h 10"/>
                <a:gd name="T54" fmla="*/ 17 w 36"/>
                <a:gd name="T55" fmla="*/ 5 h 10"/>
                <a:gd name="T56" fmla="*/ 15 w 36"/>
                <a:gd name="T57" fmla="*/ 6 h 10"/>
                <a:gd name="T58" fmla="*/ 15 w 36"/>
                <a:gd name="T59" fmla="*/ 6 h 10"/>
                <a:gd name="T60" fmla="*/ 14 w 36"/>
                <a:gd name="T61" fmla="*/ 6 h 10"/>
                <a:gd name="T62" fmla="*/ 14 w 36"/>
                <a:gd name="T63" fmla="*/ 6 h 10"/>
                <a:gd name="T64" fmla="*/ 12 w 36"/>
                <a:gd name="T65" fmla="*/ 6 h 10"/>
                <a:gd name="T66" fmla="*/ 12 w 36"/>
                <a:gd name="T67" fmla="*/ 6 h 10"/>
                <a:gd name="T68" fmla="*/ 11 w 36"/>
                <a:gd name="T69" fmla="*/ 7 h 10"/>
                <a:gd name="T70" fmla="*/ 11 w 36"/>
                <a:gd name="T71" fmla="*/ 7 h 10"/>
                <a:gd name="T72" fmla="*/ 9 w 36"/>
                <a:gd name="T73" fmla="*/ 7 h 10"/>
                <a:gd name="T74" fmla="*/ 9 w 36"/>
                <a:gd name="T75" fmla="*/ 8 h 10"/>
                <a:gd name="T76" fmla="*/ 8 w 36"/>
                <a:gd name="T77" fmla="*/ 8 h 10"/>
                <a:gd name="T78" fmla="*/ 8 w 36"/>
                <a:gd name="T79" fmla="*/ 8 h 10"/>
                <a:gd name="T80" fmla="*/ 6 w 36"/>
                <a:gd name="T81" fmla="*/ 8 h 10"/>
                <a:gd name="T82" fmla="*/ 6 w 36"/>
                <a:gd name="T83" fmla="*/ 8 h 10"/>
                <a:gd name="T84" fmla="*/ 5 w 36"/>
                <a:gd name="T85" fmla="*/ 9 h 10"/>
                <a:gd name="T86" fmla="*/ 5 w 36"/>
                <a:gd name="T87" fmla="*/ 9 h 10"/>
                <a:gd name="T88" fmla="*/ 3 w 36"/>
                <a:gd name="T89" fmla="*/ 9 h 10"/>
                <a:gd name="T90" fmla="*/ 3 w 36"/>
                <a:gd name="T91" fmla="*/ 9 h 10"/>
                <a:gd name="T92" fmla="*/ 2 w 36"/>
                <a:gd name="T93" fmla="*/ 9 h 10"/>
                <a:gd name="T94" fmla="*/ 2 w 36"/>
                <a:gd name="T95" fmla="*/ 9 h 10"/>
                <a:gd name="T96" fmla="*/ 0 w 36"/>
                <a:gd name="T97" fmla="*/ 10 h 10"/>
                <a:gd name="T98" fmla="*/ 0 w 36"/>
                <a:gd name="T9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0">
                  <a:moveTo>
                    <a:pt x="36" y="0"/>
                  </a:move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10"/>
                  </a:lnTo>
                  <a:lnTo>
                    <a:pt x="0" y="1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6" name="Freeform 2017"/>
            <p:cNvSpPr>
              <a:spLocks/>
            </p:cNvSpPr>
            <p:nvPr/>
          </p:nvSpPr>
          <p:spPr bwMode="auto">
            <a:xfrm>
              <a:off x="1666861" y="-3257117"/>
              <a:ext cx="47776" cy="11622"/>
            </a:xfrm>
            <a:custGeom>
              <a:avLst/>
              <a:gdLst>
                <a:gd name="T0" fmla="*/ 37 w 37"/>
                <a:gd name="T1" fmla="*/ 0 h 9"/>
                <a:gd name="T2" fmla="*/ 36 w 37"/>
                <a:gd name="T3" fmla="*/ 0 h 9"/>
                <a:gd name="T4" fmla="*/ 36 w 37"/>
                <a:gd name="T5" fmla="*/ 0 h 9"/>
                <a:gd name="T6" fmla="*/ 34 w 37"/>
                <a:gd name="T7" fmla="*/ 1 h 9"/>
                <a:gd name="T8" fmla="*/ 34 w 37"/>
                <a:gd name="T9" fmla="*/ 1 h 9"/>
                <a:gd name="T10" fmla="*/ 33 w 37"/>
                <a:gd name="T11" fmla="*/ 1 h 9"/>
                <a:gd name="T12" fmla="*/ 33 w 37"/>
                <a:gd name="T13" fmla="*/ 1 h 9"/>
                <a:gd name="T14" fmla="*/ 31 w 37"/>
                <a:gd name="T15" fmla="*/ 1 h 9"/>
                <a:gd name="T16" fmla="*/ 31 w 37"/>
                <a:gd name="T17" fmla="*/ 1 h 9"/>
                <a:gd name="T18" fmla="*/ 30 w 37"/>
                <a:gd name="T19" fmla="*/ 2 h 9"/>
                <a:gd name="T20" fmla="*/ 30 w 37"/>
                <a:gd name="T21" fmla="*/ 2 h 9"/>
                <a:gd name="T22" fmla="*/ 28 w 37"/>
                <a:gd name="T23" fmla="*/ 2 h 9"/>
                <a:gd name="T24" fmla="*/ 28 w 37"/>
                <a:gd name="T25" fmla="*/ 2 h 9"/>
                <a:gd name="T26" fmla="*/ 27 w 37"/>
                <a:gd name="T27" fmla="*/ 2 h 9"/>
                <a:gd name="T28" fmla="*/ 27 w 37"/>
                <a:gd name="T29" fmla="*/ 2 h 9"/>
                <a:gd name="T30" fmla="*/ 25 w 37"/>
                <a:gd name="T31" fmla="*/ 3 h 9"/>
                <a:gd name="T32" fmla="*/ 25 w 37"/>
                <a:gd name="T33" fmla="*/ 3 h 9"/>
                <a:gd name="T34" fmla="*/ 24 w 37"/>
                <a:gd name="T35" fmla="*/ 3 h 9"/>
                <a:gd name="T36" fmla="*/ 24 w 37"/>
                <a:gd name="T37" fmla="*/ 3 h 9"/>
                <a:gd name="T38" fmla="*/ 22 w 37"/>
                <a:gd name="T39" fmla="*/ 4 h 9"/>
                <a:gd name="T40" fmla="*/ 22 w 37"/>
                <a:gd name="T41" fmla="*/ 4 h 9"/>
                <a:gd name="T42" fmla="*/ 21 w 37"/>
                <a:gd name="T43" fmla="*/ 4 h 9"/>
                <a:gd name="T44" fmla="*/ 21 w 37"/>
                <a:gd name="T45" fmla="*/ 4 h 9"/>
                <a:gd name="T46" fmla="*/ 19 w 37"/>
                <a:gd name="T47" fmla="*/ 4 h 9"/>
                <a:gd name="T48" fmla="*/ 19 w 37"/>
                <a:gd name="T49" fmla="*/ 4 h 9"/>
                <a:gd name="T50" fmla="*/ 18 w 37"/>
                <a:gd name="T51" fmla="*/ 5 h 9"/>
                <a:gd name="T52" fmla="*/ 18 w 37"/>
                <a:gd name="T53" fmla="*/ 5 h 9"/>
                <a:gd name="T54" fmla="*/ 16 w 37"/>
                <a:gd name="T55" fmla="*/ 5 h 9"/>
                <a:gd name="T56" fmla="*/ 16 w 37"/>
                <a:gd name="T57" fmla="*/ 5 h 9"/>
                <a:gd name="T58" fmla="*/ 15 w 37"/>
                <a:gd name="T59" fmla="*/ 5 h 9"/>
                <a:gd name="T60" fmla="*/ 15 w 37"/>
                <a:gd name="T61" fmla="*/ 5 h 9"/>
                <a:gd name="T62" fmla="*/ 13 w 37"/>
                <a:gd name="T63" fmla="*/ 6 h 9"/>
                <a:gd name="T64" fmla="*/ 13 w 37"/>
                <a:gd name="T65" fmla="*/ 6 h 9"/>
                <a:gd name="T66" fmla="*/ 12 w 37"/>
                <a:gd name="T67" fmla="*/ 6 h 9"/>
                <a:gd name="T68" fmla="*/ 12 w 37"/>
                <a:gd name="T69" fmla="*/ 6 h 9"/>
                <a:gd name="T70" fmla="*/ 10 w 37"/>
                <a:gd name="T71" fmla="*/ 7 h 9"/>
                <a:gd name="T72" fmla="*/ 10 w 37"/>
                <a:gd name="T73" fmla="*/ 7 h 9"/>
                <a:gd name="T74" fmla="*/ 9 w 37"/>
                <a:gd name="T75" fmla="*/ 7 h 9"/>
                <a:gd name="T76" fmla="*/ 9 w 37"/>
                <a:gd name="T77" fmla="*/ 7 h 9"/>
                <a:gd name="T78" fmla="*/ 7 w 37"/>
                <a:gd name="T79" fmla="*/ 7 h 9"/>
                <a:gd name="T80" fmla="*/ 7 w 37"/>
                <a:gd name="T81" fmla="*/ 7 h 9"/>
                <a:gd name="T82" fmla="*/ 6 w 37"/>
                <a:gd name="T83" fmla="*/ 8 h 9"/>
                <a:gd name="T84" fmla="*/ 6 w 37"/>
                <a:gd name="T85" fmla="*/ 8 h 9"/>
                <a:gd name="T86" fmla="*/ 4 w 37"/>
                <a:gd name="T87" fmla="*/ 8 h 9"/>
                <a:gd name="T88" fmla="*/ 4 w 37"/>
                <a:gd name="T89" fmla="*/ 8 h 9"/>
                <a:gd name="T90" fmla="*/ 3 w 37"/>
                <a:gd name="T91" fmla="*/ 8 h 9"/>
                <a:gd name="T92" fmla="*/ 3 w 37"/>
                <a:gd name="T93" fmla="*/ 8 h 9"/>
                <a:gd name="T94" fmla="*/ 1 w 37"/>
                <a:gd name="T95" fmla="*/ 8 h 9"/>
                <a:gd name="T96" fmla="*/ 1 w 37"/>
                <a:gd name="T97" fmla="*/ 8 h 9"/>
                <a:gd name="T98" fmla="*/ 0 w 37"/>
                <a:gd name="T9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9">
                  <a:moveTo>
                    <a:pt x="37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7" name="Freeform 2018"/>
            <p:cNvSpPr>
              <a:spLocks/>
            </p:cNvSpPr>
            <p:nvPr/>
          </p:nvSpPr>
          <p:spPr bwMode="auto">
            <a:xfrm>
              <a:off x="1620377" y="-3245496"/>
              <a:ext cx="46484" cy="10331"/>
            </a:xfrm>
            <a:custGeom>
              <a:avLst/>
              <a:gdLst>
                <a:gd name="T0" fmla="*/ 36 w 36"/>
                <a:gd name="T1" fmla="*/ 0 h 8"/>
                <a:gd name="T2" fmla="*/ 36 w 36"/>
                <a:gd name="T3" fmla="*/ 0 h 8"/>
                <a:gd name="T4" fmla="*/ 34 w 36"/>
                <a:gd name="T5" fmla="*/ 0 h 8"/>
                <a:gd name="T6" fmla="*/ 34 w 36"/>
                <a:gd name="T7" fmla="*/ 0 h 8"/>
                <a:gd name="T8" fmla="*/ 33 w 36"/>
                <a:gd name="T9" fmla="*/ 1 h 8"/>
                <a:gd name="T10" fmla="*/ 33 w 36"/>
                <a:gd name="T11" fmla="*/ 1 h 8"/>
                <a:gd name="T12" fmla="*/ 31 w 36"/>
                <a:gd name="T13" fmla="*/ 1 h 8"/>
                <a:gd name="T14" fmla="*/ 31 w 36"/>
                <a:gd name="T15" fmla="*/ 1 h 8"/>
                <a:gd name="T16" fmla="*/ 30 w 36"/>
                <a:gd name="T17" fmla="*/ 1 h 8"/>
                <a:gd name="T18" fmla="*/ 30 w 36"/>
                <a:gd name="T19" fmla="*/ 1 h 8"/>
                <a:gd name="T20" fmla="*/ 28 w 36"/>
                <a:gd name="T21" fmla="*/ 2 h 8"/>
                <a:gd name="T22" fmla="*/ 28 w 36"/>
                <a:gd name="T23" fmla="*/ 2 h 8"/>
                <a:gd name="T24" fmla="*/ 27 w 36"/>
                <a:gd name="T25" fmla="*/ 2 h 8"/>
                <a:gd name="T26" fmla="*/ 27 w 36"/>
                <a:gd name="T27" fmla="*/ 2 h 8"/>
                <a:gd name="T28" fmla="*/ 25 w 36"/>
                <a:gd name="T29" fmla="*/ 2 h 8"/>
                <a:gd name="T30" fmla="*/ 25 w 36"/>
                <a:gd name="T31" fmla="*/ 2 h 8"/>
                <a:gd name="T32" fmla="*/ 24 w 36"/>
                <a:gd name="T33" fmla="*/ 3 h 8"/>
                <a:gd name="T34" fmla="*/ 24 w 36"/>
                <a:gd name="T35" fmla="*/ 3 h 8"/>
                <a:gd name="T36" fmla="*/ 22 w 36"/>
                <a:gd name="T37" fmla="*/ 3 h 8"/>
                <a:gd name="T38" fmla="*/ 22 w 36"/>
                <a:gd name="T39" fmla="*/ 3 h 8"/>
                <a:gd name="T40" fmla="*/ 21 w 36"/>
                <a:gd name="T41" fmla="*/ 4 h 8"/>
                <a:gd name="T42" fmla="*/ 21 w 36"/>
                <a:gd name="T43" fmla="*/ 4 h 8"/>
                <a:gd name="T44" fmla="*/ 19 w 36"/>
                <a:gd name="T45" fmla="*/ 4 h 8"/>
                <a:gd name="T46" fmla="*/ 19 w 36"/>
                <a:gd name="T47" fmla="*/ 4 h 8"/>
                <a:gd name="T48" fmla="*/ 18 w 36"/>
                <a:gd name="T49" fmla="*/ 4 h 8"/>
                <a:gd name="T50" fmla="*/ 18 w 36"/>
                <a:gd name="T51" fmla="*/ 4 h 8"/>
                <a:gd name="T52" fmla="*/ 16 w 36"/>
                <a:gd name="T53" fmla="*/ 4 h 8"/>
                <a:gd name="T54" fmla="*/ 16 w 36"/>
                <a:gd name="T55" fmla="*/ 5 h 8"/>
                <a:gd name="T56" fmla="*/ 15 w 36"/>
                <a:gd name="T57" fmla="*/ 5 h 8"/>
                <a:gd name="T58" fmla="*/ 15 w 36"/>
                <a:gd name="T59" fmla="*/ 5 h 8"/>
                <a:gd name="T60" fmla="*/ 13 w 36"/>
                <a:gd name="T61" fmla="*/ 5 h 8"/>
                <a:gd name="T62" fmla="*/ 13 w 36"/>
                <a:gd name="T63" fmla="*/ 5 h 8"/>
                <a:gd name="T64" fmla="*/ 12 w 36"/>
                <a:gd name="T65" fmla="*/ 5 h 8"/>
                <a:gd name="T66" fmla="*/ 12 w 36"/>
                <a:gd name="T67" fmla="*/ 5 h 8"/>
                <a:gd name="T68" fmla="*/ 10 w 36"/>
                <a:gd name="T69" fmla="*/ 6 h 8"/>
                <a:gd name="T70" fmla="*/ 10 w 36"/>
                <a:gd name="T71" fmla="*/ 6 h 8"/>
                <a:gd name="T72" fmla="*/ 9 w 36"/>
                <a:gd name="T73" fmla="*/ 6 h 8"/>
                <a:gd name="T74" fmla="*/ 9 w 36"/>
                <a:gd name="T75" fmla="*/ 6 h 8"/>
                <a:gd name="T76" fmla="*/ 7 w 36"/>
                <a:gd name="T77" fmla="*/ 7 h 8"/>
                <a:gd name="T78" fmla="*/ 7 w 36"/>
                <a:gd name="T79" fmla="*/ 7 h 8"/>
                <a:gd name="T80" fmla="*/ 6 w 36"/>
                <a:gd name="T81" fmla="*/ 7 h 8"/>
                <a:gd name="T82" fmla="*/ 6 w 36"/>
                <a:gd name="T83" fmla="*/ 7 h 8"/>
                <a:gd name="T84" fmla="*/ 4 w 36"/>
                <a:gd name="T85" fmla="*/ 7 h 8"/>
                <a:gd name="T86" fmla="*/ 4 w 36"/>
                <a:gd name="T87" fmla="*/ 7 h 8"/>
                <a:gd name="T88" fmla="*/ 3 w 36"/>
                <a:gd name="T89" fmla="*/ 8 h 8"/>
                <a:gd name="T90" fmla="*/ 3 w 36"/>
                <a:gd name="T91" fmla="*/ 8 h 8"/>
                <a:gd name="T92" fmla="*/ 1 w 36"/>
                <a:gd name="T93" fmla="*/ 8 h 8"/>
                <a:gd name="T94" fmla="*/ 1 w 36"/>
                <a:gd name="T95" fmla="*/ 8 h 8"/>
                <a:gd name="T96" fmla="*/ 0 w 36"/>
                <a:gd name="T97" fmla="*/ 8 h 8"/>
                <a:gd name="T98" fmla="*/ 0 w 36"/>
                <a:gd name="T9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8">
                  <a:moveTo>
                    <a:pt x="36" y="0"/>
                  </a:move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8" name="Freeform 2019"/>
            <p:cNvSpPr>
              <a:spLocks/>
            </p:cNvSpPr>
            <p:nvPr/>
          </p:nvSpPr>
          <p:spPr bwMode="auto">
            <a:xfrm>
              <a:off x="1571312" y="-3235165"/>
              <a:ext cx="49066" cy="11622"/>
            </a:xfrm>
            <a:custGeom>
              <a:avLst/>
              <a:gdLst>
                <a:gd name="T0" fmla="*/ 38 w 38"/>
                <a:gd name="T1" fmla="*/ 0 h 9"/>
                <a:gd name="T2" fmla="*/ 36 w 38"/>
                <a:gd name="T3" fmla="*/ 0 h 9"/>
                <a:gd name="T4" fmla="*/ 36 w 38"/>
                <a:gd name="T5" fmla="*/ 1 h 9"/>
                <a:gd name="T6" fmla="*/ 35 w 38"/>
                <a:gd name="T7" fmla="*/ 1 h 9"/>
                <a:gd name="T8" fmla="*/ 35 w 38"/>
                <a:gd name="T9" fmla="*/ 1 h 9"/>
                <a:gd name="T10" fmla="*/ 33 w 38"/>
                <a:gd name="T11" fmla="*/ 1 h 9"/>
                <a:gd name="T12" fmla="*/ 33 w 38"/>
                <a:gd name="T13" fmla="*/ 1 h 9"/>
                <a:gd name="T14" fmla="*/ 32 w 38"/>
                <a:gd name="T15" fmla="*/ 2 h 9"/>
                <a:gd name="T16" fmla="*/ 32 w 38"/>
                <a:gd name="T17" fmla="*/ 2 h 9"/>
                <a:gd name="T18" fmla="*/ 30 w 38"/>
                <a:gd name="T19" fmla="*/ 2 h 9"/>
                <a:gd name="T20" fmla="*/ 30 w 38"/>
                <a:gd name="T21" fmla="*/ 2 h 9"/>
                <a:gd name="T22" fmla="*/ 29 w 38"/>
                <a:gd name="T23" fmla="*/ 2 h 9"/>
                <a:gd name="T24" fmla="*/ 29 w 38"/>
                <a:gd name="T25" fmla="*/ 2 h 9"/>
                <a:gd name="T26" fmla="*/ 27 w 38"/>
                <a:gd name="T27" fmla="*/ 3 h 9"/>
                <a:gd name="T28" fmla="*/ 27 w 38"/>
                <a:gd name="T29" fmla="*/ 3 h 9"/>
                <a:gd name="T30" fmla="*/ 26 w 38"/>
                <a:gd name="T31" fmla="*/ 3 h 9"/>
                <a:gd name="T32" fmla="*/ 26 w 38"/>
                <a:gd name="T33" fmla="*/ 3 h 9"/>
                <a:gd name="T34" fmla="*/ 24 w 38"/>
                <a:gd name="T35" fmla="*/ 3 h 9"/>
                <a:gd name="T36" fmla="*/ 24 w 38"/>
                <a:gd name="T37" fmla="*/ 3 h 9"/>
                <a:gd name="T38" fmla="*/ 23 w 38"/>
                <a:gd name="T39" fmla="*/ 4 h 9"/>
                <a:gd name="T40" fmla="*/ 23 w 38"/>
                <a:gd name="T41" fmla="*/ 4 h 9"/>
                <a:gd name="T42" fmla="*/ 21 w 38"/>
                <a:gd name="T43" fmla="*/ 4 h 9"/>
                <a:gd name="T44" fmla="*/ 21 w 38"/>
                <a:gd name="T45" fmla="*/ 4 h 9"/>
                <a:gd name="T46" fmla="*/ 20 w 38"/>
                <a:gd name="T47" fmla="*/ 4 h 9"/>
                <a:gd name="T48" fmla="*/ 20 w 38"/>
                <a:gd name="T49" fmla="*/ 4 h 9"/>
                <a:gd name="T50" fmla="*/ 18 w 38"/>
                <a:gd name="T51" fmla="*/ 5 h 9"/>
                <a:gd name="T52" fmla="*/ 18 w 38"/>
                <a:gd name="T53" fmla="*/ 5 h 9"/>
                <a:gd name="T54" fmla="*/ 17 w 38"/>
                <a:gd name="T55" fmla="*/ 5 h 9"/>
                <a:gd name="T56" fmla="*/ 17 w 38"/>
                <a:gd name="T57" fmla="*/ 5 h 9"/>
                <a:gd name="T58" fmla="*/ 15 w 38"/>
                <a:gd name="T59" fmla="*/ 5 h 9"/>
                <a:gd name="T60" fmla="*/ 15 w 38"/>
                <a:gd name="T61" fmla="*/ 5 h 9"/>
                <a:gd name="T62" fmla="*/ 14 w 38"/>
                <a:gd name="T63" fmla="*/ 6 h 9"/>
                <a:gd name="T64" fmla="*/ 14 w 38"/>
                <a:gd name="T65" fmla="*/ 6 h 9"/>
                <a:gd name="T66" fmla="*/ 12 w 38"/>
                <a:gd name="T67" fmla="*/ 6 h 9"/>
                <a:gd name="T68" fmla="*/ 12 w 38"/>
                <a:gd name="T69" fmla="*/ 6 h 9"/>
                <a:gd name="T70" fmla="*/ 11 w 38"/>
                <a:gd name="T71" fmla="*/ 6 h 9"/>
                <a:gd name="T72" fmla="*/ 11 w 38"/>
                <a:gd name="T73" fmla="*/ 6 h 9"/>
                <a:gd name="T74" fmla="*/ 9 w 38"/>
                <a:gd name="T75" fmla="*/ 7 h 9"/>
                <a:gd name="T76" fmla="*/ 9 w 38"/>
                <a:gd name="T77" fmla="*/ 7 h 9"/>
                <a:gd name="T78" fmla="*/ 8 w 38"/>
                <a:gd name="T79" fmla="*/ 7 h 9"/>
                <a:gd name="T80" fmla="*/ 8 w 38"/>
                <a:gd name="T81" fmla="*/ 7 h 9"/>
                <a:gd name="T82" fmla="*/ 6 w 38"/>
                <a:gd name="T83" fmla="*/ 7 h 9"/>
                <a:gd name="T84" fmla="*/ 6 w 38"/>
                <a:gd name="T85" fmla="*/ 8 h 9"/>
                <a:gd name="T86" fmla="*/ 5 w 38"/>
                <a:gd name="T87" fmla="*/ 8 h 9"/>
                <a:gd name="T88" fmla="*/ 5 w 38"/>
                <a:gd name="T89" fmla="*/ 8 h 9"/>
                <a:gd name="T90" fmla="*/ 3 w 38"/>
                <a:gd name="T91" fmla="*/ 8 h 9"/>
                <a:gd name="T92" fmla="*/ 3 w 38"/>
                <a:gd name="T93" fmla="*/ 8 h 9"/>
                <a:gd name="T94" fmla="*/ 2 w 38"/>
                <a:gd name="T95" fmla="*/ 8 h 9"/>
                <a:gd name="T96" fmla="*/ 2 w 38"/>
                <a:gd name="T97" fmla="*/ 8 h 9"/>
                <a:gd name="T98" fmla="*/ 0 w 38"/>
                <a:gd name="T9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9">
                  <a:moveTo>
                    <a:pt x="38" y="0"/>
                  </a:moveTo>
                  <a:lnTo>
                    <a:pt x="36" y="0"/>
                  </a:lnTo>
                  <a:lnTo>
                    <a:pt x="36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9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9" name="Freeform 2020"/>
            <p:cNvSpPr>
              <a:spLocks/>
            </p:cNvSpPr>
            <p:nvPr/>
          </p:nvSpPr>
          <p:spPr bwMode="auto">
            <a:xfrm>
              <a:off x="1524827" y="-3223543"/>
              <a:ext cx="46484" cy="9040"/>
            </a:xfrm>
            <a:custGeom>
              <a:avLst/>
              <a:gdLst>
                <a:gd name="T0" fmla="*/ 36 w 36"/>
                <a:gd name="T1" fmla="*/ 0 h 7"/>
                <a:gd name="T2" fmla="*/ 36 w 36"/>
                <a:gd name="T3" fmla="*/ 0 h 7"/>
                <a:gd name="T4" fmla="*/ 35 w 36"/>
                <a:gd name="T5" fmla="*/ 0 h 7"/>
                <a:gd name="T6" fmla="*/ 35 w 36"/>
                <a:gd name="T7" fmla="*/ 0 h 7"/>
                <a:gd name="T8" fmla="*/ 33 w 36"/>
                <a:gd name="T9" fmla="*/ 0 h 7"/>
                <a:gd name="T10" fmla="*/ 33 w 36"/>
                <a:gd name="T11" fmla="*/ 0 h 7"/>
                <a:gd name="T12" fmla="*/ 32 w 36"/>
                <a:gd name="T13" fmla="*/ 1 h 7"/>
                <a:gd name="T14" fmla="*/ 32 w 36"/>
                <a:gd name="T15" fmla="*/ 1 h 7"/>
                <a:gd name="T16" fmla="*/ 30 w 36"/>
                <a:gd name="T17" fmla="*/ 1 h 7"/>
                <a:gd name="T18" fmla="*/ 30 w 36"/>
                <a:gd name="T19" fmla="*/ 1 h 7"/>
                <a:gd name="T20" fmla="*/ 29 w 36"/>
                <a:gd name="T21" fmla="*/ 1 h 7"/>
                <a:gd name="T22" fmla="*/ 29 w 36"/>
                <a:gd name="T23" fmla="*/ 1 h 7"/>
                <a:gd name="T24" fmla="*/ 27 w 36"/>
                <a:gd name="T25" fmla="*/ 2 h 7"/>
                <a:gd name="T26" fmla="*/ 27 w 36"/>
                <a:gd name="T27" fmla="*/ 2 h 7"/>
                <a:gd name="T28" fmla="*/ 26 w 36"/>
                <a:gd name="T29" fmla="*/ 2 h 7"/>
                <a:gd name="T30" fmla="*/ 26 w 36"/>
                <a:gd name="T31" fmla="*/ 2 h 7"/>
                <a:gd name="T32" fmla="*/ 24 w 36"/>
                <a:gd name="T33" fmla="*/ 2 h 7"/>
                <a:gd name="T34" fmla="*/ 24 w 36"/>
                <a:gd name="T35" fmla="*/ 2 h 7"/>
                <a:gd name="T36" fmla="*/ 23 w 36"/>
                <a:gd name="T37" fmla="*/ 3 h 7"/>
                <a:gd name="T38" fmla="*/ 23 w 36"/>
                <a:gd name="T39" fmla="*/ 3 h 7"/>
                <a:gd name="T40" fmla="*/ 21 w 36"/>
                <a:gd name="T41" fmla="*/ 3 h 7"/>
                <a:gd name="T42" fmla="*/ 21 w 36"/>
                <a:gd name="T43" fmla="*/ 3 h 7"/>
                <a:gd name="T44" fmla="*/ 20 w 36"/>
                <a:gd name="T45" fmla="*/ 3 h 7"/>
                <a:gd name="T46" fmla="*/ 20 w 36"/>
                <a:gd name="T47" fmla="*/ 3 h 7"/>
                <a:gd name="T48" fmla="*/ 18 w 36"/>
                <a:gd name="T49" fmla="*/ 3 h 7"/>
                <a:gd name="T50" fmla="*/ 18 w 36"/>
                <a:gd name="T51" fmla="*/ 3 h 7"/>
                <a:gd name="T52" fmla="*/ 17 w 36"/>
                <a:gd name="T53" fmla="*/ 4 h 7"/>
                <a:gd name="T54" fmla="*/ 17 w 36"/>
                <a:gd name="T55" fmla="*/ 4 h 7"/>
                <a:gd name="T56" fmla="*/ 15 w 36"/>
                <a:gd name="T57" fmla="*/ 4 h 7"/>
                <a:gd name="T58" fmla="*/ 15 w 36"/>
                <a:gd name="T59" fmla="*/ 4 h 7"/>
                <a:gd name="T60" fmla="*/ 14 w 36"/>
                <a:gd name="T61" fmla="*/ 5 h 7"/>
                <a:gd name="T62" fmla="*/ 14 w 36"/>
                <a:gd name="T63" fmla="*/ 5 h 7"/>
                <a:gd name="T64" fmla="*/ 12 w 36"/>
                <a:gd name="T65" fmla="*/ 5 h 7"/>
                <a:gd name="T66" fmla="*/ 12 w 36"/>
                <a:gd name="T67" fmla="*/ 5 h 7"/>
                <a:gd name="T68" fmla="*/ 11 w 36"/>
                <a:gd name="T69" fmla="*/ 5 h 7"/>
                <a:gd name="T70" fmla="*/ 11 w 36"/>
                <a:gd name="T71" fmla="*/ 5 h 7"/>
                <a:gd name="T72" fmla="*/ 9 w 36"/>
                <a:gd name="T73" fmla="*/ 5 h 7"/>
                <a:gd name="T74" fmla="*/ 9 w 36"/>
                <a:gd name="T75" fmla="*/ 5 h 7"/>
                <a:gd name="T76" fmla="*/ 8 w 36"/>
                <a:gd name="T77" fmla="*/ 6 h 7"/>
                <a:gd name="T78" fmla="*/ 8 w 36"/>
                <a:gd name="T79" fmla="*/ 6 h 7"/>
                <a:gd name="T80" fmla="*/ 6 w 36"/>
                <a:gd name="T81" fmla="*/ 6 h 7"/>
                <a:gd name="T82" fmla="*/ 6 w 36"/>
                <a:gd name="T83" fmla="*/ 6 h 7"/>
                <a:gd name="T84" fmla="*/ 5 w 36"/>
                <a:gd name="T85" fmla="*/ 6 h 7"/>
                <a:gd name="T86" fmla="*/ 5 w 36"/>
                <a:gd name="T87" fmla="*/ 6 h 7"/>
                <a:gd name="T88" fmla="*/ 3 w 36"/>
                <a:gd name="T89" fmla="*/ 7 h 7"/>
                <a:gd name="T90" fmla="*/ 3 w 36"/>
                <a:gd name="T91" fmla="*/ 7 h 7"/>
                <a:gd name="T92" fmla="*/ 2 w 36"/>
                <a:gd name="T93" fmla="*/ 7 h 7"/>
                <a:gd name="T94" fmla="*/ 2 w 36"/>
                <a:gd name="T95" fmla="*/ 7 h 7"/>
                <a:gd name="T96" fmla="*/ 0 w 36"/>
                <a:gd name="T97" fmla="*/ 7 h 7"/>
                <a:gd name="T98" fmla="*/ 0 w 36"/>
                <a:gd name="T9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7">
                  <a:moveTo>
                    <a:pt x="36" y="0"/>
                  </a:move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0" name="Freeform 2021"/>
            <p:cNvSpPr>
              <a:spLocks/>
            </p:cNvSpPr>
            <p:nvPr/>
          </p:nvSpPr>
          <p:spPr bwMode="auto">
            <a:xfrm>
              <a:off x="1477052" y="-3214504"/>
              <a:ext cx="47776" cy="10331"/>
            </a:xfrm>
            <a:custGeom>
              <a:avLst/>
              <a:gdLst>
                <a:gd name="T0" fmla="*/ 37 w 37"/>
                <a:gd name="T1" fmla="*/ 0 h 8"/>
                <a:gd name="T2" fmla="*/ 36 w 37"/>
                <a:gd name="T3" fmla="*/ 1 h 8"/>
                <a:gd name="T4" fmla="*/ 36 w 37"/>
                <a:gd name="T5" fmla="*/ 1 h 8"/>
                <a:gd name="T6" fmla="*/ 34 w 37"/>
                <a:gd name="T7" fmla="*/ 1 h 8"/>
                <a:gd name="T8" fmla="*/ 34 w 37"/>
                <a:gd name="T9" fmla="*/ 1 h 8"/>
                <a:gd name="T10" fmla="*/ 33 w 37"/>
                <a:gd name="T11" fmla="*/ 1 h 8"/>
                <a:gd name="T12" fmla="*/ 33 w 37"/>
                <a:gd name="T13" fmla="*/ 1 h 8"/>
                <a:gd name="T14" fmla="*/ 31 w 37"/>
                <a:gd name="T15" fmla="*/ 2 h 8"/>
                <a:gd name="T16" fmla="*/ 31 w 37"/>
                <a:gd name="T17" fmla="*/ 2 h 8"/>
                <a:gd name="T18" fmla="*/ 30 w 37"/>
                <a:gd name="T19" fmla="*/ 2 h 8"/>
                <a:gd name="T20" fmla="*/ 30 w 37"/>
                <a:gd name="T21" fmla="*/ 2 h 8"/>
                <a:gd name="T22" fmla="*/ 28 w 37"/>
                <a:gd name="T23" fmla="*/ 2 h 8"/>
                <a:gd name="T24" fmla="*/ 28 w 37"/>
                <a:gd name="T25" fmla="*/ 2 h 8"/>
                <a:gd name="T26" fmla="*/ 27 w 37"/>
                <a:gd name="T27" fmla="*/ 2 h 8"/>
                <a:gd name="T28" fmla="*/ 27 w 37"/>
                <a:gd name="T29" fmla="*/ 2 h 8"/>
                <a:gd name="T30" fmla="*/ 25 w 37"/>
                <a:gd name="T31" fmla="*/ 3 h 8"/>
                <a:gd name="T32" fmla="*/ 25 w 37"/>
                <a:gd name="T33" fmla="*/ 3 h 8"/>
                <a:gd name="T34" fmla="*/ 24 w 37"/>
                <a:gd name="T35" fmla="*/ 3 h 8"/>
                <a:gd name="T36" fmla="*/ 24 w 37"/>
                <a:gd name="T37" fmla="*/ 3 h 8"/>
                <a:gd name="T38" fmla="*/ 22 w 37"/>
                <a:gd name="T39" fmla="*/ 4 h 8"/>
                <a:gd name="T40" fmla="*/ 22 w 37"/>
                <a:gd name="T41" fmla="*/ 4 h 8"/>
                <a:gd name="T42" fmla="*/ 21 w 37"/>
                <a:gd name="T43" fmla="*/ 4 h 8"/>
                <a:gd name="T44" fmla="*/ 21 w 37"/>
                <a:gd name="T45" fmla="*/ 4 h 8"/>
                <a:gd name="T46" fmla="*/ 19 w 37"/>
                <a:gd name="T47" fmla="*/ 4 h 8"/>
                <a:gd name="T48" fmla="*/ 19 w 37"/>
                <a:gd name="T49" fmla="*/ 4 h 8"/>
                <a:gd name="T50" fmla="*/ 18 w 37"/>
                <a:gd name="T51" fmla="*/ 4 h 8"/>
                <a:gd name="T52" fmla="*/ 18 w 37"/>
                <a:gd name="T53" fmla="*/ 4 h 8"/>
                <a:gd name="T54" fmla="*/ 16 w 37"/>
                <a:gd name="T55" fmla="*/ 5 h 8"/>
                <a:gd name="T56" fmla="*/ 16 w 37"/>
                <a:gd name="T57" fmla="*/ 5 h 8"/>
                <a:gd name="T58" fmla="*/ 15 w 37"/>
                <a:gd name="T59" fmla="*/ 5 h 8"/>
                <a:gd name="T60" fmla="*/ 15 w 37"/>
                <a:gd name="T61" fmla="*/ 5 h 8"/>
                <a:gd name="T62" fmla="*/ 13 w 37"/>
                <a:gd name="T63" fmla="*/ 5 h 8"/>
                <a:gd name="T64" fmla="*/ 13 w 37"/>
                <a:gd name="T65" fmla="*/ 5 h 8"/>
                <a:gd name="T66" fmla="*/ 12 w 37"/>
                <a:gd name="T67" fmla="*/ 5 h 8"/>
                <a:gd name="T68" fmla="*/ 12 w 37"/>
                <a:gd name="T69" fmla="*/ 5 h 8"/>
                <a:gd name="T70" fmla="*/ 10 w 37"/>
                <a:gd name="T71" fmla="*/ 6 h 8"/>
                <a:gd name="T72" fmla="*/ 10 w 37"/>
                <a:gd name="T73" fmla="*/ 6 h 8"/>
                <a:gd name="T74" fmla="*/ 9 w 37"/>
                <a:gd name="T75" fmla="*/ 6 h 8"/>
                <a:gd name="T76" fmla="*/ 9 w 37"/>
                <a:gd name="T77" fmla="*/ 6 h 8"/>
                <a:gd name="T78" fmla="*/ 7 w 37"/>
                <a:gd name="T79" fmla="*/ 7 h 8"/>
                <a:gd name="T80" fmla="*/ 7 w 37"/>
                <a:gd name="T81" fmla="*/ 7 h 8"/>
                <a:gd name="T82" fmla="*/ 6 w 37"/>
                <a:gd name="T83" fmla="*/ 7 h 8"/>
                <a:gd name="T84" fmla="*/ 6 w 37"/>
                <a:gd name="T85" fmla="*/ 7 h 8"/>
                <a:gd name="T86" fmla="*/ 4 w 37"/>
                <a:gd name="T87" fmla="*/ 7 h 8"/>
                <a:gd name="T88" fmla="*/ 4 w 37"/>
                <a:gd name="T89" fmla="*/ 7 h 8"/>
                <a:gd name="T90" fmla="*/ 3 w 37"/>
                <a:gd name="T91" fmla="*/ 7 h 8"/>
                <a:gd name="T92" fmla="*/ 3 w 37"/>
                <a:gd name="T93" fmla="*/ 7 h 8"/>
                <a:gd name="T94" fmla="*/ 1 w 37"/>
                <a:gd name="T95" fmla="*/ 8 h 8"/>
                <a:gd name="T96" fmla="*/ 1 w 37"/>
                <a:gd name="T97" fmla="*/ 8 h 8"/>
                <a:gd name="T98" fmla="*/ 0 w 37"/>
                <a:gd name="T9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8">
                  <a:moveTo>
                    <a:pt x="37" y="0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1" name="Freeform 2022"/>
            <p:cNvSpPr>
              <a:spLocks/>
            </p:cNvSpPr>
            <p:nvPr/>
          </p:nvSpPr>
          <p:spPr bwMode="auto">
            <a:xfrm>
              <a:off x="1430568" y="-3204174"/>
              <a:ext cx="46484" cy="9040"/>
            </a:xfrm>
            <a:custGeom>
              <a:avLst/>
              <a:gdLst>
                <a:gd name="T0" fmla="*/ 36 w 36"/>
                <a:gd name="T1" fmla="*/ 0 h 7"/>
                <a:gd name="T2" fmla="*/ 36 w 36"/>
                <a:gd name="T3" fmla="*/ 0 h 7"/>
                <a:gd name="T4" fmla="*/ 34 w 36"/>
                <a:gd name="T5" fmla="*/ 0 h 7"/>
                <a:gd name="T6" fmla="*/ 34 w 36"/>
                <a:gd name="T7" fmla="*/ 0 h 7"/>
                <a:gd name="T8" fmla="*/ 33 w 36"/>
                <a:gd name="T9" fmla="*/ 0 h 7"/>
                <a:gd name="T10" fmla="*/ 33 w 36"/>
                <a:gd name="T11" fmla="*/ 0 h 7"/>
                <a:gd name="T12" fmla="*/ 31 w 36"/>
                <a:gd name="T13" fmla="*/ 1 h 7"/>
                <a:gd name="T14" fmla="*/ 31 w 36"/>
                <a:gd name="T15" fmla="*/ 1 h 7"/>
                <a:gd name="T16" fmla="*/ 30 w 36"/>
                <a:gd name="T17" fmla="*/ 1 h 7"/>
                <a:gd name="T18" fmla="*/ 30 w 36"/>
                <a:gd name="T19" fmla="*/ 1 h 7"/>
                <a:gd name="T20" fmla="*/ 28 w 36"/>
                <a:gd name="T21" fmla="*/ 2 h 7"/>
                <a:gd name="T22" fmla="*/ 28 w 36"/>
                <a:gd name="T23" fmla="*/ 2 h 7"/>
                <a:gd name="T24" fmla="*/ 27 w 36"/>
                <a:gd name="T25" fmla="*/ 2 h 7"/>
                <a:gd name="T26" fmla="*/ 27 w 36"/>
                <a:gd name="T27" fmla="*/ 2 h 7"/>
                <a:gd name="T28" fmla="*/ 25 w 36"/>
                <a:gd name="T29" fmla="*/ 2 h 7"/>
                <a:gd name="T30" fmla="*/ 25 w 36"/>
                <a:gd name="T31" fmla="*/ 2 h 7"/>
                <a:gd name="T32" fmla="*/ 24 w 36"/>
                <a:gd name="T33" fmla="*/ 2 h 7"/>
                <a:gd name="T34" fmla="*/ 24 w 36"/>
                <a:gd name="T35" fmla="*/ 2 h 7"/>
                <a:gd name="T36" fmla="*/ 22 w 36"/>
                <a:gd name="T37" fmla="*/ 3 h 7"/>
                <a:gd name="T38" fmla="*/ 22 w 36"/>
                <a:gd name="T39" fmla="*/ 3 h 7"/>
                <a:gd name="T40" fmla="*/ 21 w 36"/>
                <a:gd name="T41" fmla="*/ 3 h 7"/>
                <a:gd name="T42" fmla="*/ 21 w 36"/>
                <a:gd name="T43" fmla="*/ 3 h 7"/>
                <a:gd name="T44" fmla="*/ 19 w 36"/>
                <a:gd name="T45" fmla="*/ 3 h 7"/>
                <a:gd name="T46" fmla="*/ 19 w 36"/>
                <a:gd name="T47" fmla="*/ 3 h 7"/>
                <a:gd name="T48" fmla="*/ 18 w 36"/>
                <a:gd name="T49" fmla="*/ 3 h 7"/>
                <a:gd name="T50" fmla="*/ 18 w 36"/>
                <a:gd name="T51" fmla="*/ 3 h 7"/>
                <a:gd name="T52" fmla="*/ 16 w 36"/>
                <a:gd name="T53" fmla="*/ 4 h 7"/>
                <a:gd name="T54" fmla="*/ 16 w 36"/>
                <a:gd name="T55" fmla="*/ 4 h 7"/>
                <a:gd name="T56" fmla="*/ 15 w 36"/>
                <a:gd name="T57" fmla="*/ 4 h 7"/>
                <a:gd name="T58" fmla="*/ 15 w 36"/>
                <a:gd name="T59" fmla="*/ 4 h 7"/>
                <a:gd name="T60" fmla="*/ 13 w 36"/>
                <a:gd name="T61" fmla="*/ 5 h 7"/>
                <a:gd name="T62" fmla="*/ 13 w 36"/>
                <a:gd name="T63" fmla="*/ 5 h 7"/>
                <a:gd name="T64" fmla="*/ 12 w 36"/>
                <a:gd name="T65" fmla="*/ 5 h 7"/>
                <a:gd name="T66" fmla="*/ 12 w 36"/>
                <a:gd name="T67" fmla="*/ 5 h 7"/>
                <a:gd name="T68" fmla="*/ 10 w 36"/>
                <a:gd name="T69" fmla="*/ 5 h 7"/>
                <a:gd name="T70" fmla="*/ 10 w 36"/>
                <a:gd name="T71" fmla="*/ 5 h 7"/>
                <a:gd name="T72" fmla="*/ 9 w 36"/>
                <a:gd name="T73" fmla="*/ 5 h 7"/>
                <a:gd name="T74" fmla="*/ 9 w 36"/>
                <a:gd name="T75" fmla="*/ 5 h 7"/>
                <a:gd name="T76" fmla="*/ 7 w 36"/>
                <a:gd name="T77" fmla="*/ 6 h 7"/>
                <a:gd name="T78" fmla="*/ 7 w 36"/>
                <a:gd name="T79" fmla="*/ 6 h 7"/>
                <a:gd name="T80" fmla="*/ 6 w 36"/>
                <a:gd name="T81" fmla="*/ 6 h 7"/>
                <a:gd name="T82" fmla="*/ 6 w 36"/>
                <a:gd name="T83" fmla="*/ 6 h 7"/>
                <a:gd name="T84" fmla="*/ 4 w 36"/>
                <a:gd name="T85" fmla="*/ 6 h 7"/>
                <a:gd name="T86" fmla="*/ 4 w 36"/>
                <a:gd name="T87" fmla="*/ 6 h 7"/>
                <a:gd name="T88" fmla="*/ 3 w 36"/>
                <a:gd name="T89" fmla="*/ 6 h 7"/>
                <a:gd name="T90" fmla="*/ 3 w 36"/>
                <a:gd name="T91" fmla="*/ 6 h 7"/>
                <a:gd name="T92" fmla="*/ 1 w 36"/>
                <a:gd name="T93" fmla="*/ 7 h 7"/>
                <a:gd name="T94" fmla="*/ 1 w 36"/>
                <a:gd name="T95" fmla="*/ 7 h 7"/>
                <a:gd name="T96" fmla="*/ 0 w 36"/>
                <a:gd name="T97" fmla="*/ 7 h 7"/>
                <a:gd name="T98" fmla="*/ 0 w 36"/>
                <a:gd name="T9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7">
                  <a:moveTo>
                    <a:pt x="36" y="0"/>
                  </a:move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2" name="Freeform 2023"/>
            <p:cNvSpPr>
              <a:spLocks/>
            </p:cNvSpPr>
            <p:nvPr/>
          </p:nvSpPr>
          <p:spPr bwMode="auto">
            <a:xfrm>
              <a:off x="1381502" y="-3195134"/>
              <a:ext cx="49066" cy="9040"/>
            </a:xfrm>
            <a:custGeom>
              <a:avLst/>
              <a:gdLst>
                <a:gd name="T0" fmla="*/ 38 w 38"/>
                <a:gd name="T1" fmla="*/ 0 h 7"/>
                <a:gd name="T2" fmla="*/ 36 w 38"/>
                <a:gd name="T3" fmla="*/ 0 h 7"/>
                <a:gd name="T4" fmla="*/ 36 w 38"/>
                <a:gd name="T5" fmla="*/ 0 h 7"/>
                <a:gd name="T6" fmla="*/ 35 w 38"/>
                <a:gd name="T7" fmla="*/ 1 h 7"/>
                <a:gd name="T8" fmla="*/ 35 w 38"/>
                <a:gd name="T9" fmla="*/ 1 h 7"/>
                <a:gd name="T10" fmla="*/ 33 w 38"/>
                <a:gd name="T11" fmla="*/ 1 h 7"/>
                <a:gd name="T12" fmla="*/ 33 w 38"/>
                <a:gd name="T13" fmla="*/ 1 h 7"/>
                <a:gd name="T14" fmla="*/ 32 w 38"/>
                <a:gd name="T15" fmla="*/ 1 h 7"/>
                <a:gd name="T16" fmla="*/ 32 w 38"/>
                <a:gd name="T17" fmla="*/ 1 h 7"/>
                <a:gd name="T18" fmla="*/ 30 w 38"/>
                <a:gd name="T19" fmla="*/ 1 h 7"/>
                <a:gd name="T20" fmla="*/ 30 w 38"/>
                <a:gd name="T21" fmla="*/ 1 h 7"/>
                <a:gd name="T22" fmla="*/ 29 w 38"/>
                <a:gd name="T23" fmla="*/ 2 h 7"/>
                <a:gd name="T24" fmla="*/ 29 w 38"/>
                <a:gd name="T25" fmla="*/ 2 h 7"/>
                <a:gd name="T26" fmla="*/ 27 w 38"/>
                <a:gd name="T27" fmla="*/ 2 h 7"/>
                <a:gd name="T28" fmla="*/ 27 w 38"/>
                <a:gd name="T29" fmla="*/ 2 h 7"/>
                <a:gd name="T30" fmla="*/ 26 w 38"/>
                <a:gd name="T31" fmla="*/ 2 h 7"/>
                <a:gd name="T32" fmla="*/ 26 w 38"/>
                <a:gd name="T33" fmla="*/ 2 h 7"/>
                <a:gd name="T34" fmla="*/ 24 w 38"/>
                <a:gd name="T35" fmla="*/ 2 h 7"/>
                <a:gd name="T36" fmla="*/ 24 w 38"/>
                <a:gd name="T37" fmla="*/ 2 h 7"/>
                <a:gd name="T38" fmla="*/ 23 w 38"/>
                <a:gd name="T39" fmla="*/ 3 h 7"/>
                <a:gd name="T40" fmla="*/ 23 w 38"/>
                <a:gd name="T41" fmla="*/ 3 h 7"/>
                <a:gd name="T42" fmla="*/ 21 w 38"/>
                <a:gd name="T43" fmla="*/ 3 h 7"/>
                <a:gd name="T44" fmla="*/ 21 w 38"/>
                <a:gd name="T45" fmla="*/ 3 h 7"/>
                <a:gd name="T46" fmla="*/ 20 w 38"/>
                <a:gd name="T47" fmla="*/ 3 h 7"/>
                <a:gd name="T48" fmla="*/ 20 w 38"/>
                <a:gd name="T49" fmla="*/ 3 h 7"/>
                <a:gd name="T50" fmla="*/ 18 w 38"/>
                <a:gd name="T51" fmla="*/ 4 h 7"/>
                <a:gd name="T52" fmla="*/ 18 w 38"/>
                <a:gd name="T53" fmla="*/ 4 h 7"/>
                <a:gd name="T54" fmla="*/ 17 w 38"/>
                <a:gd name="T55" fmla="*/ 4 h 7"/>
                <a:gd name="T56" fmla="*/ 17 w 38"/>
                <a:gd name="T57" fmla="*/ 4 h 7"/>
                <a:gd name="T58" fmla="*/ 15 w 38"/>
                <a:gd name="T59" fmla="*/ 4 h 7"/>
                <a:gd name="T60" fmla="*/ 15 w 38"/>
                <a:gd name="T61" fmla="*/ 4 h 7"/>
                <a:gd name="T62" fmla="*/ 14 w 38"/>
                <a:gd name="T63" fmla="*/ 4 h 7"/>
                <a:gd name="T64" fmla="*/ 14 w 38"/>
                <a:gd name="T65" fmla="*/ 4 h 7"/>
                <a:gd name="T66" fmla="*/ 12 w 38"/>
                <a:gd name="T67" fmla="*/ 5 h 7"/>
                <a:gd name="T68" fmla="*/ 12 w 38"/>
                <a:gd name="T69" fmla="*/ 5 h 7"/>
                <a:gd name="T70" fmla="*/ 11 w 38"/>
                <a:gd name="T71" fmla="*/ 5 h 7"/>
                <a:gd name="T72" fmla="*/ 11 w 38"/>
                <a:gd name="T73" fmla="*/ 5 h 7"/>
                <a:gd name="T74" fmla="*/ 9 w 38"/>
                <a:gd name="T75" fmla="*/ 5 h 7"/>
                <a:gd name="T76" fmla="*/ 9 w 38"/>
                <a:gd name="T77" fmla="*/ 5 h 7"/>
                <a:gd name="T78" fmla="*/ 8 w 38"/>
                <a:gd name="T79" fmla="*/ 5 h 7"/>
                <a:gd name="T80" fmla="*/ 8 w 38"/>
                <a:gd name="T81" fmla="*/ 5 h 7"/>
                <a:gd name="T82" fmla="*/ 6 w 38"/>
                <a:gd name="T83" fmla="*/ 6 h 7"/>
                <a:gd name="T84" fmla="*/ 6 w 38"/>
                <a:gd name="T85" fmla="*/ 6 h 7"/>
                <a:gd name="T86" fmla="*/ 5 w 38"/>
                <a:gd name="T87" fmla="*/ 6 h 7"/>
                <a:gd name="T88" fmla="*/ 5 w 38"/>
                <a:gd name="T89" fmla="*/ 6 h 7"/>
                <a:gd name="T90" fmla="*/ 3 w 38"/>
                <a:gd name="T91" fmla="*/ 6 h 7"/>
                <a:gd name="T92" fmla="*/ 3 w 38"/>
                <a:gd name="T93" fmla="*/ 6 h 7"/>
                <a:gd name="T94" fmla="*/ 2 w 38"/>
                <a:gd name="T95" fmla="*/ 7 h 7"/>
                <a:gd name="T96" fmla="*/ 2 w 38"/>
                <a:gd name="T97" fmla="*/ 7 h 7"/>
                <a:gd name="T98" fmla="*/ 0 w 38"/>
                <a:gd name="T9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7">
                  <a:moveTo>
                    <a:pt x="38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3" name="Freeform 2024"/>
            <p:cNvSpPr>
              <a:spLocks/>
            </p:cNvSpPr>
            <p:nvPr/>
          </p:nvSpPr>
          <p:spPr bwMode="auto">
            <a:xfrm>
              <a:off x="1335018" y="-3186095"/>
              <a:ext cx="46484" cy="7748"/>
            </a:xfrm>
            <a:custGeom>
              <a:avLst/>
              <a:gdLst>
                <a:gd name="T0" fmla="*/ 36 w 36"/>
                <a:gd name="T1" fmla="*/ 0 h 6"/>
                <a:gd name="T2" fmla="*/ 36 w 36"/>
                <a:gd name="T3" fmla="*/ 0 h 6"/>
                <a:gd name="T4" fmla="*/ 35 w 36"/>
                <a:gd name="T5" fmla="*/ 0 h 6"/>
                <a:gd name="T6" fmla="*/ 35 w 36"/>
                <a:gd name="T7" fmla="*/ 0 h 6"/>
                <a:gd name="T8" fmla="*/ 33 w 36"/>
                <a:gd name="T9" fmla="*/ 0 h 6"/>
                <a:gd name="T10" fmla="*/ 33 w 36"/>
                <a:gd name="T11" fmla="*/ 0 h 6"/>
                <a:gd name="T12" fmla="*/ 32 w 36"/>
                <a:gd name="T13" fmla="*/ 1 h 6"/>
                <a:gd name="T14" fmla="*/ 32 w 36"/>
                <a:gd name="T15" fmla="*/ 1 h 6"/>
                <a:gd name="T16" fmla="*/ 30 w 36"/>
                <a:gd name="T17" fmla="*/ 1 h 6"/>
                <a:gd name="T18" fmla="*/ 30 w 36"/>
                <a:gd name="T19" fmla="*/ 1 h 6"/>
                <a:gd name="T20" fmla="*/ 29 w 36"/>
                <a:gd name="T21" fmla="*/ 1 h 6"/>
                <a:gd name="T22" fmla="*/ 29 w 36"/>
                <a:gd name="T23" fmla="*/ 1 h 6"/>
                <a:gd name="T24" fmla="*/ 27 w 36"/>
                <a:gd name="T25" fmla="*/ 1 h 6"/>
                <a:gd name="T26" fmla="*/ 27 w 36"/>
                <a:gd name="T27" fmla="*/ 1 h 6"/>
                <a:gd name="T28" fmla="*/ 26 w 36"/>
                <a:gd name="T29" fmla="*/ 2 h 6"/>
                <a:gd name="T30" fmla="*/ 26 w 36"/>
                <a:gd name="T31" fmla="*/ 2 h 6"/>
                <a:gd name="T32" fmla="*/ 24 w 36"/>
                <a:gd name="T33" fmla="*/ 2 h 6"/>
                <a:gd name="T34" fmla="*/ 24 w 36"/>
                <a:gd name="T35" fmla="*/ 2 h 6"/>
                <a:gd name="T36" fmla="*/ 23 w 36"/>
                <a:gd name="T37" fmla="*/ 2 h 6"/>
                <a:gd name="T38" fmla="*/ 23 w 36"/>
                <a:gd name="T39" fmla="*/ 2 h 6"/>
                <a:gd name="T40" fmla="*/ 21 w 36"/>
                <a:gd name="T41" fmla="*/ 3 h 6"/>
                <a:gd name="T42" fmla="*/ 21 w 36"/>
                <a:gd name="T43" fmla="*/ 3 h 6"/>
                <a:gd name="T44" fmla="*/ 20 w 36"/>
                <a:gd name="T45" fmla="*/ 3 h 6"/>
                <a:gd name="T46" fmla="*/ 20 w 36"/>
                <a:gd name="T47" fmla="*/ 3 h 6"/>
                <a:gd name="T48" fmla="*/ 18 w 36"/>
                <a:gd name="T49" fmla="*/ 3 h 6"/>
                <a:gd name="T50" fmla="*/ 18 w 36"/>
                <a:gd name="T51" fmla="*/ 3 h 6"/>
                <a:gd name="T52" fmla="*/ 17 w 36"/>
                <a:gd name="T53" fmla="*/ 3 h 6"/>
                <a:gd name="T54" fmla="*/ 17 w 36"/>
                <a:gd name="T55" fmla="*/ 3 h 6"/>
                <a:gd name="T56" fmla="*/ 15 w 36"/>
                <a:gd name="T57" fmla="*/ 3 h 6"/>
                <a:gd name="T58" fmla="*/ 15 w 36"/>
                <a:gd name="T59" fmla="*/ 3 h 6"/>
                <a:gd name="T60" fmla="*/ 14 w 36"/>
                <a:gd name="T61" fmla="*/ 4 h 6"/>
                <a:gd name="T62" fmla="*/ 14 w 36"/>
                <a:gd name="T63" fmla="*/ 4 h 6"/>
                <a:gd name="T64" fmla="*/ 12 w 36"/>
                <a:gd name="T65" fmla="*/ 4 h 6"/>
                <a:gd name="T66" fmla="*/ 12 w 36"/>
                <a:gd name="T67" fmla="*/ 4 h 6"/>
                <a:gd name="T68" fmla="*/ 11 w 36"/>
                <a:gd name="T69" fmla="*/ 4 h 6"/>
                <a:gd name="T70" fmla="*/ 11 w 36"/>
                <a:gd name="T71" fmla="*/ 4 h 6"/>
                <a:gd name="T72" fmla="*/ 9 w 36"/>
                <a:gd name="T73" fmla="*/ 4 h 6"/>
                <a:gd name="T74" fmla="*/ 9 w 36"/>
                <a:gd name="T75" fmla="*/ 4 h 6"/>
                <a:gd name="T76" fmla="*/ 8 w 36"/>
                <a:gd name="T77" fmla="*/ 5 h 6"/>
                <a:gd name="T78" fmla="*/ 8 w 36"/>
                <a:gd name="T79" fmla="*/ 5 h 6"/>
                <a:gd name="T80" fmla="*/ 6 w 36"/>
                <a:gd name="T81" fmla="*/ 5 h 6"/>
                <a:gd name="T82" fmla="*/ 6 w 36"/>
                <a:gd name="T83" fmla="*/ 5 h 6"/>
                <a:gd name="T84" fmla="*/ 5 w 36"/>
                <a:gd name="T85" fmla="*/ 5 h 6"/>
                <a:gd name="T86" fmla="*/ 5 w 36"/>
                <a:gd name="T87" fmla="*/ 5 h 6"/>
                <a:gd name="T88" fmla="*/ 3 w 36"/>
                <a:gd name="T89" fmla="*/ 6 h 6"/>
                <a:gd name="T90" fmla="*/ 3 w 36"/>
                <a:gd name="T91" fmla="*/ 6 h 6"/>
                <a:gd name="T92" fmla="*/ 2 w 36"/>
                <a:gd name="T93" fmla="*/ 6 h 6"/>
                <a:gd name="T94" fmla="*/ 2 w 36"/>
                <a:gd name="T95" fmla="*/ 6 h 6"/>
                <a:gd name="T96" fmla="*/ 0 w 36"/>
                <a:gd name="T97" fmla="*/ 6 h 6"/>
                <a:gd name="T98" fmla="*/ 0 w 36"/>
                <a:gd name="T9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6">
                  <a:moveTo>
                    <a:pt x="36" y="0"/>
                  </a:move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5"/>
                  </a:lnTo>
                  <a:lnTo>
                    <a:pt x="8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4" name="Freeform 2025"/>
            <p:cNvSpPr>
              <a:spLocks/>
            </p:cNvSpPr>
            <p:nvPr/>
          </p:nvSpPr>
          <p:spPr bwMode="auto">
            <a:xfrm>
              <a:off x="1287242" y="-3178347"/>
              <a:ext cx="47776" cy="7748"/>
            </a:xfrm>
            <a:custGeom>
              <a:avLst/>
              <a:gdLst>
                <a:gd name="T0" fmla="*/ 37 w 37"/>
                <a:gd name="T1" fmla="*/ 0 h 6"/>
                <a:gd name="T2" fmla="*/ 36 w 37"/>
                <a:gd name="T3" fmla="*/ 0 h 6"/>
                <a:gd name="T4" fmla="*/ 36 w 37"/>
                <a:gd name="T5" fmla="*/ 0 h 6"/>
                <a:gd name="T6" fmla="*/ 34 w 37"/>
                <a:gd name="T7" fmla="*/ 0 h 6"/>
                <a:gd name="T8" fmla="*/ 34 w 37"/>
                <a:gd name="T9" fmla="*/ 0 h 6"/>
                <a:gd name="T10" fmla="*/ 33 w 37"/>
                <a:gd name="T11" fmla="*/ 1 h 6"/>
                <a:gd name="T12" fmla="*/ 33 w 37"/>
                <a:gd name="T13" fmla="*/ 1 h 6"/>
                <a:gd name="T14" fmla="*/ 31 w 37"/>
                <a:gd name="T15" fmla="*/ 1 h 6"/>
                <a:gd name="T16" fmla="*/ 31 w 37"/>
                <a:gd name="T17" fmla="*/ 1 h 6"/>
                <a:gd name="T18" fmla="*/ 30 w 37"/>
                <a:gd name="T19" fmla="*/ 1 h 6"/>
                <a:gd name="T20" fmla="*/ 30 w 37"/>
                <a:gd name="T21" fmla="*/ 1 h 6"/>
                <a:gd name="T22" fmla="*/ 28 w 37"/>
                <a:gd name="T23" fmla="*/ 1 h 6"/>
                <a:gd name="T24" fmla="*/ 28 w 37"/>
                <a:gd name="T25" fmla="*/ 1 h 6"/>
                <a:gd name="T26" fmla="*/ 27 w 37"/>
                <a:gd name="T27" fmla="*/ 2 h 6"/>
                <a:gd name="T28" fmla="*/ 27 w 37"/>
                <a:gd name="T29" fmla="*/ 2 h 6"/>
                <a:gd name="T30" fmla="*/ 25 w 37"/>
                <a:gd name="T31" fmla="*/ 2 h 6"/>
                <a:gd name="T32" fmla="*/ 25 w 37"/>
                <a:gd name="T33" fmla="*/ 2 h 6"/>
                <a:gd name="T34" fmla="*/ 24 w 37"/>
                <a:gd name="T35" fmla="*/ 2 h 6"/>
                <a:gd name="T36" fmla="*/ 24 w 37"/>
                <a:gd name="T37" fmla="*/ 2 h 6"/>
                <a:gd name="T38" fmla="*/ 22 w 37"/>
                <a:gd name="T39" fmla="*/ 3 h 6"/>
                <a:gd name="T40" fmla="*/ 22 w 37"/>
                <a:gd name="T41" fmla="*/ 3 h 6"/>
                <a:gd name="T42" fmla="*/ 21 w 37"/>
                <a:gd name="T43" fmla="*/ 3 h 6"/>
                <a:gd name="T44" fmla="*/ 21 w 37"/>
                <a:gd name="T45" fmla="*/ 3 h 6"/>
                <a:gd name="T46" fmla="*/ 19 w 37"/>
                <a:gd name="T47" fmla="*/ 3 h 6"/>
                <a:gd name="T48" fmla="*/ 19 w 37"/>
                <a:gd name="T49" fmla="*/ 3 h 6"/>
                <a:gd name="T50" fmla="*/ 18 w 37"/>
                <a:gd name="T51" fmla="*/ 3 h 6"/>
                <a:gd name="T52" fmla="*/ 18 w 37"/>
                <a:gd name="T53" fmla="*/ 3 h 6"/>
                <a:gd name="T54" fmla="*/ 16 w 37"/>
                <a:gd name="T55" fmla="*/ 3 h 6"/>
                <a:gd name="T56" fmla="*/ 16 w 37"/>
                <a:gd name="T57" fmla="*/ 3 h 6"/>
                <a:gd name="T58" fmla="*/ 15 w 37"/>
                <a:gd name="T59" fmla="*/ 4 h 6"/>
                <a:gd name="T60" fmla="*/ 15 w 37"/>
                <a:gd name="T61" fmla="*/ 4 h 6"/>
                <a:gd name="T62" fmla="*/ 13 w 37"/>
                <a:gd name="T63" fmla="*/ 4 h 6"/>
                <a:gd name="T64" fmla="*/ 13 w 37"/>
                <a:gd name="T65" fmla="*/ 4 h 6"/>
                <a:gd name="T66" fmla="*/ 12 w 37"/>
                <a:gd name="T67" fmla="*/ 4 h 6"/>
                <a:gd name="T68" fmla="*/ 12 w 37"/>
                <a:gd name="T69" fmla="*/ 4 h 6"/>
                <a:gd name="T70" fmla="*/ 10 w 37"/>
                <a:gd name="T71" fmla="*/ 4 h 6"/>
                <a:gd name="T72" fmla="*/ 10 w 37"/>
                <a:gd name="T73" fmla="*/ 4 h 6"/>
                <a:gd name="T74" fmla="*/ 9 w 37"/>
                <a:gd name="T75" fmla="*/ 4 h 6"/>
                <a:gd name="T76" fmla="*/ 9 w 37"/>
                <a:gd name="T77" fmla="*/ 4 h 6"/>
                <a:gd name="T78" fmla="*/ 7 w 37"/>
                <a:gd name="T79" fmla="*/ 5 h 6"/>
                <a:gd name="T80" fmla="*/ 7 w 37"/>
                <a:gd name="T81" fmla="*/ 5 h 6"/>
                <a:gd name="T82" fmla="*/ 6 w 37"/>
                <a:gd name="T83" fmla="*/ 5 h 6"/>
                <a:gd name="T84" fmla="*/ 6 w 37"/>
                <a:gd name="T85" fmla="*/ 5 h 6"/>
                <a:gd name="T86" fmla="*/ 4 w 37"/>
                <a:gd name="T87" fmla="*/ 5 h 6"/>
                <a:gd name="T88" fmla="*/ 4 w 37"/>
                <a:gd name="T89" fmla="*/ 5 h 6"/>
                <a:gd name="T90" fmla="*/ 3 w 37"/>
                <a:gd name="T91" fmla="*/ 6 h 6"/>
                <a:gd name="T92" fmla="*/ 3 w 37"/>
                <a:gd name="T93" fmla="*/ 6 h 6"/>
                <a:gd name="T94" fmla="*/ 1 w 37"/>
                <a:gd name="T95" fmla="*/ 6 h 6"/>
                <a:gd name="T96" fmla="*/ 1 w 37"/>
                <a:gd name="T97" fmla="*/ 6 h 6"/>
                <a:gd name="T98" fmla="*/ 0 w 37"/>
                <a:gd name="T9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6">
                  <a:moveTo>
                    <a:pt x="37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5" name="Freeform 2026"/>
            <p:cNvSpPr>
              <a:spLocks/>
            </p:cNvSpPr>
            <p:nvPr/>
          </p:nvSpPr>
          <p:spPr bwMode="auto">
            <a:xfrm>
              <a:off x="1240758" y="-3170599"/>
              <a:ext cx="46484" cy="7748"/>
            </a:xfrm>
            <a:custGeom>
              <a:avLst/>
              <a:gdLst>
                <a:gd name="T0" fmla="*/ 36 w 36"/>
                <a:gd name="T1" fmla="*/ 0 h 6"/>
                <a:gd name="T2" fmla="*/ 36 w 36"/>
                <a:gd name="T3" fmla="*/ 0 h 6"/>
                <a:gd name="T4" fmla="*/ 34 w 36"/>
                <a:gd name="T5" fmla="*/ 0 h 6"/>
                <a:gd name="T6" fmla="*/ 34 w 36"/>
                <a:gd name="T7" fmla="*/ 0 h 6"/>
                <a:gd name="T8" fmla="*/ 33 w 36"/>
                <a:gd name="T9" fmla="*/ 0 h 6"/>
                <a:gd name="T10" fmla="*/ 33 w 36"/>
                <a:gd name="T11" fmla="*/ 0 h 6"/>
                <a:gd name="T12" fmla="*/ 31 w 36"/>
                <a:gd name="T13" fmla="*/ 1 h 6"/>
                <a:gd name="T14" fmla="*/ 31 w 36"/>
                <a:gd name="T15" fmla="*/ 1 h 6"/>
                <a:gd name="T16" fmla="*/ 30 w 36"/>
                <a:gd name="T17" fmla="*/ 1 h 6"/>
                <a:gd name="T18" fmla="*/ 30 w 36"/>
                <a:gd name="T19" fmla="*/ 1 h 6"/>
                <a:gd name="T20" fmla="*/ 28 w 36"/>
                <a:gd name="T21" fmla="*/ 1 h 6"/>
                <a:gd name="T22" fmla="*/ 28 w 36"/>
                <a:gd name="T23" fmla="*/ 1 h 6"/>
                <a:gd name="T24" fmla="*/ 27 w 36"/>
                <a:gd name="T25" fmla="*/ 1 h 6"/>
                <a:gd name="T26" fmla="*/ 27 w 36"/>
                <a:gd name="T27" fmla="*/ 1 h 6"/>
                <a:gd name="T28" fmla="*/ 25 w 36"/>
                <a:gd name="T29" fmla="*/ 1 h 6"/>
                <a:gd name="T30" fmla="*/ 25 w 36"/>
                <a:gd name="T31" fmla="*/ 1 h 6"/>
                <a:gd name="T32" fmla="*/ 24 w 36"/>
                <a:gd name="T33" fmla="*/ 2 h 6"/>
                <a:gd name="T34" fmla="*/ 24 w 36"/>
                <a:gd name="T35" fmla="*/ 2 h 6"/>
                <a:gd name="T36" fmla="*/ 22 w 36"/>
                <a:gd name="T37" fmla="*/ 2 h 6"/>
                <a:gd name="T38" fmla="*/ 22 w 36"/>
                <a:gd name="T39" fmla="*/ 2 h 6"/>
                <a:gd name="T40" fmla="*/ 21 w 36"/>
                <a:gd name="T41" fmla="*/ 2 h 6"/>
                <a:gd name="T42" fmla="*/ 21 w 36"/>
                <a:gd name="T43" fmla="*/ 2 h 6"/>
                <a:gd name="T44" fmla="*/ 19 w 36"/>
                <a:gd name="T45" fmla="*/ 3 h 6"/>
                <a:gd name="T46" fmla="*/ 19 w 36"/>
                <a:gd name="T47" fmla="*/ 3 h 6"/>
                <a:gd name="T48" fmla="*/ 18 w 36"/>
                <a:gd name="T49" fmla="*/ 3 h 6"/>
                <a:gd name="T50" fmla="*/ 18 w 36"/>
                <a:gd name="T51" fmla="*/ 3 h 6"/>
                <a:gd name="T52" fmla="*/ 16 w 36"/>
                <a:gd name="T53" fmla="*/ 3 h 6"/>
                <a:gd name="T54" fmla="*/ 16 w 36"/>
                <a:gd name="T55" fmla="*/ 3 h 6"/>
                <a:gd name="T56" fmla="*/ 15 w 36"/>
                <a:gd name="T57" fmla="*/ 3 h 6"/>
                <a:gd name="T58" fmla="*/ 15 w 36"/>
                <a:gd name="T59" fmla="*/ 3 h 6"/>
                <a:gd name="T60" fmla="*/ 13 w 36"/>
                <a:gd name="T61" fmla="*/ 3 h 6"/>
                <a:gd name="T62" fmla="*/ 13 w 36"/>
                <a:gd name="T63" fmla="*/ 3 h 6"/>
                <a:gd name="T64" fmla="*/ 12 w 36"/>
                <a:gd name="T65" fmla="*/ 4 h 6"/>
                <a:gd name="T66" fmla="*/ 12 w 36"/>
                <a:gd name="T67" fmla="*/ 4 h 6"/>
                <a:gd name="T68" fmla="*/ 10 w 36"/>
                <a:gd name="T69" fmla="*/ 4 h 6"/>
                <a:gd name="T70" fmla="*/ 10 w 36"/>
                <a:gd name="T71" fmla="*/ 4 h 6"/>
                <a:gd name="T72" fmla="*/ 9 w 36"/>
                <a:gd name="T73" fmla="*/ 4 h 6"/>
                <a:gd name="T74" fmla="*/ 9 w 36"/>
                <a:gd name="T75" fmla="*/ 4 h 6"/>
                <a:gd name="T76" fmla="*/ 7 w 36"/>
                <a:gd name="T77" fmla="*/ 4 h 6"/>
                <a:gd name="T78" fmla="*/ 7 w 36"/>
                <a:gd name="T79" fmla="*/ 4 h 6"/>
                <a:gd name="T80" fmla="*/ 6 w 36"/>
                <a:gd name="T81" fmla="*/ 4 h 6"/>
                <a:gd name="T82" fmla="*/ 6 w 36"/>
                <a:gd name="T83" fmla="*/ 4 h 6"/>
                <a:gd name="T84" fmla="*/ 4 w 36"/>
                <a:gd name="T85" fmla="*/ 5 h 6"/>
                <a:gd name="T86" fmla="*/ 4 w 36"/>
                <a:gd name="T87" fmla="*/ 5 h 6"/>
                <a:gd name="T88" fmla="*/ 3 w 36"/>
                <a:gd name="T89" fmla="*/ 5 h 6"/>
                <a:gd name="T90" fmla="*/ 3 w 36"/>
                <a:gd name="T91" fmla="*/ 5 h 6"/>
                <a:gd name="T92" fmla="*/ 1 w 36"/>
                <a:gd name="T93" fmla="*/ 5 h 6"/>
                <a:gd name="T94" fmla="*/ 1 w 36"/>
                <a:gd name="T95" fmla="*/ 5 h 6"/>
                <a:gd name="T96" fmla="*/ 0 w 36"/>
                <a:gd name="T97" fmla="*/ 5 h 6"/>
                <a:gd name="T98" fmla="*/ 0 w 36"/>
                <a:gd name="T9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6">
                  <a:moveTo>
                    <a:pt x="36" y="0"/>
                  </a:move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6" name="Freeform 2027"/>
            <p:cNvSpPr>
              <a:spLocks/>
            </p:cNvSpPr>
            <p:nvPr/>
          </p:nvSpPr>
          <p:spPr bwMode="auto">
            <a:xfrm>
              <a:off x="1191692" y="-3162852"/>
              <a:ext cx="49066" cy="5165"/>
            </a:xfrm>
            <a:custGeom>
              <a:avLst/>
              <a:gdLst>
                <a:gd name="T0" fmla="*/ 38 w 38"/>
                <a:gd name="T1" fmla="*/ 0 h 4"/>
                <a:gd name="T2" fmla="*/ 36 w 38"/>
                <a:gd name="T3" fmla="*/ 0 h 4"/>
                <a:gd name="T4" fmla="*/ 36 w 38"/>
                <a:gd name="T5" fmla="*/ 0 h 4"/>
                <a:gd name="T6" fmla="*/ 35 w 38"/>
                <a:gd name="T7" fmla="*/ 0 h 4"/>
                <a:gd name="T8" fmla="*/ 35 w 38"/>
                <a:gd name="T9" fmla="*/ 0 h 4"/>
                <a:gd name="T10" fmla="*/ 33 w 38"/>
                <a:gd name="T11" fmla="*/ 0 h 4"/>
                <a:gd name="T12" fmla="*/ 33 w 38"/>
                <a:gd name="T13" fmla="*/ 0 h 4"/>
                <a:gd name="T14" fmla="*/ 32 w 38"/>
                <a:gd name="T15" fmla="*/ 0 h 4"/>
                <a:gd name="T16" fmla="*/ 32 w 38"/>
                <a:gd name="T17" fmla="*/ 0 h 4"/>
                <a:gd name="T18" fmla="*/ 30 w 38"/>
                <a:gd name="T19" fmla="*/ 0 h 4"/>
                <a:gd name="T20" fmla="*/ 30 w 38"/>
                <a:gd name="T21" fmla="*/ 0 h 4"/>
                <a:gd name="T22" fmla="*/ 29 w 38"/>
                <a:gd name="T23" fmla="*/ 1 h 4"/>
                <a:gd name="T24" fmla="*/ 29 w 38"/>
                <a:gd name="T25" fmla="*/ 1 h 4"/>
                <a:gd name="T26" fmla="*/ 27 w 38"/>
                <a:gd name="T27" fmla="*/ 1 h 4"/>
                <a:gd name="T28" fmla="*/ 27 w 38"/>
                <a:gd name="T29" fmla="*/ 1 h 4"/>
                <a:gd name="T30" fmla="*/ 26 w 38"/>
                <a:gd name="T31" fmla="*/ 1 h 4"/>
                <a:gd name="T32" fmla="*/ 26 w 38"/>
                <a:gd name="T33" fmla="*/ 1 h 4"/>
                <a:gd name="T34" fmla="*/ 24 w 38"/>
                <a:gd name="T35" fmla="*/ 1 h 4"/>
                <a:gd name="T36" fmla="*/ 24 w 38"/>
                <a:gd name="T37" fmla="*/ 1 h 4"/>
                <a:gd name="T38" fmla="*/ 23 w 38"/>
                <a:gd name="T39" fmla="*/ 1 h 4"/>
                <a:gd name="T40" fmla="*/ 23 w 38"/>
                <a:gd name="T41" fmla="*/ 1 h 4"/>
                <a:gd name="T42" fmla="*/ 21 w 38"/>
                <a:gd name="T43" fmla="*/ 2 h 4"/>
                <a:gd name="T44" fmla="*/ 21 w 38"/>
                <a:gd name="T45" fmla="*/ 2 h 4"/>
                <a:gd name="T46" fmla="*/ 20 w 38"/>
                <a:gd name="T47" fmla="*/ 2 h 4"/>
                <a:gd name="T48" fmla="*/ 20 w 38"/>
                <a:gd name="T49" fmla="*/ 2 h 4"/>
                <a:gd name="T50" fmla="*/ 18 w 38"/>
                <a:gd name="T51" fmla="*/ 2 h 4"/>
                <a:gd name="T52" fmla="*/ 18 w 38"/>
                <a:gd name="T53" fmla="*/ 2 h 4"/>
                <a:gd name="T54" fmla="*/ 17 w 38"/>
                <a:gd name="T55" fmla="*/ 2 h 4"/>
                <a:gd name="T56" fmla="*/ 17 w 38"/>
                <a:gd name="T57" fmla="*/ 3 h 4"/>
                <a:gd name="T58" fmla="*/ 15 w 38"/>
                <a:gd name="T59" fmla="*/ 3 h 4"/>
                <a:gd name="T60" fmla="*/ 15 w 38"/>
                <a:gd name="T61" fmla="*/ 3 h 4"/>
                <a:gd name="T62" fmla="*/ 14 w 38"/>
                <a:gd name="T63" fmla="*/ 3 h 4"/>
                <a:gd name="T64" fmla="*/ 14 w 38"/>
                <a:gd name="T65" fmla="*/ 3 h 4"/>
                <a:gd name="T66" fmla="*/ 12 w 38"/>
                <a:gd name="T67" fmla="*/ 3 h 4"/>
                <a:gd name="T68" fmla="*/ 12 w 38"/>
                <a:gd name="T69" fmla="*/ 3 h 4"/>
                <a:gd name="T70" fmla="*/ 11 w 38"/>
                <a:gd name="T71" fmla="*/ 3 h 4"/>
                <a:gd name="T72" fmla="*/ 11 w 38"/>
                <a:gd name="T73" fmla="*/ 3 h 4"/>
                <a:gd name="T74" fmla="*/ 9 w 38"/>
                <a:gd name="T75" fmla="*/ 3 h 4"/>
                <a:gd name="T76" fmla="*/ 9 w 38"/>
                <a:gd name="T77" fmla="*/ 3 h 4"/>
                <a:gd name="T78" fmla="*/ 8 w 38"/>
                <a:gd name="T79" fmla="*/ 4 h 4"/>
                <a:gd name="T80" fmla="*/ 8 w 38"/>
                <a:gd name="T81" fmla="*/ 4 h 4"/>
                <a:gd name="T82" fmla="*/ 6 w 38"/>
                <a:gd name="T83" fmla="*/ 4 h 4"/>
                <a:gd name="T84" fmla="*/ 6 w 38"/>
                <a:gd name="T85" fmla="*/ 4 h 4"/>
                <a:gd name="T86" fmla="*/ 5 w 38"/>
                <a:gd name="T87" fmla="*/ 4 h 4"/>
                <a:gd name="T88" fmla="*/ 5 w 38"/>
                <a:gd name="T89" fmla="*/ 4 h 4"/>
                <a:gd name="T90" fmla="*/ 3 w 38"/>
                <a:gd name="T91" fmla="*/ 4 h 4"/>
                <a:gd name="T92" fmla="*/ 3 w 38"/>
                <a:gd name="T93" fmla="*/ 4 h 4"/>
                <a:gd name="T94" fmla="*/ 2 w 38"/>
                <a:gd name="T95" fmla="*/ 4 h 4"/>
                <a:gd name="T96" fmla="*/ 2 w 38"/>
                <a:gd name="T97" fmla="*/ 4 h 4"/>
                <a:gd name="T98" fmla="*/ 0 w 38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4">
                  <a:moveTo>
                    <a:pt x="38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7" name="Freeform 2028"/>
            <p:cNvSpPr>
              <a:spLocks/>
            </p:cNvSpPr>
            <p:nvPr/>
          </p:nvSpPr>
          <p:spPr bwMode="auto">
            <a:xfrm>
              <a:off x="1145208" y="-3157686"/>
              <a:ext cx="46484" cy="6457"/>
            </a:xfrm>
            <a:custGeom>
              <a:avLst/>
              <a:gdLst>
                <a:gd name="T0" fmla="*/ 36 w 36"/>
                <a:gd name="T1" fmla="*/ 0 h 5"/>
                <a:gd name="T2" fmla="*/ 36 w 36"/>
                <a:gd name="T3" fmla="*/ 0 h 5"/>
                <a:gd name="T4" fmla="*/ 35 w 36"/>
                <a:gd name="T5" fmla="*/ 1 h 5"/>
                <a:gd name="T6" fmla="*/ 35 w 36"/>
                <a:gd name="T7" fmla="*/ 1 h 5"/>
                <a:gd name="T8" fmla="*/ 33 w 36"/>
                <a:gd name="T9" fmla="*/ 1 h 5"/>
                <a:gd name="T10" fmla="*/ 33 w 36"/>
                <a:gd name="T11" fmla="*/ 1 h 5"/>
                <a:gd name="T12" fmla="*/ 32 w 36"/>
                <a:gd name="T13" fmla="*/ 1 h 5"/>
                <a:gd name="T14" fmla="*/ 32 w 36"/>
                <a:gd name="T15" fmla="*/ 1 h 5"/>
                <a:gd name="T16" fmla="*/ 30 w 36"/>
                <a:gd name="T17" fmla="*/ 2 h 5"/>
                <a:gd name="T18" fmla="*/ 30 w 36"/>
                <a:gd name="T19" fmla="*/ 2 h 5"/>
                <a:gd name="T20" fmla="*/ 29 w 36"/>
                <a:gd name="T21" fmla="*/ 2 h 5"/>
                <a:gd name="T22" fmla="*/ 29 w 36"/>
                <a:gd name="T23" fmla="*/ 2 h 5"/>
                <a:gd name="T24" fmla="*/ 27 w 36"/>
                <a:gd name="T25" fmla="*/ 2 h 5"/>
                <a:gd name="T26" fmla="*/ 27 w 36"/>
                <a:gd name="T27" fmla="*/ 2 h 5"/>
                <a:gd name="T28" fmla="*/ 26 w 36"/>
                <a:gd name="T29" fmla="*/ 2 h 5"/>
                <a:gd name="T30" fmla="*/ 26 w 36"/>
                <a:gd name="T31" fmla="*/ 2 h 5"/>
                <a:gd name="T32" fmla="*/ 24 w 36"/>
                <a:gd name="T33" fmla="*/ 2 h 5"/>
                <a:gd name="T34" fmla="*/ 24 w 36"/>
                <a:gd name="T35" fmla="*/ 2 h 5"/>
                <a:gd name="T36" fmla="*/ 23 w 36"/>
                <a:gd name="T37" fmla="*/ 2 h 5"/>
                <a:gd name="T38" fmla="*/ 23 w 36"/>
                <a:gd name="T39" fmla="*/ 2 h 5"/>
                <a:gd name="T40" fmla="*/ 21 w 36"/>
                <a:gd name="T41" fmla="*/ 3 h 5"/>
                <a:gd name="T42" fmla="*/ 21 w 36"/>
                <a:gd name="T43" fmla="*/ 3 h 5"/>
                <a:gd name="T44" fmla="*/ 20 w 36"/>
                <a:gd name="T45" fmla="*/ 3 h 5"/>
                <a:gd name="T46" fmla="*/ 20 w 36"/>
                <a:gd name="T47" fmla="*/ 3 h 5"/>
                <a:gd name="T48" fmla="*/ 18 w 36"/>
                <a:gd name="T49" fmla="*/ 3 h 5"/>
                <a:gd name="T50" fmla="*/ 18 w 36"/>
                <a:gd name="T51" fmla="*/ 3 h 5"/>
                <a:gd name="T52" fmla="*/ 17 w 36"/>
                <a:gd name="T53" fmla="*/ 3 h 5"/>
                <a:gd name="T54" fmla="*/ 17 w 36"/>
                <a:gd name="T55" fmla="*/ 3 h 5"/>
                <a:gd name="T56" fmla="*/ 15 w 36"/>
                <a:gd name="T57" fmla="*/ 3 h 5"/>
                <a:gd name="T58" fmla="*/ 15 w 36"/>
                <a:gd name="T59" fmla="*/ 3 h 5"/>
                <a:gd name="T60" fmla="*/ 14 w 36"/>
                <a:gd name="T61" fmla="*/ 3 h 5"/>
                <a:gd name="T62" fmla="*/ 14 w 36"/>
                <a:gd name="T63" fmla="*/ 3 h 5"/>
                <a:gd name="T64" fmla="*/ 12 w 36"/>
                <a:gd name="T65" fmla="*/ 4 h 5"/>
                <a:gd name="T66" fmla="*/ 12 w 36"/>
                <a:gd name="T67" fmla="*/ 4 h 5"/>
                <a:gd name="T68" fmla="*/ 11 w 36"/>
                <a:gd name="T69" fmla="*/ 4 h 5"/>
                <a:gd name="T70" fmla="*/ 11 w 36"/>
                <a:gd name="T71" fmla="*/ 4 h 5"/>
                <a:gd name="T72" fmla="*/ 9 w 36"/>
                <a:gd name="T73" fmla="*/ 4 h 5"/>
                <a:gd name="T74" fmla="*/ 9 w 36"/>
                <a:gd name="T75" fmla="*/ 4 h 5"/>
                <a:gd name="T76" fmla="*/ 8 w 36"/>
                <a:gd name="T77" fmla="*/ 4 h 5"/>
                <a:gd name="T78" fmla="*/ 8 w 36"/>
                <a:gd name="T79" fmla="*/ 4 h 5"/>
                <a:gd name="T80" fmla="*/ 6 w 36"/>
                <a:gd name="T81" fmla="*/ 5 h 5"/>
                <a:gd name="T82" fmla="*/ 6 w 36"/>
                <a:gd name="T83" fmla="*/ 5 h 5"/>
                <a:gd name="T84" fmla="*/ 5 w 36"/>
                <a:gd name="T85" fmla="*/ 5 h 5"/>
                <a:gd name="T86" fmla="*/ 5 w 36"/>
                <a:gd name="T87" fmla="*/ 5 h 5"/>
                <a:gd name="T88" fmla="*/ 3 w 36"/>
                <a:gd name="T89" fmla="*/ 5 h 5"/>
                <a:gd name="T90" fmla="*/ 3 w 36"/>
                <a:gd name="T91" fmla="*/ 5 h 5"/>
                <a:gd name="T92" fmla="*/ 2 w 36"/>
                <a:gd name="T93" fmla="*/ 5 h 5"/>
                <a:gd name="T94" fmla="*/ 2 w 36"/>
                <a:gd name="T95" fmla="*/ 5 h 5"/>
                <a:gd name="T96" fmla="*/ 0 w 36"/>
                <a:gd name="T97" fmla="*/ 5 h 5"/>
                <a:gd name="T98" fmla="*/ 0 w 36"/>
                <a:gd name="T9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5">
                  <a:moveTo>
                    <a:pt x="36" y="0"/>
                  </a:move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8" name="Freeform 2029"/>
            <p:cNvSpPr>
              <a:spLocks/>
            </p:cNvSpPr>
            <p:nvPr/>
          </p:nvSpPr>
          <p:spPr bwMode="auto">
            <a:xfrm>
              <a:off x="1097433" y="-3151229"/>
              <a:ext cx="47776" cy="6457"/>
            </a:xfrm>
            <a:custGeom>
              <a:avLst/>
              <a:gdLst>
                <a:gd name="T0" fmla="*/ 37 w 37"/>
                <a:gd name="T1" fmla="*/ 0 h 5"/>
                <a:gd name="T2" fmla="*/ 36 w 37"/>
                <a:gd name="T3" fmla="*/ 0 h 5"/>
                <a:gd name="T4" fmla="*/ 36 w 37"/>
                <a:gd name="T5" fmla="*/ 0 h 5"/>
                <a:gd name="T6" fmla="*/ 34 w 37"/>
                <a:gd name="T7" fmla="*/ 1 h 5"/>
                <a:gd name="T8" fmla="*/ 34 w 37"/>
                <a:gd name="T9" fmla="*/ 1 h 5"/>
                <a:gd name="T10" fmla="*/ 33 w 37"/>
                <a:gd name="T11" fmla="*/ 1 h 5"/>
                <a:gd name="T12" fmla="*/ 33 w 37"/>
                <a:gd name="T13" fmla="*/ 1 h 5"/>
                <a:gd name="T14" fmla="*/ 31 w 37"/>
                <a:gd name="T15" fmla="*/ 1 h 5"/>
                <a:gd name="T16" fmla="*/ 31 w 37"/>
                <a:gd name="T17" fmla="*/ 1 h 5"/>
                <a:gd name="T18" fmla="*/ 30 w 37"/>
                <a:gd name="T19" fmla="*/ 1 h 5"/>
                <a:gd name="T20" fmla="*/ 30 w 37"/>
                <a:gd name="T21" fmla="*/ 1 h 5"/>
                <a:gd name="T22" fmla="*/ 28 w 37"/>
                <a:gd name="T23" fmla="*/ 1 h 5"/>
                <a:gd name="T24" fmla="*/ 28 w 37"/>
                <a:gd name="T25" fmla="*/ 1 h 5"/>
                <a:gd name="T26" fmla="*/ 27 w 37"/>
                <a:gd name="T27" fmla="*/ 1 h 5"/>
                <a:gd name="T28" fmla="*/ 27 w 37"/>
                <a:gd name="T29" fmla="*/ 1 h 5"/>
                <a:gd name="T30" fmla="*/ 25 w 37"/>
                <a:gd name="T31" fmla="*/ 2 h 5"/>
                <a:gd name="T32" fmla="*/ 25 w 37"/>
                <a:gd name="T33" fmla="*/ 2 h 5"/>
                <a:gd name="T34" fmla="*/ 24 w 37"/>
                <a:gd name="T35" fmla="*/ 2 h 5"/>
                <a:gd name="T36" fmla="*/ 24 w 37"/>
                <a:gd name="T37" fmla="*/ 2 h 5"/>
                <a:gd name="T38" fmla="*/ 22 w 37"/>
                <a:gd name="T39" fmla="*/ 2 h 5"/>
                <a:gd name="T40" fmla="*/ 22 w 37"/>
                <a:gd name="T41" fmla="*/ 2 h 5"/>
                <a:gd name="T42" fmla="*/ 21 w 37"/>
                <a:gd name="T43" fmla="*/ 2 h 5"/>
                <a:gd name="T44" fmla="*/ 21 w 37"/>
                <a:gd name="T45" fmla="*/ 2 h 5"/>
                <a:gd name="T46" fmla="*/ 19 w 37"/>
                <a:gd name="T47" fmla="*/ 3 h 5"/>
                <a:gd name="T48" fmla="*/ 19 w 37"/>
                <a:gd name="T49" fmla="*/ 3 h 5"/>
                <a:gd name="T50" fmla="*/ 18 w 37"/>
                <a:gd name="T51" fmla="*/ 3 h 5"/>
                <a:gd name="T52" fmla="*/ 18 w 37"/>
                <a:gd name="T53" fmla="*/ 3 h 5"/>
                <a:gd name="T54" fmla="*/ 16 w 37"/>
                <a:gd name="T55" fmla="*/ 3 h 5"/>
                <a:gd name="T56" fmla="*/ 16 w 37"/>
                <a:gd name="T57" fmla="*/ 3 h 5"/>
                <a:gd name="T58" fmla="*/ 15 w 37"/>
                <a:gd name="T59" fmla="*/ 3 h 5"/>
                <a:gd name="T60" fmla="*/ 15 w 37"/>
                <a:gd name="T61" fmla="*/ 3 h 5"/>
                <a:gd name="T62" fmla="*/ 13 w 37"/>
                <a:gd name="T63" fmla="*/ 3 h 5"/>
                <a:gd name="T64" fmla="*/ 13 w 37"/>
                <a:gd name="T65" fmla="*/ 3 h 5"/>
                <a:gd name="T66" fmla="*/ 12 w 37"/>
                <a:gd name="T67" fmla="*/ 3 h 5"/>
                <a:gd name="T68" fmla="*/ 12 w 37"/>
                <a:gd name="T69" fmla="*/ 3 h 5"/>
                <a:gd name="T70" fmla="*/ 10 w 37"/>
                <a:gd name="T71" fmla="*/ 4 h 5"/>
                <a:gd name="T72" fmla="*/ 10 w 37"/>
                <a:gd name="T73" fmla="*/ 4 h 5"/>
                <a:gd name="T74" fmla="*/ 9 w 37"/>
                <a:gd name="T75" fmla="*/ 4 h 5"/>
                <a:gd name="T76" fmla="*/ 9 w 37"/>
                <a:gd name="T77" fmla="*/ 4 h 5"/>
                <a:gd name="T78" fmla="*/ 7 w 37"/>
                <a:gd name="T79" fmla="*/ 4 h 5"/>
                <a:gd name="T80" fmla="*/ 7 w 37"/>
                <a:gd name="T81" fmla="*/ 4 h 5"/>
                <a:gd name="T82" fmla="*/ 6 w 37"/>
                <a:gd name="T83" fmla="*/ 4 h 5"/>
                <a:gd name="T84" fmla="*/ 6 w 37"/>
                <a:gd name="T85" fmla="*/ 4 h 5"/>
                <a:gd name="T86" fmla="*/ 4 w 37"/>
                <a:gd name="T87" fmla="*/ 4 h 5"/>
                <a:gd name="T88" fmla="*/ 4 w 37"/>
                <a:gd name="T89" fmla="*/ 4 h 5"/>
                <a:gd name="T90" fmla="*/ 3 w 37"/>
                <a:gd name="T91" fmla="*/ 4 h 5"/>
                <a:gd name="T92" fmla="*/ 3 w 37"/>
                <a:gd name="T93" fmla="*/ 4 h 5"/>
                <a:gd name="T94" fmla="*/ 1 w 37"/>
                <a:gd name="T95" fmla="*/ 5 h 5"/>
                <a:gd name="T96" fmla="*/ 1 w 37"/>
                <a:gd name="T97" fmla="*/ 5 h 5"/>
                <a:gd name="T98" fmla="*/ 0 w 37"/>
                <a:gd name="T9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5">
                  <a:moveTo>
                    <a:pt x="37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9" name="Freeform 2030"/>
            <p:cNvSpPr>
              <a:spLocks/>
            </p:cNvSpPr>
            <p:nvPr/>
          </p:nvSpPr>
          <p:spPr bwMode="auto">
            <a:xfrm>
              <a:off x="1050949" y="-3144773"/>
              <a:ext cx="46484" cy="5165"/>
            </a:xfrm>
            <a:custGeom>
              <a:avLst/>
              <a:gdLst>
                <a:gd name="T0" fmla="*/ 36 w 36"/>
                <a:gd name="T1" fmla="*/ 0 h 4"/>
                <a:gd name="T2" fmla="*/ 36 w 36"/>
                <a:gd name="T3" fmla="*/ 0 h 4"/>
                <a:gd name="T4" fmla="*/ 34 w 36"/>
                <a:gd name="T5" fmla="*/ 0 h 4"/>
                <a:gd name="T6" fmla="*/ 34 w 36"/>
                <a:gd name="T7" fmla="*/ 0 h 4"/>
                <a:gd name="T8" fmla="*/ 33 w 36"/>
                <a:gd name="T9" fmla="*/ 0 h 4"/>
                <a:gd name="T10" fmla="*/ 33 w 36"/>
                <a:gd name="T11" fmla="*/ 0 h 4"/>
                <a:gd name="T12" fmla="*/ 31 w 36"/>
                <a:gd name="T13" fmla="*/ 0 h 4"/>
                <a:gd name="T14" fmla="*/ 31 w 36"/>
                <a:gd name="T15" fmla="*/ 0 h 4"/>
                <a:gd name="T16" fmla="*/ 30 w 36"/>
                <a:gd name="T17" fmla="*/ 1 h 4"/>
                <a:gd name="T18" fmla="*/ 30 w 36"/>
                <a:gd name="T19" fmla="*/ 1 h 4"/>
                <a:gd name="T20" fmla="*/ 28 w 36"/>
                <a:gd name="T21" fmla="*/ 1 h 4"/>
                <a:gd name="T22" fmla="*/ 28 w 36"/>
                <a:gd name="T23" fmla="*/ 1 h 4"/>
                <a:gd name="T24" fmla="*/ 27 w 36"/>
                <a:gd name="T25" fmla="*/ 1 h 4"/>
                <a:gd name="T26" fmla="*/ 27 w 36"/>
                <a:gd name="T27" fmla="*/ 1 h 4"/>
                <a:gd name="T28" fmla="*/ 25 w 36"/>
                <a:gd name="T29" fmla="*/ 1 h 4"/>
                <a:gd name="T30" fmla="*/ 25 w 36"/>
                <a:gd name="T31" fmla="*/ 1 h 4"/>
                <a:gd name="T32" fmla="*/ 24 w 36"/>
                <a:gd name="T33" fmla="*/ 1 h 4"/>
                <a:gd name="T34" fmla="*/ 24 w 36"/>
                <a:gd name="T35" fmla="*/ 1 h 4"/>
                <a:gd name="T36" fmla="*/ 22 w 36"/>
                <a:gd name="T37" fmla="*/ 1 h 4"/>
                <a:gd name="T38" fmla="*/ 22 w 36"/>
                <a:gd name="T39" fmla="*/ 1 h 4"/>
                <a:gd name="T40" fmla="*/ 21 w 36"/>
                <a:gd name="T41" fmla="*/ 1 h 4"/>
                <a:gd name="T42" fmla="*/ 21 w 36"/>
                <a:gd name="T43" fmla="*/ 2 h 4"/>
                <a:gd name="T44" fmla="*/ 19 w 36"/>
                <a:gd name="T45" fmla="*/ 2 h 4"/>
                <a:gd name="T46" fmla="*/ 19 w 36"/>
                <a:gd name="T47" fmla="*/ 2 h 4"/>
                <a:gd name="T48" fmla="*/ 18 w 36"/>
                <a:gd name="T49" fmla="*/ 2 h 4"/>
                <a:gd name="T50" fmla="*/ 18 w 36"/>
                <a:gd name="T51" fmla="*/ 2 h 4"/>
                <a:gd name="T52" fmla="*/ 16 w 36"/>
                <a:gd name="T53" fmla="*/ 2 h 4"/>
                <a:gd name="T54" fmla="*/ 16 w 36"/>
                <a:gd name="T55" fmla="*/ 2 h 4"/>
                <a:gd name="T56" fmla="*/ 15 w 36"/>
                <a:gd name="T57" fmla="*/ 2 h 4"/>
                <a:gd name="T58" fmla="*/ 15 w 36"/>
                <a:gd name="T59" fmla="*/ 2 h 4"/>
                <a:gd name="T60" fmla="*/ 13 w 36"/>
                <a:gd name="T61" fmla="*/ 2 h 4"/>
                <a:gd name="T62" fmla="*/ 13 w 36"/>
                <a:gd name="T63" fmla="*/ 2 h 4"/>
                <a:gd name="T64" fmla="*/ 12 w 36"/>
                <a:gd name="T65" fmla="*/ 2 h 4"/>
                <a:gd name="T66" fmla="*/ 12 w 36"/>
                <a:gd name="T67" fmla="*/ 2 h 4"/>
                <a:gd name="T68" fmla="*/ 10 w 36"/>
                <a:gd name="T69" fmla="*/ 3 h 4"/>
                <a:gd name="T70" fmla="*/ 10 w 36"/>
                <a:gd name="T71" fmla="*/ 3 h 4"/>
                <a:gd name="T72" fmla="*/ 9 w 36"/>
                <a:gd name="T73" fmla="*/ 3 h 4"/>
                <a:gd name="T74" fmla="*/ 9 w 36"/>
                <a:gd name="T75" fmla="*/ 3 h 4"/>
                <a:gd name="T76" fmla="*/ 7 w 36"/>
                <a:gd name="T77" fmla="*/ 3 h 4"/>
                <a:gd name="T78" fmla="*/ 7 w 36"/>
                <a:gd name="T79" fmla="*/ 3 h 4"/>
                <a:gd name="T80" fmla="*/ 6 w 36"/>
                <a:gd name="T81" fmla="*/ 3 h 4"/>
                <a:gd name="T82" fmla="*/ 6 w 36"/>
                <a:gd name="T83" fmla="*/ 3 h 4"/>
                <a:gd name="T84" fmla="*/ 4 w 36"/>
                <a:gd name="T85" fmla="*/ 3 h 4"/>
                <a:gd name="T86" fmla="*/ 4 w 36"/>
                <a:gd name="T87" fmla="*/ 3 h 4"/>
                <a:gd name="T88" fmla="*/ 3 w 36"/>
                <a:gd name="T89" fmla="*/ 4 h 4"/>
                <a:gd name="T90" fmla="*/ 3 w 36"/>
                <a:gd name="T91" fmla="*/ 4 h 4"/>
                <a:gd name="T92" fmla="*/ 1 w 36"/>
                <a:gd name="T93" fmla="*/ 4 h 4"/>
                <a:gd name="T94" fmla="*/ 1 w 36"/>
                <a:gd name="T95" fmla="*/ 4 h 4"/>
                <a:gd name="T96" fmla="*/ 0 w 36"/>
                <a:gd name="T97" fmla="*/ 4 h 4"/>
                <a:gd name="T98" fmla="*/ 0 w 36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36" y="0"/>
                  </a:move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0" name="Freeform 2031"/>
            <p:cNvSpPr>
              <a:spLocks/>
            </p:cNvSpPr>
            <p:nvPr/>
          </p:nvSpPr>
          <p:spPr bwMode="auto">
            <a:xfrm>
              <a:off x="1001883" y="-3139608"/>
              <a:ext cx="49066" cy="5165"/>
            </a:xfrm>
            <a:custGeom>
              <a:avLst/>
              <a:gdLst>
                <a:gd name="T0" fmla="*/ 38 w 38"/>
                <a:gd name="T1" fmla="*/ 0 h 4"/>
                <a:gd name="T2" fmla="*/ 36 w 38"/>
                <a:gd name="T3" fmla="*/ 0 h 4"/>
                <a:gd name="T4" fmla="*/ 36 w 38"/>
                <a:gd name="T5" fmla="*/ 0 h 4"/>
                <a:gd name="T6" fmla="*/ 35 w 38"/>
                <a:gd name="T7" fmla="*/ 0 h 4"/>
                <a:gd name="T8" fmla="*/ 35 w 38"/>
                <a:gd name="T9" fmla="*/ 0 h 4"/>
                <a:gd name="T10" fmla="*/ 33 w 38"/>
                <a:gd name="T11" fmla="*/ 0 h 4"/>
                <a:gd name="T12" fmla="*/ 33 w 38"/>
                <a:gd name="T13" fmla="*/ 0 h 4"/>
                <a:gd name="T14" fmla="*/ 32 w 38"/>
                <a:gd name="T15" fmla="*/ 0 h 4"/>
                <a:gd name="T16" fmla="*/ 32 w 38"/>
                <a:gd name="T17" fmla="*/ 0 h 4"/>
                <a:gd name="T18" fmla="*/ 30 w 38"/>
                <a:gd name="T19" fmla="*/ 1 h 4"/>
                <a:gd name="T20" fmla="*/ 30 w 38"/>
                <a:gd name="T21" fmla="*/ 1 h 4"/>
                <a:gd name="T22" fmla="*/ 29 w 38"/>
                <a:gd name="T23" fmla="*/ 1 h 4"/>
                <a:gd name="T24" fmla="*/ 29 w 38"/>
                <a:gd name="T25" fmla="*/ 1 h 4"/>
                <a:gd name="T26" fmla="*/ 27 w 38"/>
                <a:gd name="T27" fmla="*/ 1 h 4"/>
                <a:gd name="T28" fmla="*/ 27 w 38"/>
                <a:gd name="T29" fmla="*/ 1 h 4"/>
                <a:gd name="T30" fmla="*/ 26 w 38"/>
                <a:gd name="T31" fmla="*/ 1 h 4"/>
                <a:gd name="T32" fmla="*/ 26 w 38"/>
                <a:gd name="T33" fmla="*/ 1 h 4"/>
                <a:gd name="T34" fmla="*/ 24 w 38"/>
                <a:gd name="T35" fmla="*/ 1 h 4"/>
                <a:gd name="T36" fmla="*/ 24 w 38"/>
                <a:gd name="T37" fmla="*/ 1 h 4"/>
                <a:gd name="T38" fmla="*/ 23 w 38"/>
                <a:gd name="T39" fmla="*/ 1 h 4"/>
                <a:gd name="T40" fmla="*/ 23 w 38"/>
                <a:gd name="T41" fmla="*/ 1 h 4"/>
                <a:gd name="T42" fmla="*/ 21 w 38"/>
                <a:gd name="T43" fmla="*/ 1 h 4"/>
                <a:gd name="T44" fmla="*/ 21 w 38"/>
                <a:gd name="T45" fmla="*/ 1 h 4"/>
                <a:gd name="T46" fmla="*/ 20 w 38"/>
                <a:gd name="T47" fmla="*/ 2 h 4"/>
                <a:gd name="T48" fmla="*/ 20 w 38"/>
                <a:gd name="T49" fmla="*/ 2 h 4"/>
                <a:gd name="T50" fmla="*/ 18 w 38"/>
                <a:gd name="T51" fmla="*/ 2 h 4"/>
                <a:gd name="T52" fmla="*/ 18 w 38"/>
                <a:gd name="T53" fmla="*/ 2 h 4"/>
                <a:gd name="T54" fmla="*/ 17 w 38"/>
                <a:gd name="T55" fmla="*/ 2 h 4"/>
                <a:gd name="T56" fmla="*/ 17 w 38"/>
                <a:gd name="T57" fmla="*/ 2 h 4"/>
                <a:gd name="T58" fmla="*/ 15 w 38"/>
                <a:gd name="T59" fmla="*/ 2 h 4"/>
                <a:gd name="T60" fmla="*/ 15 w 38"/>
                <a:gd name="T61" fmla="*/ 2 h 4"/>
                <a:gd name="T62" fmla="*/ 14 w 38"/>
                <a:gd name="T63" fmla="*/ 2 h 4"/>
                <a:gd name="T64" fmla="*/ 14 w 38"/>
                <a:gd name="T65" fmla="*/ 2 h 4"/>
                <a:gd name="T66" fmla="*/ 12 w 38"/>
                <a:gd name="T67" fmla="*/ 3 h 4"/>
                <a:gd name="T68" fmla="*/ 12 w 38"/>
                <a:gd name="T69" fmla="*/ 3 h 4"/>
                <a:gd name="T70" fmla="*/ 11 w 38"/>
                <a:gd name="T71" fmla="*/ 3 h 4"/>
                <a:gd name="T72" fmla="*/ 11 w 38"/>
                <a:gd name="T73" fmla="*/ 3 h 4"/>
                <a:gd name="T74" fmla="*/ 9 w 38"/>
                <a:gd name="T75" fmla="*/ 3 h 4"/>
                <a:gd name="T76" fmla="*/ 9 w 38"/>
                <a:gd name="T77" fmla="*/ 3 h 4"/>
                <a:gd name="T78" fmla="*/ 8 w 38"/>
                <a:gd name="T79" fmla="*/ 3 h 4"/>
                <a:gd name="T80" fmla="*/ 8 w 38"/>
                <a:gd name="T81" fmla="*/ 3 h 4"/>
                <a:gd name="T82" fmla="*/ 6 w 38"/>
                <a:gd name="T83" fmla="*/ 3 h 4"/>
                <a:gd name="T84" fmla="*/ 6 w 38"/>
                <a:gd name="T85" fmla="*/ 3 h 4"/>
                <a:gd name="T86" fmla="*/ 5 w 38"/>
                <a:gd name="T87" fmla="*/ 3 h 4"/>
                <a:gd name="T88" fmla="*/ 5 w 38"/>
                <a:gd name="T89" fmla="*/ 3 h 4"/>
                <a:gd name="T90" fmla="*/ 3 w 38"/>
                <a:gd name="T91" fmla="*/ 3 h 4"/>
                <a:gd name="T92" fmla="*/ 3 w 38"/>
                <a:gd name="T93" fmla="*/ 3 h 4"/>
                <a:gd name="T94" fmla="*/ 2 w 38"/>
                <a:gd name="T95" fmla="*/ 3 h 4"/>
                <a:gd name="T96" fmla="*/ 2 w 38"/>
                <a:gd name="T97" fmla="*/ 3 h 4"/>
                <a:gd name="T98" fmla="*/ 0 w 38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4">
                  <a:moveTo>
                    <a:pt x="38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1" name="Freeform 2032"/>
            <p:cNvSpPr>
              <a:spLocks/>
            </p:cNvSpPr>
            <p:nvPr/>
          </p:nvSpPr>
          <p:spPr bwMode="auto">
            <a:xfrm>
              <a:off x="955398" y="-3134442"/>
              <a:ext cx="46484" cy="3874"/>
            </a:xfrm>
            <a:custGeom>
              <a:avLst/>
              <a:gdLst>
                <a:gd name="T0" fmla="*/ 36 w 36"/>
                <a:gd name="T1" fmla="*/ 0 h 3"/>
                <a:gd name="T2" fmla="*/ 36 w 36"/>
                <a:gd name="T3" fmla="*/ 0 h 3"/>
                <a:gd name="T4" fmla="*/ 35 w 36"/>
                <a:gd name="T5" fmla="*/ 0 h 3"/>
                <a:gd name="T6" fmla="*/ 35 w 36"/>
                <a:gd name="T7" fmla="*/ 0 h 3"/>
                <a:gd name="T8" fmla="*/ 33 w 36"/>
                <a:gd name="T9" fmla="*/ 0 h 3"/>
                <a:gd name="T10" fmla="*/ 33 w 36"/>
                <a:gd name="T11" fmla="*/ 0 h 3"/>
                <a:gd name="T12" fmla="*/ 32 w 36"/>
                <a:gd name="T13" fmla="*/ 0 h 3"/>
                <a:gd name="T14" fmla="*/ 32 w 36"/>
                <a:gd name="T15" fmla="*/ 0 h 3"/>
                <a:gd name="T16" fmla="*/ 30 w 36"/>
                <a:gd name="T17" fmla="*/ 0 h 3"/>
                <a:gd name="T18" fmla="*/ 30 w 36"/>
                <a:gd name="T19" fmla="*/ 0 h 3"/>
                <a:gd name="T20" fmla="*/ 29 w 36"/>
                <a:gd name="T21" fmla="*/ 0 h 3"/>
                <a:gd name="T22" fmla="*/ 29 w 36"/>
                <a:gd name="T23" fmla="*/ 0 h 3"/>
                <a:gd name="T24" fmla="*/ 27 w 36"/>
                <a:gd name="T25" fmla="*/ 0 h 3"/>
                <a:gd name="T26" fmla="*/ 27 w 36"/>
                <a:gd name="T27" fmla="*/ 0 h 3"/>
                <a:gd name="T28" fmla="*/ 26 w 36"/>
                <a:gd name="T29" fmla="*/ 0 h 3"/>
                <a:gd name="T30" fmla="*/ 26 w 36"/>
                <a:gd name="T31" fmla="*/ 0 h 3"/>
                <a:gd name="T32" fmla="*/ 24 w 36"/>
                <a:gd name="T33" fmla="*/ 1 h 3"/>
                <a:gd name="T34" fmla="*/ 24 w 36"/>
                <a:gd name="T35" fmla="*/ 1 h 3"/>
                <a:gd name="T36" fmla="*/ 23 w 36"/>
                <a:gd name="T37" fmla="*/ 1 h 3"/>
                <a:gd name="T38" fmla="*/ 23 w 36"/>
                <a:gd name="T39" fmla="*/ 1 h 3"/>
                <a:gd name="T40" fmla="*/ 21 w 36"/>
                <a:gd name="T41" fmla="*/ 1 h 3"/>
                <a:gd name="T42" fmla="*/ 21 w 36"/>
                <a:gd name="T43" fmla="*/ 1 h 3"/>
                <a:gd name="T44" fmla="*/ 20 w 36"/>
                <a:gd name="T45" fmla="*/ 1 h 3"/>
                <a:gd name="T46" fmla="*/ 20 w 36"/>
                <a:gd name="T47" fmla="*/ 1 h 3"/>
                <a:gd name="T48" fmla="*/ 18 w 36"/>
                <a:gd name="T49" fmla="*/ 1 h 3"/>
                <a:gd name="T50" fmla="*/ 18 w 36"/>
                <a:gd name="T51" fmla="*/ 1 h 3"/>
                <a:gd name="T52" fmla="*/ 17 w 36"/>
                <a:gd name="T53" fmla="*/ 2 h 3"/>
                <a:gd name="T54" fmla="*/ 17 w 36"/>
                <a:gd name="T55" fmla="*/ 2 h 3"/>
                <a:gd name="T56" fmla="*/ 15 w 36"/>
                <a:gd name="T57" fmla="*/ 2 h 3"/>
                <a:gd name="T58" fmla="*/ 15 w 36"/>
                <a:gd name="T59" fmla="*/ 2 h 3"/>
                <a:gd name="T60" fmla="*/ 14 w 36"/>
                <a:gd name="T61" fmla="*/ 2 h 3"/>
                <a:gd name="T62" fmla="*/ 14 w 36"/>
                <a:gd name="T63" fmla="*/ 2 h 3"/>
                <a:gd name="T64" fmla="*/ 12 w 36"/>
                <a:gd name="T65" fmla="*/ 2 h 3"/>
                <a:gd name="T66" fmla="*/ 12 w 36"/>
                <a:gd name="T67" fmla="*/ 2 h 3"/>
                <a:gd name="T68" fmla="*/ 11 w 36"/>
                <a:gd name="T69" fmla="*/ 2 h 3"/>
                <a:gd name="T70" fmla="*/ 11 w 36"/>
                <a:gd name="T71" fmla="*/ 2 h 3"/>
                <a:gd name="T72" fmla="*/ 9 w 36"/>
                <a:gd name="T73" fmla="*/ 2 h 3"/>
                <a:gd name="T74" fmla="*/ 9 w 36"/>
                <a:gd name="T75" fmla="*/ 2 h 3"/>
                <a:gd name="T76" fmla="*/ 8 w 36"/>
                <a:gd name="T77" fmla="*/ 2 h 3"/>
                <a:gd name="T78" fmla="*/ 8 w 36"/>
                <a:gd name="T79" fmla="*/ 2 h 3"/>
                <a:gd name="T80" fmla="*/ 6 w 36"/>
                <a:gd name="T81" fmla="*/ 2 h 3"/>
                <a:gd name="T82" fmla="*/ 6 w 36"/>
                <a:gd name="T83" fmla="*/ 2 h 3"/>
                <a:gd name="T84" fmla="*/ 5 w 36"/>
                <a:gd name="T85" fmla="*/ 2 h 3"/>
                <a:gd name="T86" fmla="*/ 5 w 36"/>
                <a:gd name="T87" fmla="*/ 3 h 3"/>
                <a:gd name="T88" fmla="*/ 3 w 36"/>
                <a:gd name="T89" fmla="*/ 3 h 3"/>
                <a:gd name="T90" fmla="*/ 3 w 36"/>
                <a:gd name="T91" fmla="*/ 3 h 3"/>
                <a:gd name="T92" fmla="*/ 2 w 36"/>
                <a:gd name="T93" fmla="*/ 3 h 3"/>
                <a:gd name="T94" fmla="*/ 2 w 36"/>
                <a:gd name="T95" fmla="*/ 3 h 3"/>
                <a:gd name="T96" fmla="*/ 0 w 36"/>
                <a:gd name="T97" fmla="*/ 3 h 3"/>
                <a:gd name="T98" fmla="*/ 0 w 36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">
                  <a:moveTo>
                    <a:pt x="36" y="0"/>
                  </a:move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2" name="Freeform 2033"/>
            <p:cNvSpPr>
              <a:spLocks/>
            </p:cNvSpPr>
            <p:nvPr/>
          </p:nvSpPr>
          <p:spPr bwMode="auto">
            <a:xfrm>
              <a:off x="907623" y="-3130568"/>
              <a:ext cx="47776" cy="3874"/>
            </a:xfrm>
            <a:custGeom>
              <a:avLst/>
              <a:gdLst>
                <a:gd name="T0" fmla="*/ 37 w 37"/>
                <a:gd name="T1" fmla="*/ 0 h 3"/>
                <a:gd name="T2" fmla="*/ 36 w 37"/>
                <a:gd name="T3" fmla="*/ 0 h 3"/>
                <a:gd name="T4" fmla="*/ 36 w 37"/>
                <a:gd name="T5" fmla="*/ 0 h 3"/>
                <a:gd name="T6" fmla="*/ 34 w 37"/>
                <a:gd name="T7" fmla="*/ 0 h 3"/>
                <a:gd name="T8" fmla="*/ 34 w 37"/>
                <a:gd name="T9" fmla="*/ 0 h 3"/>
                <a:gd name="T10" fmla="*/ 33 w 37"/>
                <a:gd name="T11" fmla="*/ 0 h 3"/>
                <a:gd name="T12" fmla="*/ 33 w 37"/>
                <a:gd name="T13" fmla="*/ 0 h 3"/>
                <a:gd name="T14" fmla="*/ 31 w 37"/>
                <a:gd name="T15" fmla="*/ 0 h 3"/>
                <a:gd name="T16" fmla="*/ 31 w 37"/>
                <a:gd name="T17" fmla="*/ 0 h 3"/>
                <a:gd name="T18" fmla="*/ 30 w 37"/>
                <a:gd name="T19" fmla="*/ 0 h 3"/>
                <a:gd name="T20" fmla="*/ 30 w 37"/>
                <a:gd name="T21" fmla="*/ 0 h 3"/>
                <a:gd name="T22" fmla="*/ 28 w 37"/>
                <a:gd name="T23" fmla="*/ 1 h 3"/>
                <a:gd name="T24" fmla="*/ 28 w 37"/>
                <a:gd name="T25" fmla="*/ 1 h 3"/>
                <a:gd name="T26" fmla="*/ 27 w 37"/>
                <a:gd name="T27" fmla="*/ 1 h 3"/>
                <a:gd name="T28" fmla="*/ 27 w 37"/>
                <a:gd name="T29" fmla="*/ 1 h 3"/>
                <a:gd name="T30" fmla="*/ 25 w 37"/>
                <a:gd name="T31" fmla="*/ 1 h 3"/>
                <a:gd name="T32" fmla="*/ 25 w 37"/>
                <a:gd name="T33" fmla="*/ 1 h 3"/>
                <a:gd name="T34" fmla="*/ 24 w 37"/>
                <a:gd name="T35" fmla="*/ 1 h 3"/>
                <a:gd name="T36" fmla="*/ 24 w 37"/>
                <a:gd name="T37" fmla="*/ 1 h 3"/>
                <a:gd name="T38" fmla="*/ 22 w 37"/>
                <a:gd name="T39" fmla="*/ 1 h 3"/>
                <a:gd name="T40" fmla="*/ 22 w 37"/>
                <a:gd name="T41" fmla="*/ 1 h 3"/>
                <a:gd name="T42" fmla="*/ 21 w 37"/>
                <a:gd name="T43" fmla="*/ 1 h 3"/>
                <a:gd name="T44" fmla="*/ 21 w 37"/>
                <a:gd name="T45" fmla="*/ 1 h 3"/>
                <a:gd name="T46" fmla="*/ 19 w 37"/>
                <a:gd name="T47" fmla="*/ 2 h 3"/>
                <a:gd name="T48" fmla="*/ 19 w 37"/>
                <a:gd name="T49" fmla="*/ 2 h 3"/>
                <a:gd name="T50" fmla="*/ 18 w 37"/>
                <a:gd name="T51" fmla="*/ 2 h 3"/>
                <a:gd name="T52" fmla="*/ 18 w 37"/>
                <a:gd name="T53" fmla="*/ 2 h 3"/>
                <a:gd name="T54" fmla="*/ 16 w 37"/>
                <a:gd name="T55" fmla="*/ 2 h 3"/>
                <a:gd name="T56" fmla="*/ 16 w 37"/>
                <a:gd name="T57" fmla="*/ 2 h 3"/>
                <a:gd name="T58" fmla="*/ 15 w 37"/>
                <a:gd name="T59" fmla="*/ 2 h 3"/>
                <a:gd name="T60" fmla="*/ 15 w 37"/>
                <a:gd name="T61" fmla="*/ 2 h 3"/>
                <a:gd name="T62" fmla="*/ 13 w 37"/>
                <a:gd name="T63" fmla="*/ 2 h 3"/>
                <a:gd name="T64" fmla="*/ 13 w 37"/>
                <a:gd name="T65" fmla="*/ 2 h 3"/>
                <a:gd name="T66" fmla="*/ 12 w 37"/>
                <a:gd name="T67" fmla="*/ 2 h 3"/>
                <a:gd name="T68" fmla="*/ 12 w 37"/>
                <a:gd name="T69" fmla="*/ 2 h 3"/>
                <a:gd name="T70" fmla="*/ 10 w 37"/>
                <a:gd name="T71" fmla="*/ 2 h 3"/>
                <a:gd name="T72" fmla="*/ 10 w 37"/>
                <a:gd name="T73" fmla="*/ 2 h 3"/>
                <a:gd name="T74" fmla="*/ 9 w 37"/>
                <a:gd name="T75" fmla="*/ 2 h 3"/>
                <a:gd name="T76" fmla="*/ 9 w 37"/>
                <a:gd name="T77" fmla="*/ 2 h 3"/>
                <a:gd name="T78" fmla="*/ 7 w 37"/>
                <a:gd name="T79" fmla="*/ 2 h 3"/>
                <a:gd name="T80" fmla="*/ 7 w 37"/>
                <a:gd name="T81" fmla="*/ 2 h 3"/>
                <a:gd name="T82" fmla="*/ 6 w 37"/>
                <a:gd name="T83" fmla="*/ 3 h 3"/>
                <a:gd name="T84" fmla="*/ 6 w 37"/>
                <a:gd name="T85" fmla="*/ 3 h 3"/>
                <a:gd name="T86" fmla="*/ 4 w 37"/>
                <a:gd name="T87" fmla="*/ 3 h 3"/>
                <a:gd name="T88" fmla="*/ 4 w 37"/>
                <a:gd name="T89" fmla="*/ 3 h 3"/>
                <a:gd name="T90" fmla="*/ 3 w 37"/>
                <a:gd name="T91" fmla="*/ 3 h 3"/>
                <a:gd name="T92" fmla="*/ 3 w 37"/>
                <a:gd name="T93" fmla="*/ 3 h 3"/>
                <a:gd name="T94" fmla="*/ 1 w 37"/>
                <a:gd name="T95" fmla="*/ 3 h 3"/>
                <a:gd name="T96" fmla="*/ 1 w 37"/>
                <a:gd name="T97" fmla="*/ 3 h 3"/>
                <a:gd name="T98" fmla="*/ 0 w 37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3">
                  <a:moveTo>
                    <a:pt x="37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3" name="Freeform 2034"/>
            <p:cNvSpPr>
              <a:spLocks/>
            </p:cNvSpPr>
            <p:nvPr/>
          </p:nvSpPr>
          <p:spPr bwMode="auto">
            <a:xfrm>
              <a:off x="861139" y="-3126694"/>
              <a:ext cx="46484" cy="3874"/>
            </a:xfrm>
            <a:custGeom>
              <a:avLst/>
              <a:gdLst>
                <a:gd name="T0" fmla="*/ 36 w 36"/>
                <a:gd name="T1" fmla="*/ 0 h 3"/>
                <a:gd name="T2" fmla="*/ 36 w 36"/>
                <a:gd name="T3" fmla="*/ 0 h 3"/>
                <a:gd name="T4" fmla="*/ 34 w 36"/>
                <a:gd name="T5" fmla="*/ 0 h 3"/>
                <a:gd name="T6" fmla="*/ 34 w 36"/>
                <a:gd name="T7" fmla="*/ 0 h 3"/>
                <a:gd name="T8" fmla="*/ 33 w 36"/>
                <a:gd name="T9" fmla="*/ 0 h 3"/>
                <a:gd name="T10" fmla="*/ 33 w 36"/>
                <a:gd name="T11" fmla="*/ 0 h 3"/>
                <a:gd name="T12" fmla="*/ 31 w 36"/>
                <a:gd name="T13" fmla="*/ 0 h 3"/>
                <a:gd name="T14" fmla="*/ 31 w 36"/>
                <a:gd name="T15" fmla="*/ 0 h 3"/>
                <a:gd name="T16" fmla="*/ 30 w 36"/>
                <a:gd name="T17" fmla="*/ 0 h 3"/>
                <a:gd name="T18" fmla="*/ 30 w 36"/>
                <a:gd name="T19" fmla="*/ 0 h 3"/>
                <a:gd name="T20" fmla="*/ 28 w 36"/>
                <a:gd name="T21" fmla="*/ 0 h 3"/>
                <a:gd name="T22" fmla="*/ 28 w 36"/>
                <a:gd name="T23" fmla="*/ 0 h 3"/>
                <a:gd name="T24" fmla="*/ 27 w 36"/>
                <a:gd name="T25" fmla="*/ 1 h 3"/>
                <a:gd name="T26" fmla="*/ 27 w 36"/>
                <a:gd name="T27" fmla="*/ 1 h 3"/>
                <a:gd name="T28" fmla="*/ 25 w 36"/>
                <a:gd name="T29" fmla="*/ 1 h 3"/>
                <a:gd name="T30" fmla="*/ 25 w 36"/>
                <a:gd name="T31" fmla="*/ 1 h 3"/>
                <a:gd name="T32" fmla="*/ 24 w 36"/>
                <a:gd name="T33" fmla="*/ 1 h 3"/>
                <a:gd name="T34" fmla="*/ 24 w 36"/>
                <a:gd name="T35" fmla="*/ 1 h 3"/>
                <a:gd name="T36" fmla="*/ 22 w 36"/>
                <a:gd name="T37" fmla="*/ 1 h 3"/>
                <a:gd name="T38" fmla="*/ 22 w 36"/>
                <a:gd name="T39" fmla="*/ 1 h 3"/>
                <a:gd name="T40" fmla="*/ 21 w 36"/>
                <a:gd name="T41" fmla="*/ 1 h 3"/>
                <a:gd name="T42" fmla="*/ 21 w 36"/>
                <a:gd name="T43" fmla="*/ 1 h 3"/>
                <a:gd name="T44" fmla="*/ 19 w 36"/>
                <a:gd name="T45" fmla="*/ 1 h 3"/>
                <a:gd name="T46" fmla="*/ 19 w 36"/>
                <a:gd name="T47" fmla="*/ 1 h 3"/>
                <a:gd name="T48" fmla="*/ 18 w 36"/>
                <a:gd name="T49" fmla="*/ 1 h 3"/>
                <a:gd name="T50" fmla="*/ 18 w 36"/>
                <a:gd name="T51" fmla="*/ 1 h 3"/>
                <a:gd name="T52" fmla="*/ 16 w 36"/>
                <a:gd name="T53" fmla="*/ 2 h 3"/>
                <a:gd name="T54" fmla="*/ 16 w 36"/>
                <a:gd name="T55" fmla="*/ 2 h 3"/>
                <a:gd name="T56" fmla="*/ 15 w 36"/>
                <a:gd name="T57" fmla="*/ 2 h 3"/>
                <a:gd name="T58" fmla="*/ 15 w 36"/>
                <a:gd name="T59" fmla="*/ 2 h 3"/>
                <a:gd name="T60" fmla="*/ 13 w 36"/>
                <a:gd name="T61" fmla="*/ 2 h 3"/>
                <a:gd name="T62" fmla="*/ 13 w 36"/>
                <a:gd name="T63" fmla="*/ 2 h 3"/>
                <a:gd name="T64" fmla="*/ 12 w 36"/>
                <a:gd name="T65" fmla="*/ 2 h 3"/>
                <a:gd name="T66" fmla="*/ 12 w 36"/>
                <a:gd name="T67" fmla="*/ 2 h 3"/>
                <a:gd name="T68" fmla="*/ 10 w 36"/>
                <a:gd name="T69" fmla="*/ 2 h 3"/>
                <a:gd name="T70" fmla="*/ 10 w 36"/>
                <a:gd name="T71" fmla="*/ 2 h 3"/>
                <a:gd name="T72" fmla="*/ 9 w 36"/>
                <a:gd name="T73" fmla="*/ 2 h 3"/>
                <a:gd name="T74" fmla="*/ 9 w 36"/>
                <a:gd name="T75" fmla="*/ 2 h 3"/>
                <a:gd name="T76" fmla="*/ 7 w 36"/>
                <a:gd name="T77" fmla="*/ 2 h 3"/>
                <a:gd name="T78" fmla="*/ 7 w 36"/>
                <a:gd name="T79" fmla="*/ 2 h 3"/>
                <a:gd name="T80" fmla="*/ 6 w 36"/>
                <a:gd name="T81" fmla="*/ 2 h 3"/>
                <a:gd name="T82" fmla="*/ 6 w 36"/>
                <a:gd name="T83" fmla="*/ 2 h 3"/>
                <a:gd name="T84" fmla="*/ 4 w 36"/>
                <a:gd name="T85" fmla="*/ 2 h 3"/>
                <a:gd name="T86" fmla="*/ 4 w 36"/>
                <a:gd name="T87" fmla="*/ 2 h 3"/>
                <a:gd name="T88" fmla="*/ 3 w 36"/>
                <a:gd name="T89" fmla="*/ 2 h 3"/>
                <a:gd name="T90" fmla="*/ 3 w 36"/>
                <a:gd name="T91" fmla="*/ 2 h 3"/>
                <a:gd name="T92" fmla="*/ 1 w 36"/>
                <a:gd name="T93" fmla="*/ 2 h 3"/>
                <a:gd name="T94" fmla="*/ 1 w 36"/>
                <a:gd name="T95" fmla="*/ 2 h 3"/>
                <a:gd name="T96" fmla="*/ 0 w 36"/>
                <a:gd name="T97" fmla="*/ 3 h 3"/>
                <a:gd name="T98" fmla="*/ 0 w 36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">
                  <a:moveTo>
                    <a:pt x="36" y="0"/>
                  </a:move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4" name="Freeform 2035"/>
            <p:cNvSpPr>
              <a:spLocks/>
            </p:cNvSpPr>
            <p:nvPr/>
          </p:nvSpPr>
          <p:spPr bwMode="auto">
            <a:xfrm>
              <a:off x="812073" y="-3122820"/>
              <a:ext cx="49066" cy="2583"/>
            </a:xfrm>
            <a:custGeom>
              <a:avLst/>
              <a:gdLst>
                <a:gd name="T0" fmla="*/ 38 w 38"/>
                <a:gd name="T1" fmla="*/ 0 h 2"/>
                <a:gd name="T2" fmla="*/ 36 w 38"/>
                <a:gd name="T3" fmla="*/ 0 h 2"/>
                <a:gd name="T4" fmla="*/ 36 w 38"/>
                <a:gd name="T5" fmla="*/ 0 h 2"/>
                <a:gd name="T6" fmla="*/ 35 w 38"/>
                <a:gd name="T7" fmla="*/ 0 h 2"/>
                <a:gd name="T8" fmla="*/ 35 w 38"/>
                <a:gd name="T9" fmla="*/ 0 h 2"/>
                <a:gd name="T10" fmla="*/ 33 w 38"/>
                <a:gd name="T11" fmla="*/ 0 h 2"/>
                <a:gd name="T12" fmla="*/ 33 w 38"/>
                <a:gd name="T13" fmla="*/ 0 h 2"/>
                <a:gd name="T14" fmla="*/ 32 w 38"/>
                <a:gd name="T15" fmla="*/ 0 h 2"/>
                <a:gd name="T16" fmla="*/ 32 w 38"/>
                <a:gd name="T17" fmla="*/ 0 h 2"/>
                <a:gd name="T18" fmla="*/ 30 w 38"/>
                <a:gd name="T19" fmla="*/ 0 h 2"/>
                <a:gd name="T20" fmla="*/ 30 w 38"/>
                <a:gd name="T21" fmla="*/ 0 h 2"/>
                <a:gd name="T22" fmla="*/ 29 w 38"/>
                <a:gd name="T23" fmla="*/ 0 h 2"/>
                <a:gd name="T24" fmla="*/ 29 w 38"/>
                <a:gd name="T25" fmla="*/ 0 h 2"/>
                <a:gd name="T26" fmla="*/ 27 w 38"/>
                <a:gd name="T27" fmla="*/ 0 h 2"/>
                <a:gd name="T28" fmla="*/ 27 w 38"/>
                <a:gd name="T29" fmla="*/ 0 h 2"/>
                <a:gd name="T30" fmla="*/ 26 w 38"/>
                <a:gd name="T31" fmla="*/ 0 h 2"/>
                <a:gd name="T32" fmla="*/ 26 w 38"/>
                <a:gd name="T33" fmla="*/ 0 h 2"/>
                <a:gd name="T34" fmla="*/ 24 w 38"/>
                <a:gd name="T35" fmla="*/ 0 h 2"/>
                <a:gd name="T36" fmla="*/ 24 w 38"/>
                <a:gd name="T37" fmla="*/ 0 h 2"/>
                <a:gd name="T38" fmla="*/ 23 w 38"/>
                <a:gd name="T39" fmla="*/ 0 h 2"/>
                <a:gd name="T40" fmla="*/ 23 w 38"/>
                <a:gd name="T41" fmla="*/ 0 h 2"/>
                <a:gd name="T42" fmla="*/ 21 w 38"/>
                <a:gd name="T43" fmla="*/ 1 h 2"/>
                <a:gd name="T44" fmla="*/ 21 w 38"/>
                <a:gd name="T45" fmla="*/ 1 h 2"/>
                <a:gd name="T46" fmla="*/ 20 w 38"/>
                <a:gd name="T47" fmla="*/ 1 h 2"/>
                <a:gd name="T48" fmla="*/ 20 w 38"/>
                <a:gd name="T49" fmla="*/ 1 h 2"/>
                <a:gd name="T50" fmla="*/ 18 w 38"/>
                <a:gd name="T51" fmla="*/ 1 h 2"/>
                <a:gd name="T52" fmla="*/ 18 w 38"/>
                <a:gd name="T53" fmla="*/ 1 h 2"/>
                <a:gd name="T54" fmla="*/ 17 w 38"/>
                <a:gd name="T55" fmla="*/ 1 h 2"/>
                <a:gd name="T56" fmla="*/ 17 w 38"/>
                <a:gd name="T57" fmla="*/ 1 h 2"/>
                <a:gd name="T58" fmla="*/ 15 w 38"/>
                <a:gd name="T59" fmla="*/ 1 h 2"/>
                <a:gd name="T60" fmla="*/ 15 w 38"/>
                <a:gd name="T61" fmla="*/ 1 h 2"/>
                <a:gd name="T62" fmla="*/ 14 w 38"/>
                <a:gd name="T63" fmla="*/ 1 h 2"/>
                <a:gd name="T64" fmla="*/ 14 w 38"/>
                <a:gd name="T65" fmla="*/ 1 h 2"/>
                <a:gd name="T66" fmla="*/ 12 w 38"/>
                <a:gd name="T67" fmla="*/ 1 h 2"/>
                <a:gd name="T68" fmla="*/ 12 w 38"/>
                <a:gd name="T69" fmla="*/ 1 h 2"/>
                <a:gd name="T70" fmla="*/ 11 w 38"/>
                <a:gd name="T71" fmla="*/ 1 h 2"/>
                <a:gd name="T72" fmla="*/ 11 w 38"/>
                <a:gd name="T73" fmla="*/ 1 h 2"/>
                <a:gd name="T74" fmla="*/ 9 w 38"/>
                <a:gd name="T75" fmla="*/ 1 h 2"/>
                <a:gd name="T76" fmla="*/ 9 w 38"/>
                <a:gd name="T77" fmla="*/ 1 h 2"/>
                <a:gd name="T78" fmla="*/ 8 w 38"/>
                <a:gd name="T79" fmla="*/ 2 h 2"/>
                <a:gd name="T80" fmla="*/ 8 w 38"/>
                <a:gd name="T81" fmla="*/ 2 h 2"/>
                <a:gd name="T82" fmla="*/ 6 w 38"/>
                <a:gd name="T83" fmla="*/ 2 h 2"/>
                <a:gd name="T84" fmla="*/ 6 w 38"/>
                <a:gd name="T85" fmla="*/ 2 h 2"/>
                <a:gd name="T86" fmla="*/ 5 w 38"/>
                <a:gd name="T87" fmla="*/ 2 h 2"/>
                <a:gd name="T88" fmla="*/ 5 w 38"/>
                <a:gd name="T89" fmla="*/ 2 h 2"/>
                <a:gd name="T90" fmla="*/ 3 w 38"/>
                <a:gd name="T91" fmla="*/ 2 h 2"/>
                <a:gd name="T92" fmla="*/ 3 w 38"/>
                <a:gd name="T93" fmla="*/ 2 h 2"/>
                <a:gd name="T94" fmla="*/ 2 w 38"/>
                <a:gd name="T95" fmla="*/ 2 h 2"/>
                <a:gd name="T96" fmla="*/ 2 w 38"/>
                <a:gd name="T97" fmla="*/ 2 h 2"/>
                <a:gd name="T98" fmla="*/ 0 w 38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">
                  <a:moveTo>
                    <a:pt x="38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5" name="Freeform 2036"/>
            <p:cNvSpPr>
              <a:spLocks/>
            </p:cNvSpPr>
            <p:nvPr/>
          </p:nvSpPr>
          <p:spPr bwMode="auto">
            <a:xfrm>
              <a:off x="765588" y="-3120238"/>
              <a:ext cx="46484" cy="2583"/>
            </a:xfrm>
            <a:custGeom>
              <a:avLst/>
              <a:gdLst>
                <a:gd name="T0" fmla="*/ 36 w 36"/>
                <a:gd name="T1" fmla="*/ 0 h 2"/>
                <a:gd name="T2" fmla="*/ 36 w 36"/>
                <a:gd name="T3" fmla="*/ 0 h 2"/>
                <a:gd name="T4" fmla="*/ 35 w 36"/>
                <a:gd name="T5" fmla="*/ 0 h 2"/>
                <a:gd name="T6" fmla="*/ 35 w 36"/>
                <a:gd name="T7" fmla="*/ 0 h 2"/>
                <a:gd name="T8" fmla="*/ 33 w 36"/>
                <a:gd name="T9" fmla="*/ 0 h 2"/>
                <a:gd name="T10" fmla="*/ 33 w 36"/>
                <a:gd name="T11" fmla="*/ 0 h 2"/>
                <a:gd name="T12" fmla="*/ 32 w 36"/>
                <a:gd name="T13" fmla="*/ 0 h 2"/>
                <a:gd name="T14" fmla="*/ 32 w 36"/>
                <a:gd name="T15" fmla="*/ 0 h 2"/>
                <a:gd name="T16" fmla="*/ 30 w 36"/>
                <a:gd name="T17" fmla="*/ 0 h 2"/>
                <a:gd name="T18" fmla="*/ 30 w 36"/>
                <a:gd name="T19" fmla="*/ 0 h 2"/>
                <a:gd name="T20" fmla="*/ 29 w 36"/>
                <a:gd name="T21" fmla="*/ 0 h 2"/>
                <a:gd name="T22" fmla="*/ 29 w 36"/>
                <a:gd name="T23" fmla="*/ 0 h 2"/>
                <a:gd name="T24" fmla="*/ 27 w 36"/>
                <a:gd name="T25" fmla="*/ 0 h 2"/>
                <a:gd name="T26" fmla="*/ 27 w 36"/>
                <a:gd name="T27" fmla="*/ 0 h 2"/>
                <a:gd name="T28" fmla="*/ 26 w 36"/>
                <a:gd name="T29" fmla="*/ 0 h 2"/>
                <a:gd name="T30" fmla="*/ 26 w 36"/>
                <a:gd name="T31" fmla="*/ 0 h 2"/>
                <a:gd name="T32" fmla="*/ 24 w 36"/>
                <a:gd name="T33" fmla="*/ 1 h 2"/>
                <a:gd name="T34" fmla="*/ 24 w 36"/>
                <a:gd name="T35" fmla="*/ 1 h 2"/>
                <a:gd name="T36" fmla="*/ 23 w 36"/>
                <a:gd name="T37" fmla="*/ 1 h 2"/>
                <a:gd name="T38" fmla="*/ 23 w 36"/>
                <a:gd name="T39" fmla="*/ 1 h 2"/>
                <a:gd name="T40" fmla="*/ 21 w 36"/>
                <a:gd name="T41" fmla="*/ 1 h 2"/>
                <a:gd name="T42" fmla="*/ 21 w 36"/>
                <a:gd name="T43" fmla="*/ 1 h 2"/>
                <a:gd name="T44" fmla="*/ 20 w 36"/>
                <a:gd name="T45" fmla="*/ 1 h 2"/>
                <a:gd name="T46" fmla="*/ 20 w 36"/>
                <a:gd name="T47" fmla="*/ 1 h 2"/>
                <a:gd name="T48" fmla="*/ 18 w 36"/>
                <a:gd name="T49" fmla="*/ 1 h 2"/>
                <a:gd name="T50" fmla="*/ 18 w 36"/>
                <a:gd name="T51" fmla="*/ 1 h 2"/>
                <a:gd name="T52" fmla="*/ 17 w 36"/>
                <a:gd name="T53" fmla="*/ 1 h 2"/>
                <a:gd name="T54" fmla="*/ 17 w 36"/>
                <a:gd name="T55" fmla="*/ 1 h 2"/>
                <a:gd name="T56" fmla="*/ 15 w 36"/>
                <a:gd name="T57" fmla="*/ 1 h 2"/>
                <a:gd name="T58" fmla="*/ 15 w 36"/>
                <a:gd name="T59" fmla="*/ 1 h 2"/>
                <a:gd name="T60" fmla="*/ 14 w 36"/>
                <a:gd name="T61" fmla="*/ 1 h 2"/>
                <a:gd name="T62" fmla="*/ 14 w 36"/>
                <a:gd name="T63" fmla="*/ 1 h 2"/>
                <a:gd name="T64" fmla="*/ 12 w 36"/>
                <a:gd name="T65" fmla="*/ 1 h 2"/>
                <a:gd name="T66" fmla="*/ 12 w 36"/>
                <a:gd name="T67" fmla="*/ 1 h 2"/>
                <a:gd name="T68" fmla="*/ 11 w 36"/>
                <a:gd name="T69" fmla="*/ 1 h 2"/>
                <a:gd name="T70" fmla="*/ 11 w 36"/>
                <a:gd name="T71" fmla="*/ 1 h 2"/>
                <a:gd name="T72" fmla="*/ 9 w 36"/>
                <a:gd name="T73" fmla="*/ 1 h 2"/>
                <a:gd name="T74" fmla="*/ 9 w 36"/>
                <a:gd name="T75" fmla="*/ 1 h 2"/>
                <a:gd name="T76" fmla="*/ 8 w 36"/>
                <a:gd name="T77" fmla="*/ 1 h 2"/>
                <a:gd name="T78" fmla="*/ 8 w 36"/>
                <a:gd name="T79" fmla="*/ 1 h 2"/>
                <a:gd name="T80" fmla="*/ 6 w 36"/>
                <a:gd name="T81" fmla="*/ 1 h 2"/>
                <a:gd name="T82" fmla="*/ 6 w 36"/>
                <a:gd name="T83" fmla="*/ 1 h 2"/>
                <a:gd name="T84" fmla="*/ 5 w 36"/>
                <a:gd name="T85" fmla="*/ 1 h 2"/>
                <a:gd name="T86" fmla="*/ 5 w 36"/>
                <a:gd name="T87" fmla="*/ 1 h 2"/>
                <a:gd name="T88" fmla="*/ 3 w 36"/>
                <a:gd name="T89" fmla="*/ 2 h 2"/>
                <a:gd name="T90" fmla="*/ 3 w 36"/>
                <a:gd name="T91" fmla="*/ 2 h 2"/>
                <a:gd name="T92" fmla="*/ 2 w 36"/>
                <a:gd name="T93" fmla="*/ 2 h 2"/>
                <a:gd name="T94" fmla="*/ 2 w 36"/>
                <a:gd name="T95" fmla="*/ 2 h 2"/>
                <a:gd name="T96" fmla="*/ 0 w 36"/>
                <a:gd name="T97" fmla="*/ 2 h 2"/>
                <a:gd name="T98" fmla="*/ 0 w 36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">
                  <a:moveTo>
                    <a:pt x="36" y="0"/>
                  </a:moveTo>
                  <a:lnTo>
                    <a:pt x="3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6" name="Freeform 2037"/>
            <p:cNvSpPr>
              <a:spLocks/>
            </p:cNvSpPr>
            <p:nvPr/>
          </p:nvSpPr>
          <p:spPr bwMode="auto">
            <a:xfrm>
              <a:off x="717813" y="-3117655"/>
              <a:ext cx="47776" cy="1292"/>
            </a:xfrm>
            <a:custGeom>
              <a:avLst/>
              <a:gdLst>
                <a:gd name="T0" fmla="*/ 37 w 37"/>
                <a:gd name="T1" fmla="*/ 0 h 1"/>
                <a:gd name="T2" fmla="*/ 36 w 37"/>
                <a:gd name="T3" fmla="*/ 0 h 1"/>
                <a:gd name="T4" fmla="*/ 36 w 37"/>
                <a:gd name="T5" fmla="*/ 0 h 1"/>
                <a:gd name="T6" fmla="*/ 34 w 37"/>
                <a:gd name="T7" fmla="*/ 0 h 1"/>
                <a:gd name="T8" fmla="*/ 34 w 37"/>
                <a:gd name="T9" fmla="*/ 0 h 1"/>
                <a:gd name="T10" fmla="*/ 33 w 37"/>
                <a:gd name="T11" fmla="*/ 0 h 1"/>
                <a:gd name="T12" fmla="*/ 33 w 37"/>
                <a:gd name="T13" fmla="*/ 0 h 1"/>
                <a:gd name="T14" fmla="*/ 31 w 37"/>
                <a:gd name="T15" fmla="*/ 0 h 1"/>
                <a:gd name="T16" fmla="*/ 31 w 37"/>
                <a:gd name="T17" fmla="*/ 0 h 1"/>
                <a:gd name="T18" fmla="*/ 30 w 37"/>
                <a:gd name="T19" fmla="*/ 0 h 1"/>
                <a:gd name="T20" fmla="*/ 30 w 37"/>
                <a:gd name="T21" fmla="*/ 0 h 1"/>
                <a:gd name="T22" fmla="*/ 28 w 37"/>
                <a:gd name="T23" fmla="*/ 0 h 1"/>
                <a:gd name="T24" fmla="*/ 28 w 37"/>
                <a:gd name="T25" fmla="*/ 0 h 1"/>
                <a:gd name="T26" fmla="*/ 27 w 37"/>
                <a:gd name="T27" fmla="*/ 0 h 1"/>
                <a:gd name="T28" fmla="*/ 27 w 37"/>
                <a:gd name="T29" fmla="*/ 0 h 1"/>
                <a:gd name="T30" fmla="*/ 25 w 37"/>
                <a:gd name="T31" fmla="*/ 0 h 1"/>
                <a:gd name="T32" fmla="*/ 25 w 37"/>
                <a:gd name="T33" fmla="*/ 0 h 1"/>
                <a:gd name="T34" fmla="*/ 24 w 37"/>
                <a:gd name="T35" fmla="*/ 1 h 1"/>
                <a:gd name="T36" fmla="*/ 24 w 37"/>
                <a:gd name="T37" fmla="*/ 1 h 1"/>
                <a:gd name="T38" fmla="*/ 22 w 37"/>
                <a:gd name="T39" fmla="*/ 1 h 1"/>
                <a:gd name="T40" fmla="*/ 22 w 37"/>
                <a:gd name="T41" fmla="*/ 1 h 1"/>
                <a:gd name="T42" fmla="*/ 21 w 37"/>
                <a:gd name="T43" fmla="*/ 1 h 1"/>
                <a:gd name="T44" fmla="*/ 21 w 37"/>
                <a:gd name="T45" fmla="*/ 1 h 1"/>
                <a:gd name="T46" fmla="*/ 19 w 37"/>
                <a:gd name="T47" fmla="*/ 1 h 1"/>
                <a:gd name="T48" fmla="*/ 19 w 37"/>
                <a:gd name="T49" fmla="*/ 1 h 1"/>
                <a:gd name="T50" fmla="*/ 18 w 37"/>
                <a:gd name="T51" fmla="*/ 1 h 1"/>
                <a:gd name="T52" fmla="*/ 18 w 37"/>
                <a:gd name="T53" fmla="*/ 1 h 1"/>
                <a:gd name="T54" fmla="*/ 16 w 37"/>
                <a:gd name="T55" fmla="*/ 1 h 1"/>
                <a:gd name="T56" fmla="*/ 16 w 37"/>
                <a:gd name="T57" fmla="*/ 1 h 1"/>
                <a:gd name="T58" fmla="*/ 15 w 37"/>
                <a:gd name="T59" fmla="*/ 1 h 1"/>
                <a:gd name="T60" fmla="*/ 15 w 37"/>
                <a:gd name="T61" fmla="*/ 1 h 1"/>
                <a:gd name="T62" fmla="*/ 13 w 37"/>
                <a:gd name="T63" fmla="*/ 1 h 1"/>
                <a:gd name="T64" fmla="*/ 13 w 37"/>
                <a:gd name="T65" fmla="*/ 1 h 1"/>
                <a:gd name="T66" fmla="*/ 12 w 37"/>
                <a:gd name="T67" fmla="*/ 1 h 1"/>
                <a:gd name="T68" fmla="*/ 12 w 37"/>
                <a:gd name="T69" fmla="*/ 1 h 1"/>
                <a:gd name="T70" fmla="*/ 10 w 37"/>
                <a:gd name="T71" fmla="*/ 1 h 1"/>
                <a:gd name="T72" fmla="*/ 10 w 37"/>
                <a:gd name="T73" fmla="*/ 1 h 1"/>
                <a:gd name="T74" fmla="*/ 9 w 37"/>
                <a:gd name="T75" fmla="*/ 1 h 1"/>
                <a:gd name="T76" fmla="*/ 9 w 37"/>
                <a:gd name="T77" fmla="*/ 1 h 1"/>
                <a:gd name="T78" fmla="*/ 7 w 37"/>
                <a:gd name="T79" fmla="*/ 1 h 1"/>
                <a:gd name="T80" fmla="*/ 7 w 37"/>
                <a:gd name="T81" fmla="*/ 1 h 1"/>
                <a:gd name="T82" fmla="*/ 6 w 37"/>
                <a:gd name="T83" fmla="*/ 1 h 1"/>
                <a:gd name="T84" fmla="*/ 6 w 37"/>
                <a:gd name="T85" fmla="*/ 1 h 1"/>
                <a:gd name="T86" fmla="*/ 4 w 37"/>
                <a:gd name="T87" fmla="*/ 1 h 1"/>
                <a:gd name="T88" fmla="*/ 4 w 37"/>
                <a:gd name="T89" fmla="*/ 1 h 1"/>
                <a:gd name="T90" fmla="*/ 3 w 37"/>
                <a:gd name="T91" fmla="*/ 1 h 1"/>
                <a:gd name="T92" fmla="*/ 3 w 37"/>
                <a:gd name="T93" fmla="*/ 1 h 1"/>
                <a:gd name="T94" fmla="*/ 1 w 37"/>
                <a:gd name="T95" fmla="*/ 1 h 1"/>
                <a:gd name="T96" fmla="*/ 1 w 37"/>
                <a:gd name="T97" fmla="*/ 1 h 1"/>
                <a:gd name="T98" fmla="*/ 0 w 37"/>
                <a:gd name="T9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7" name="Freeform 2038"/>
            <p:cNvSpPr>
              <a:spLocks/>
            </p:cNvSpPr>
            <p:nvPr/>
          </p:nvSpPr>
          <p:spPr bwMode="auto">
            <a:xfrm>
              <a:off x="671330" y="-3116365"/>
              <a:ext cx="46484" cy="1292"/>
            </a:xfrm>
            <a:custGeom>
              <a:avLst/>
              <a:gdLst>
                <a:gd name="T0" fmla="*/ 36 w 36"/>
                <a:gd name="T1" fmla="*/ 0 h 1"/>
                <a:gd name="T2" fmla="*/ 36 w 36"/>
                <a:gd name="T3" fmla="*/ 0 h 1"/>
                <a:gd name="T4" fmla="*/ 34 w 36"/>
                <a:gd name="T5" fmla="*/ 0 h 1"/>
                <a:gd name="T6" fmla="*/ 34 w 36"/>
                <a:gd name="T7" fmla="*/ 0 h 1"/>
                <a:gd name="T8" fmla="*/ 33 w 36"/>
                <a:gd name="T9" fmla="*/ 1 h 1"/>
                <a:gd name="T10" fmla="*/ 33 w 36"/>
                <a:gd name="T11" fmla="*/ 1 h 1"/>
                <a:gd name="T12" fmla="*/ 31 w 36"/>
                <a:gd name="T13" fmla="*/ 1 h 1"/>
                <a:gd name="T14" fmla="*/ 31 w 36"/>
                <a:gd name="T15" fmla="*/ 1 h 1"/>
                <a:gd name="T16" fmla="*/ 30 w 36"/>
                <a:gd name="T17" fmla="*/ 1 h 1"/>
                <a:gd name="T18" fmla="*/ 30 w 36"/>
                <a:gd name="T19" fmla="*/ 1 h 1"/>
                <a:gd name="T20" fmla="*/ 28 w 36"/>
                <a:gd name="T21" fmla="*/ 1 h 1"/>
                <a:gd name="T22" fmla="*/ 28 w 36"/>
                <a:gd name="T23" fmla="*/ 1 h 1"/>
                <a:gd name="T24" fmla="*/ 27 w 36"/>
                <a:gd name="T25" fmla="*/ 1 h 1"/>
                <a:gd name="T26" fmla="*/ 27 w 36"/>
                <a:gd name="T27" fmla="*/ 1 h 1"/>
                <a:gd name="T28" fmla="*/ 25 w 36"/>
                <a:gd name="T29" fmla="*/ 1 h 1"/>
                <a:gd name="T30" fmla="*/ 25 w 36"/>
                <a:gd name="T31" fmla="*/ 1 h 1"/>
                <a:gd name="T32" fmla="*/ 24 w 36"/>
                <a:gd name="T33" fmla="*/ 1 h 1"/>
                <a:gd name="T34" fmla="*/ 24 w 36"/>
                <a:gd name="T35" fmla="*/ 1 h 1"/>
                <a:gd name="T36" fmla="*/ 22 w 36"/>
                <a:gd name="T37" fmla="*/ 1 h 1"/>
                <a:gd name="T38" fmla="*/ 22 w 36"/>
                <a:gd name="T39" fmla="*/ 1 h 1"/>
                <a:gd name="T40" fmla="*/ 21 w 36"/>
                <a:gd name="T41" fmla="*/ 1 h 1"/>
                <a:gd name="T42" fmla="*/ 21 w 36"/>
                <a:gd name="T43" fmla="*/ 1 h 1"/>
                <a:gd name="T44" fmla="*/ 19 w 36"/>
                <a:gd name="T45" fmla="*/ 1 h 1"/>
                <a:gd name="T46" fmla="*/ 19 w 36"/>
                <a:gd name="T47" fmla="*/ 1 h 1"/>
                <a:gd name="T48" fmla="*/ 18 w 36"/>
                <a:gd name="T49" fmla="*/ 1 h 1"/>
                <a:gd name="T50" fmla="*/ 18 w 36"/>
                <a:gd name="T51" fmla="*/ 1 h 1"/>
                <a:gd name="T52" fmla="*/ 16 w 36"/>
                <a:gd name="T53" fmla="*/ 1 h 1"/>
                <a:gd name="T54" fmla="*/ 16 w 36"/>
                <a:gd name="T55" fmla="*/ 1 h 1"/>
                <a:gd name="T56" fmla="*/ 15 w 36"/>
                <a:gd name="T57" fmla="*/ 1 h 1"/>
                <a:gd name="T58" fmla="*/ 15 w 36"/>
                <a:gd name="T59" fmla="*/ 1 h 1"/>
                <a:gd name="T60" fmla="*/ 13 w 36"/>
                <a:gd name="T61" fmla="*/ 1 h 1"/>
                <a:gd name="T62" fmla="*/ 13 w 36"/>
                <a:gd name="T63" fmla="*/ 1 h 1"/>
                <a:gd name="T64" fmla="*/ 12 w 36"/>
                <a:gd name="T65" fmla="*/ 1 h 1"/>
                <a:gd name="T66" fmla="*/ 12 w 36"/>
                <a:gd name="T67" fmla="*/ 1 h 1"/>
                <a:gd name="T68" fmla="*/ 10 w 36"/>
                <a:gd name="T69" fmla="*/ 1 h 1"/>
                <a:gd name="T70" fmla="*/ 10 w 36"/>
                <a:gd name="T71" fmla="*/ 1 h 1"/>
                <a:gd name="T72" fmla="*/ 9 w 36"/>
                <a:gd name="T73" fmla="*/ 1 h 1"/>
                <a:gd name="T74" fmla="*/ 9 w 36"/>
                <a:gd name="T75" fmla="*/ 1 h 1"/>
                <a:gd name="T76" fmla="*/ 7 w 36"/>
                <a:gd name="T77" fmla="*/ 1 h 1"/>
                <a:gd name="T78" fmla="*/ 7 w 36"/>
                <a:gd name="T79" fmla="*/ 1 h 1"/>
                <a:gd name="T80" fmla="*/ 6 w 36"/>
                <a:gd name="T81" fmla="*/ 1 h 1"/>
                <a:gd name="T82" fmla="*/ 6 w 36"/>
                <a:gd name="T83" fmla="*/ 1 h 1"/>
                <a:gd name="T84" fmla="*/ 4 w 36"/>
                <a:gd name="T85" fmla="*/ 1 h 1"/>
                <a:gd name="T86" fmla="*/ 4 w 36"/>
                <a:gd name="T87" fmla="*/ 1 h 1"/>
                <a:gd name="T88" fmla="*/ 3 w 36"/>
                <a:gd name="T89" fmla="*/ 1 h 1"/>
                <a:gd name="T90" fmla="*/ 3 w 36"/>
                <a:gd name="T91" fmla="*/ 1 h 1"/>
                <a:gd name="T92" fmla="*/ 1 w 36"/>
                <a:gd name="T93" fmla="*/ 1 h 1"/>
                <a:gd name="T94" fmla="*/ 1 w 36"/>
                <a:gd name="T95" fmla="*/ 1 h 1"/>
                <a:gd name="T96" fmla="*/ 0 w 36"/>
                <a:gd name="T97" fmla="*/ 1 h 1"/>
                <a:gd name="T98" fmla="*/ 0 w 36"/>
                <a:gd name="T9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">
                  <a:moveTo>
                    <a:pt x="36" y="0"/>
                  </a:move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8" name="Freeform 2039"/>
            <p:cNvSpPr>
              <a:spLocks/>
            </p:cNvSpPr>
            <p:nvPr/>
          </p:nvSpPr>
          <p:spPr bwMode="auto">
            <a:xfrm>
              <a:off x="622264" y="-3115072"/>
              <a:ext cx="49066" cy="2583"/>
            </a:xfrm>
            <a:custGeom>
              <a:avLst/>
              <a:gdLst>
                <a:gd name="T0" fmla="*/ 38 w 38"/>
                <a:gd name="T1" fmla="*/ 0 h 2"/>
                <a:gd name="T2" fmla="*/ 36 w 38"/>
                <a:gd name="T3" fmla="*/ 1 h 2"/>
                <a:gd name="T4" fmla="*/ 36 w 38"/>
                <a:gd name="T5" fmla="*/ 1 h 2"/>
                <a:gd name="T6" fmla="*/ 35 w 38"/>
                <a:gd name="T7" fmla="*/ 1 h 2"/>
                <a:gd name="T8" fmla="*/ 35 w 38"/>
                <a:gd name="T9" fmla="*/ 1 h 2"/>
                <a:gd name="T10" fmla="*/ 33 w 38"/>
                <a:gd name="T11" fmla="*/ 1 h 2"/>
                <a:gd name="T12" fmla="*/ 33 w 38"/>
                <a:gd name="T13" fmla="*/ 1 h 2"/>
                <a:gd name="T14" fmla="*/ 32 w 38"/>
                <a:gd name="T15" fmla="*/ 1 h 2"/>
                <a:gd name="T16" fmla="*/ 32 w 38"/>
                <a:gd name="T17" fmla="*/ 1 h 2"/>
                <a:gd name="T18" fmla="*/ 30 w 38"/>
                <a:gd name="T19" fmla="*/ 1 h 2"/>
                <a:gd name="T20" fmla="*/ 30 w 38"/>
                <a:gd name="T21" fmla="*/ 1 h 2"/>
                <a:gd name="T22" fmla="*/ 29 w 38"/>
                <a:gd name="T23" fmla="*/ 1 h 2"/>
                <a:gd name="T24" fmla="*/ 29 w 38"/>
                <a:gd name="T25" fmla="*/ 1 h 2"/>
                <a:gd name="T26" fmla="*/ 27 w 38"/>
                <a:gd name="T27" fmla="*/ 1 h 2"/>
                <a:gd name="T28" fmla="*/ 27 w 38"/>
                <a:gd name="T29" fmla="*/ 1 h 2"/>
                <a:gd name="T30" fmla="*/ 26 w 38"/>
                <a:gd name="T31" fmla="*/ 1 h 2"/>
                <a:gd name="T32" fmla="*/ 26 w 38"/>
                <a:gd name="T33" fmla="*/ 1 h 2"/>
                <a:gd name="T34" fmla="*/ 24 w 38"/>
                <a:gd name="T35" fmla="*/ 1 h 2"/>
                <a:gd name="T36" fmla="*/ 24 w 38"/>
                <a:gd name="T37" fmla="*/ 1 h 2"/>
                <a:gd name="T38" fmla="*/ 23 w 38"/>
                <a:gd name="T39" fmla="*/ 1 h 2"/>
                <a:gd name="T40" fmla="*/ 23 w 38"/>
                <a:gd name="T41" fmla="*/ 1 h 2"/>
                <a:gd name="T42" fmla="*/ 21 w 38"/>
                <a:gd name="T43" fmla="*/ 1 h 2"/>
                <a:gd name="T44" fmla="*/ 21 w 38"/>
                <a:gd name="T45" fmla="*/ 1 h 2"/>
                <a:gd name="T46" fmla="*/ 20 w 38"/>
                <a:gd name="T47" fmla="*/ 1 h 2"/>
                <a:gd name="T48" fmla="*/ 20 w 38"/>
                <a:gd name="T49" fmla="*/ 1 h 2"/>
                <a:gd name="T50" fmla="*/ 18 w 38"/>
                <a:gd name="T51" fmla="*/ 1 h 2"/>
                <a:gd name="T52" fmla="*/ 18 w 38"/>
                <a:gd name="T53" fmla="*/ 1 h 2"/>
                <a:gd name="T54" fmla="*/ 17 w 38"/>
                <a:gd name="T55" fmla="*/ 1 h 2"/>
                <a:gd name="T56" fmla="*/ 17 w 38"/>
                <a:gd name="T57" fmla="*/ 1 h 2"/>
                <a:gd name="T58" fmla="*/ 15 w 38"/>
                <a:gd name="T59" fmla="*/ 1 h 2"/>
                <a:gd name="T60" fmla="*/ 15 w 38"/>
                <a:gd name="T61" fmla="*/ 1 h 2"/>
                <a:gd name="T62" fmla="*/ 14 w 38"/>
                <a:gd name="T63" fmla="*/ 1 h 2"/>
                <a:gd name="T64" fmla="*/ 14 w 38"/>
                <a:gd name="T65" fmla="*/ 1 h 2"/>
                <a:gd name="T66" fmla="*/ 12 w 38"/>
                <a:gd name="T67" fmla="*/ 1 h 2"/>
                <a:gd name="T68" fmla="*/ 12 w 38"/>
                <a:gd name="T69" fmla="*/ 1 h 2"/>
                <a:gd name="T70" fmla="*/ 11 w 38"/>
                <a:gd name="T71" fmla="*/ 1 h 2"/>
                <a:gd name="T72" fmla="*/ 11 w 38"/>
                <a:gd name="T73" fmla="*/ 1 h 2"/>
                <a:gd name="T74" fmla="*/ 9 w 38"/>
                <a:gd name="T75" fmla="*/ 1 h 2"/>
                <a:gd name="T76" fmla="*/ 9 w 38"/>
                <a:gd name="T77" fmla="*/ 1 h 2"/>
                <a:gd name="T78" fmla="*/ 8 w 38"/>
                <a:gd name="T79" fmla="*/ 1 h 2"/>
                <a:gd name="T80" fmla="*/ 8 w 38"/>
                <a:gd name="T81" fmla="*/ 1 h 2"/>
                <a:gd name="T82" fmla="*/ 6 w 38"/>
                <a:gd name="T83" fmla="*/ 2 h 2"/>
                <a:gd name="T84" fmla="*/ 6 w 38"/>
                <a:gd name="T85" fmla="*/ 2 h 2"/>
                <a:gd name="T86" fmla="*/ 5 w 38"/>
                <a:gd name="T87" fmla="*/ 2 h 2"/>
                <a:gd name="T88" fmla="*/ 5 w 38"/>
                <a:gd name="T89" fmla="*/ 2 h 2"/>
                <a:gd name="T90" fmla="*/ 3 w 38"/>
                <a:gd name="T91" fmla="*/ 2 h 2"/>
                <a:gd name="T92" fmla="*/ 3 w 38"/>
                <a:gd name="T93" fmla="*/ 2 h 2"/>
                <a:gd name="T94" fmla="*/ 2 w 38"/>
                <a:gd name="T95" fmla="*/ 2 h 2"/>
                <a:gd name="T96" fmla="*/ 2 w 38"/>
                <a:gd name="T97" fmla="*/ 2 h 2"/>
                <a:gd name="T98" fmla="*/ 0 w 38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">
                  <a:moveTo>
                    <a:pt x="38" y="0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9" name="Freeform 2040"/>
            <p:cNvSpPr>
              <a:spLocks/>
            </p:cNvSpPr>
            <p:nvPr/>
          </p:nvSpPr>
          <p:spPr bwMode="auto">
            <a:xfrm>
              <a:off x="579652" y="-3112490"/>
              <a:ext cx="42611" cy="0"/>
            </a:xfrm>
            <a:custGeom>
              <a:avLst/>
              <a:gdLst>
                <a:gd name="T0" fmla="*/ 33 w 33"/>
                <a:gd name="T1" fmla="*/ 33 w 33"/>
                <a:gd name="T2" fmla="*/ 32 w 33"/>
                <a:gd name="T3" fmla="*/ 32 w 33"/>
                <a:gd name="T4" fmla="*/ 30 w 33"/>
                <a:gd name="T5" fmla="*/ 30 w 33"/>
                <a:gd name="T6" fmla="*/ 29 w 33"/>
                <a:gd name="T7" fmla="*/ 29 w 33"/>
                <a:gd name="T8" fmla="*/ 27 w 33"/>
                <a:gd name="T9" fmla="*/ 27 w 33"/>
                <a:gd name="T10" fmla="*/ 26 w 33"/>
                <a:gd name="T11" fmla="*/ 26 w 33"/>
                <a:gd name="T12" fmla="*/ 24 w 33"/>
                <a:gd name="T13" fmla="*/ 24 w 33"/>
                <a:gd name="T14" fmla="*/ 23 w 33"/>
                <a:gd name="T15" fmla="*/ 23 w 33"/>
                <a:gd name="T16" fmla="*/ 21 w 33"/>
                <a:gd name="T17" fmla="*/ 21 w 33"/>
                <a:gd name="T18" fmla="*/ 20 w 33"/>
                <a:gd name="T19" fmla="*/ 20 w 33"/>
                <a:gd name="T20" fmla="*/ 18 w 33"/>
                <a:gd name="T21" fmla="*/ 18 w 33"/>
                <a:gd name="T22" fmla="*/ 17 w 33"/>
                <a:gd name="T23" fmla="*/ 17 w 33"/>
                <a:gd name="T24" fmla="*/ 15 w 33"/>
                <a:gd name="T25" fmla="*/ 15 w 33"/>
                <a:gd name="T26" fmla="*/ 14 w 33"/>
                <a:gd name="T27" fmla="*/ 14 w 33"/>
                <a:gd name="T28" fmla="*/ 12 w 33"/>
                <a:gd name="T29" fmla="*/ 12 w 33"/>
                <a:gd name="T30" fmla="*/ 11 w 33"/>
                <a:gd name="T31" fmla="*/ 11 w 33"/>
                <a:gd name="T32" fmla="*/ 9 w 33"/>
                <a:gd name="T33" fmla="*/ 9 w 33"/>
                <a:gd name="T34" fmla="*/ 8 w 33"/>
                <a:gd name="T35" fmla="*/ 8 w 33"/>
                <a:gd name="T36" fmla="*/ 6 w 33"/>
                <a:gd name="T37" fmla="*/ 6 w 33"/>
                <a:gd name="T38" fmla="*/ 5 w 33"/>
                <a:gd name="T39" fmla="*/ 5 w 33"/>
                <a:gd name="T40" fmla="*/ 3 w 33"/>
                <a:gd name="T41" fmla="*/ 3 w 33"/>
                <a:gd name="T42" fmla="*/ 2 w 33"/>
                <a:gd name="T43" fmla="*/ 2 w 33"/>
                <a:gd name="T44" fmla="*/ 0 w 33"/>
                <a:gd name="T45" fmla="*/ 0 w 33"/>
                <a:gd name="T46" fmla="*/ 0 w 3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</a:cxnLst>
              <a:rect l="0" t="0" r="r" b="b"/>
              <a:pathLst>
                <a:path w="33">
                  <a:moveTo>
                    <a:pt x="33" y="0"/>
                  </a:move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0" name="Freeform 2044"/>
            <p:cNvSpPr>
              <a:spLocks/>
            </p:cNvSpPr>
            <p:nvPr/>
          </p:nvSpPr>
          <p:spPr bwMode="auto">
            <a:xfrm>
              <a:off x="1997332" y="-3283952"/>
              <a:ext cx="46484" cy="30992"/>
            </a:xfrm>
            <a:custGeom>
              <a:avLst/>
              <a:gdLst>
                <a:gd name="T0" fmla="*/ 36 w 36"/>
                <a:gd name="T1" fmla="*/ 0 h 24"/>
                <a:gd name="T2" fmla="*/ 36 w 36"/>
                <a:gd name="T3" fmla="*/ 1 h 24"/>
                <a:gd name="T4" fmla="*/ 34 w 36"/>
                <a:gd name="T5" fmla="*/ 1 h 24"/>
                <a:gd name="T6" fmla="*/ 34 w 36"/>
                <a:gd name="T7" fmla="*/ 1 h 24"/>
                <a:gd name="T8" fmla="*/ 33 w 36"/>
                <a:gd name="T9" fmla="*/ 2 h 24"/>
                <a:gd name="T10" fmla="*/ 33 w 36"/>
                <a:gd name="T11" fmla="*/ 2 h 24"/>
                <a:gd name="T12" fmla="*/ 31 w 36"/>
                <a:gd name="T13" fmla="*/ 3 h 24"/>
                <a:gd name="T14" fmla="*/ 31 w 36"/>
                <a:gd name="T15" fmla="*/ 3 h 24"/>
                <a:gd name="T16" fmla="*/ 30 w 36"/>
                <a:gd name="T17" fmla="*/ 4 h 24"/>
                <a:gd name="T18" fmla="*/ 30 w 36"/>
                <a:gd name="T19" fmla="*/ 4 h 24"/>
                <a:gd name="T20" fmla="*/ 28 w 36"/>
                <a:gd name="T21" fmla="*/ 5 h 24"/>
                <a:gd name="T22" fmla="*/ 28 w 36"/>
                <a:gd name="T23" fmla="*/ 5 h 24"/>
                <a:gd name="T24" fmla="*/ 27 w 36"/>
                <a:gd name="T25" fmla="*/ 6 h 24"/>
                <a:gd name="T26" fmla="*/ 27 w 36"/>
                <a:gd name="T27" fmla="*/ 6 h 24"/>
                <a:gd name="T28" fmla="*/ 25 w 36"/>
                <a:gd name="T29" fmla="*/ 7 h 24"/>
                <a:gd name="T30" fmla="*/ 25 w 36"/>
                <a:gd name="T31" fmla="*/ 7 h 24"/>
                <a:gd name="T32" fmla="*/ 24 w 36"/>
                <a:gd name="T33" fmla="*/ 8 h 24"/>
                <a:gd name="T34" fmla="*/ 24 w 36"/>
                <a:gd name="T35" fmla="*/ 8 h 24"/>
                <a:gd name="T36" fmla="*/ 22 w 36"/>
                <a:gd name="T37" fmla="*/ 9 h 24"/>
                <a:gd name="T38" fmla="*/ 22 w 36"/>
                <a:gd name="T39" fmla="*/ 9 h 24"/>
                <a:gd name="T40" fmla="*/ 21 w 36"/>
                <a:gd name="T41" fmla="*/ 10 h 24"/>
                <a:gd name="T42" fmla="*/ 21 w 36"/>
                <a:gd name="T43" fmla="*/ 10 h 24"/>
                <a:gd name="T44" fmla="*/ 19 w 36"/>
                <a:gd name="T45" fmla="*/ 11 h 24"/>
                <a:gd name="T46" fmla="*/ 19 w 36"/>
                <a:gd name="T47" fmla="*/ 11 h 24"/>
                <a:gd name="T48" fmla="*/ 18 w 36"/>
                <a:gd name="T49" fmla="*/ 12 h 24"/>
                <a:gd name="T50" fmla="*/ 18 w 36"/>
                <a:gd name="T51" fmla="*/ 12 h 24"/>
                <a:gd name="T52" fmla="*/ 16 w 36"/>
                <a:gd name="T53" fmla="*/ 13 h 24"/>
                <a:gd name="T54" fmla="*/ 16 w 36"/>
                <a:gd name="T55" fmla="*/ 13 h 24"/>
                <a:gd name="T56" fmla="*/ 15 w 36"/>
                <a:gd name="T57" fmla="*/ 14 h 24"/>
                <a:gd name="T58" fmla="*/ 15 w 36"/>
                <a:gd name="T59" fmla="*/ 14 h 24"/>
                <a:gd name="T60" fmla="*/ 13 w 36"/>
                <a:gd name="T61" fmla="*/ 15 h 24"/>
                <a:gd name="T62" fmla="*/ 13 w 36"/>
                <a:gd name="T63" fmla="*/ 15 h 24"/>
                <a:gd name="T64" fmla="*/ 12 w 36"/>
                <a:gd name="T65" fmla="*/ 16 h 24"/>
                <a:gd name="T66" fmla="*/ 12 w 36"/>
                <a:gd name="T67" fmla="*/ 16 h 24"/>
                <a:gd name="T68" fmla="*/ 10 w 36"/>
                <a:gd name="T69" fmla="*/ 17 h 24"/>
                <a:gd name="T70" fmla="*/ 10 w 36"/>
                <a:gd name="T71" fmla="*/ 17 h 24"/>
                <a:gd name="T72" fmla="*/ 9 w 36"/>
                <a:gd name="T73" fmla="*/ 18 h 24"/>
                <a:gd name="T74" fmla="*/ 9 w 36"/>
                <a:gd name="T75" fmla="*/ 18 h 24"/>
                <a:gd name="T76" fmla="*/ 7 w 36"/>
                <a:gd name="T77" fmla="*/ 19 h 24"/>
                <a:gd name="T78" fmla="*/ 7 w 36"/>
                <a:gd name="T79" fmla="*/ 19 h 24"/>
                <a:gd name="T80" fmla="*/ 6 w 36"/>
                <a:gd name="T81" fmla="*/ 20 h 24"/>
                <a:gd name="T82" fmla="*/ 6 w 36"/>
                <a:gd name="T83" fmla="*/ 20 h 24"/>
                <a:gd name="T84" fmla="*/ 4 w 36"/>
                <a:gd name="T85" fmla="*/ 21 h 24"/>
                <a:gd name="T86" fmla="*/ 4 w 36"/>
                <a:gd name="T87" fmla="*/ 21 h 24"/>
                <a:gd name="T88" fmla="*/ 3 w 36"/>
                <a:gd name="T89" fmla="*/ 22 h 24"/>
                <a:gd name="T90" fmla="*/ 3 w 36"/>
                <a:gd name="T91" fmla="*/ 22 h 24"/>
                <a:gd name="T92" fmla="*/ 1 w 36"/>
                <a:gd name="T93" fmla="*/ 23 h 24"/>
                <a:gd name="T94" fmla="*/ 1 w 36"/>
                <a:gd name="T95" fmla="*/ 23 h 24"/>
                <a:gd name="T96" fmla="*/ 0 w 36"/>
                <a:gd name="T97" fmla="*/ 24 h 24"/>
                <a:gd name="T98" fmla="*/ 0 w 36"/>
                <a:gd name="T9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4">
                  <a:moveTo>
                    <a:pt x="36" y="0"/>
                  </a:moveTo>
                  <a:lnTo>
                    <a:pt x="36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0" y="24"/>
                  </a:lnTo>
                  <a:lnTo>
                    <a:pt x="0" y="2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1" name="Freeform 2045"/>
            <p:cNvSpPr>
              <a:spLocks/>
            </p:cNvSpPr>
            <p:nvPr/>
          </p:nvSpPr>
          <p:spPr bwMode="auto">
            <a:xfrm>
              <a:off x="1962552" y="-3264865"/>
              <a:ext cx="49066" cy="29701"/>
            </a:xfrm>
            <a:custGeom>
              <a:avLst/>
              <a:gdLst>
                <a:gd name="T0" fmla="*/ 38 w 38"/>
                <a:gd name="T1" fmla="*/ 0 h 23"/>
                <a:gd name="T2" fmla="*/ 36 w 38"/>
                <a:gd name="T3" fmla="*/ 1 h 23"/>
                <a:gd name="T4" fmla="*/ 36 w 38"/>
                <a:gd name="T5" fmla="*/ 1 h 23"/>
                <a:gd name="T6" fmla="*/ 35 w 38"/>
                <a:gd name="T7" fmla="*/ 2 h 23"/>
                <a:gd name="T8" fmla="*/ 35 w 38"/>
                <a:gd name="T9" fmla="*/ 2 h 23"/>
                <a:gd name="T10" fmla="*/ 33 w 38"/>
                <a:gd name="T11" fmla="*/ 3 h 23"/>
                <a:gd name="T12" fmla="*/ 33 w 38"/>
                <a:gd name="T13" fmla="*/ 3 h 23"/>
                <a:gd name="T14" fmla="*/ 32 w 38"/>
                <a:gd name="T15" fmla="*/ 4 h 23"/>
                <a:gd name="T16" fmla="*/ 32 w 38"/>
                <a:gd name="T17" fmla="*/ 4 h 23"/>
                <a:gd name="T18" fmla="*/ 30 w 38"/>
                <a:gd name="T19" fmla="*/ 5 h 23"/>
                <a:gd name="T20" fmla="*/ 30 w 38"/>
                <a:gd name="T21" fmla="*/ 5 h 23"/>
                <a:gd name="T22" fmla="*/ 29 w 38"/>
                <a:gd name="T23" fmla="*/ 6 h 23"/>
                <a:gd name="T24" fmla="*/ 29 w 38"/>
                <a:gd name="T25" fmla="*/ 6 h 23"/>
                <a:gd name="T26" fmla="*/ 27 w 38"/>
                <a:gd name="T27" fmla="*/ 7 h 23"/>
                <a:gd name="T28" fmla="*/ 27 w 38"/>
                <a:gd name="T29" fmla="*/ 7 h 23"/>
                <a:gd name="T30" fmla="*/ 26 w 38"/>
                <a:gd name="T31" fmla="*/ 8 h 23"/>
                <a:gd name="T32" fmla="*/ 26 w 38"/>
                <a:gd name="T33" fmla="*/ 8 h 23"/>
                <a:gd name="T34" fmla="*/ 24 w 38"/>
                <a:gd name="T35" fmla="*/ 9 h 23"/>
                <a:gd name="T36" fmla="*/ 24 w 38"/>
                <a:gd name="T37" fmla="*/ 9 h 23"/>
                <a:gd name="T38" fmla="*/ 23 w 38"/>
                <a:gd name="T39" fmla="*/ 10 h 23"/>
                <a:gd name="T40" fmla="*/ 23 w 38"/>
                <a:gd name="T41" fmla="*/ 10 h 23"/>
                <a:gd name="T42" fmla="*/ 21 w 38"/>
                <a:gd name="T43" fmla="*/ 11 h 23"/>
                <a:gd name="T44" fmla="*/ 21 w 38"/>
                <a:gd name="T45" fmla="*/ 11 h 23"/>
                <a:gd name="T46" fmla="*/ 20 w 38"/>
                <a:gd name="T47" fmla="*/ 11 h 23"/>
                <a:gd name="T48" fmla="*/ 20 w 38"/>
                <a:gd name="T49" fmla="*/ 12 h 23"/>
                <a:gd name="T50" fmla="*/ 18 w 38"/>
                <a:gd name="T51" fmla="*/ 13 h 23"/>
                <a:gd name="T52" fmla="*/ 18 w 38"/>
                <a:gd name="T53" fmla="*/ 13 h 23"/>
                <a:gd name="T54" fmla="*/ 17 w 38"/>
                <a:gd name="T55" fmla="*/ 13 h 23"/>
                <a:gd name="T56" fmla="*/ 17 w 38"/>
                <a:gd name="T57" fmla="*/ 13 h 23"/>
                <a:gd name="T58" fmla="*/ 15 w 38"/>
                <a:gd name="T59" fmla="*/ 14 h 23"/>
                <a:gd name="T60" fmla="*/ 15 w 38"/>
                <a:gd name="T61" fmla="*/ 14 h 23"/>
                <a:gd name="T62" fmla="*/ 14 w 38"/>
                <a:gd name="T63" fmla="*/ 15 h 23"/>
                <a:gd name="T64" fmla="*/ 14 w 38"/>
                <a:gd name="T65" fmla="*/ 15 h 23"/>
                <a:gd name="T66" fmla="*/ 12 w 38"/>
                <a:gd name="T67" fmla="*/ 16 h 23"/>
                <a:gd name="T68" fmla="*/ 12 w 38"/>
                <a:gd name="T69" fmla="*/ 16 h 23"/>
                <a:gd name="T70" fmla="*/ 11 w 38"/>
                <a:gd name="T71" fmla="*/ 17 h 23"/>
                <a:gd name="T72" fmla="*/ 11 w 38"/>
                <a:gd name="T73" fmla="*/ 17 h 23"/>
                <a:gd name="T74" fmla="*/ 9 w 38"/>
                <a:gd name="T75" fmla="*/ 18 h 23"/>
                <a:gd name="T76" fmla="*/ 9 w 38"/>
                <a:gd name="T77" fmla="*/ 18 h 23"/>
                <a:gd name="T78" fmla="*/ 8 w 38"/>
                <a:gd name="T79" fmla="*/ 19 h 23"/>
                <a:gd name="T80" fmla="*/ 8 w 38"/>
                <a:gd name="T81" fmla="*/ 19 h 23"/>
                <a:gd name="T82" fmla="*/ 6 w 38"/>
                <a:gd name="T83" fmla="*/ 20 h 23"/>
                <a:gd name="T84" fmla="*/ 6 w 38"/>
                <a:gd name="T85" fmla="*/ 20 h 23"/>
                <a:gd name="T86" fmla="*/ 5 w 38"/>
                <a:gd name="T87" fmla="*/ 21 h 23"/>
                <a:gd name="T88" fmla="*/ 5 w 38"/>
                <a:gd name="T89" fmla="*/ 21 h 23"/>
                <a:gd name="T90" fmla="*/ 3 w 38"/>
                <a:gd name="T91" fmla="*/ 22 h 23"/>
                <a:gd name="T92" fmla="*/ 3 w 38"/>
                <a:gd name="T93" fmla="*/ 22 h 23"/>
                <a:gd name="T94" fmla="*/ 2 w 38"/>
                <a:gd name="T95" fmla="*/ 23 h 23"/>
                <a:gd name="T96" fmla="*/ 2 w 38"/>
                <a:gd name="T97" fmla="*/ 23 h 23"/>
                <a:gd name="T98" fmla="*/ 0 w 38"/>
                <a:gd name="T9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3">
                  <a:moveTo>
                    <a:pt x="38" y="0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0" y="11"/>
                  </a:lnTo>
                  <a:lnTo>
                    <a:pt x="20" y="12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2" name="Freeform 2046"/>
            <p:cNvSpPr>
              <a:spLocks/>
            </p:cNvSpPr>
            <p:nvPr/>
          </p:nvSpPr>
          <p:spPr bwMode="auto">
            <a:xfrm>
              <a:off x="1916068" y="-3235165"/>
              <a:ext cx="46484" cy="29701"/>
            </a:xfrm>
            <a:custGeom>
              <a:avLst/>
              <a:gdLst>
                <a:gd name="T0" fmla="*/ 36 w 36"/>
                <a:gd name="T1" fmla="*/ 0 h 23"/>
                <a:gd name="T2" fmla="*/ 36 w 36"/>
                <a:gd name="T3" fmla="*/ 0 h 23"/>
                <a:gd name="T4" fmla="*/ 35 w 36"/>
                <a:gd name="T5" fmla="*/ 2 h 23"/>
                <a:gd name="T6" fmla="*/ 35 w 36"/>
                <a:gd name="T7" fmla="*/ 2 h 23"/>
                <a:gd name="T8" fmla="*/ 33 w 36"/>
                <a:gd name="T9" fmla="*/ 2 h 23"/>
                <a:gd name="T10" fmla="*/ 33 w 36"/>
                <a:gd name="T11" fmla="*/ 2 h 23"/>
                <a:gd name="T12" fmla="*/ 32 w 36"/>
                <a:gd name="T13" fmla="*/ 3 h 23"/>
                <a:gd name="T14" fmla="*/ 32 w 36"/>
                <a:gd name="T15" fmla="*/ 3 h 23"/>
                <a:gd name="T16" fmla="*/ 30 w 36"/>
                <a:gd name="T17" fmla="*/ 4 h 23"/>
                <a:gd name="T18" fmla="*/ 30 w 36"/>
                <a:gd name="T19" fmla="*/ 4 h 23"/>
                <a:gd name="T20" fmla="*/ 29 w 36"/>
                <a:gd name="T21" fmla="*/ 5 h 23"/>
                <a:gd name="T22" fmla="*/ 29 w 36"/>
                <a:gd name="T23" fmla="*/ 5 h 23"/>
                <a:gd name="T24" fmla="*/ 27 w 36"/>
                <a:gd name="T25" fmla="*/ 6 h 23"/>
                <a:gd name="T26" fmla="*/ 27 w 36"/>
                <a:gd name="T27" fmla="*/ 6 h 23"/>
                <a:gd name="T28" fmla="*/ 26 w 36"/>
                <a:gd name="T29" fmla="*/ 7 h 23"/>
                <a:gd name="T30" fmla="*/ 26 w 36"/>
                <a:gd name="T31" fmla="*/ 7 h 23"/>
                <a:gd name="T32" fmla="*/ 24 w 36"/>
                <a:gd name="T33" fmla="*/ 8 h 23"/>
                <a:gd name="T34" fmla="*/ 24 w 36"/>
                <a:gd name="T35" fmla="*/ 8 h 23"/>
                <a:gd name="T36" fmla="*/ 23 w 36"/>
                <a:gd name="T37" fmla="*/ 9 h 23"/>
                <a:gd name="T38" fmla="*/ 23 w 36"/>
                <a:gd name="T39" fmla="*/ 9 h 23"/>
                <a:gd name="T40" fmla="*/ 21 w 36"/>
                <a:gd name="T41" fmla="*/ 10 h 23"/>
                <a:gd name="T42" fmla="*/ 21 w 36"/>
                <a:gd name="T43" fmla="*/ 10 h 23"/>
                <a:gd name="T44" fmla="*/ 20 w 36"/>
                <a:gd name="T45" fmla="*/ 11 h 23"/>
                <a:gd name="T46" fmla="*/ 20 w 36"/>
                <a:gd name="T47" fmla="*/ 11 h 23"/>
                <a:gd name="T48" fmla="*/ 18 w 36"/>
                <a:gd name="T49" fmla="*/ 12 h 23"/>
                <a:gd name="T50" fmla="*/ 18 w 36"/>
                <a:gd name="T51" fmla="*/ 12 h 23"/>
                <a:gd name="T52" fmla="*/ 17 w 36"/>
                <a:gd name="T53" fmla="*/ 12 h 23"/>
                <a:gd name="T54" fmla="*/ 17 w 36"/>
                <a:gd name="T55" fmla="*/ 12 h 23"/>
                <a:gd name="T56" fmla="*/ 15 w 36"/>
                <a:gd name="T57" fmla="*/ 13 h 23"/>
                <a:gd name="T58" fmla="*/ 15 w 36"/>
                <a:gd name="T59" fmla="*/ 14 h 23"/>
                <a:gd name="T60" fmla="*/ 14 w 36"/>
                <a:gd name="T61" fmla="*/ 14 h 23"/>
                <a:gd name="T62" fmla="*/ 14 w 36"/>
                <a:gd name="T63" fmla="*/ 14 h 23"/>
                <a:gd name="T64" fmla="*/ 12 w 36"/>
                <a:gd name="T65" fmla="*/ 15 h 23"/>
                <a:gd name="T66" fmla="*/ 12 w 36"/>
                <a:gd name="T67" fmla="*/ 15 h 23"/>
                <a:gd name="T68" fmla="*/ 11 w 36"/>
                <a:gd name="T69" fmla="*/ 16 h 23"/>
                <a:gd name="T70" fmla="*/ 11 w 36"/>
                <a:gd name="T71" fmla="*/ 16 h 23"/>
                <a:gd name="T72" fmla="*/ 9 w 36"/>
                <a:gd name="T73" fmla="*/ 17 h 23"/>
                <a:gd name="T74" fmla="*/ 9 w 36"/>
                <a:gd name="T75" fmla="*/ 17 h 23"/>
                <a:gd name="T76" fmla="*/ 8 w 36"/>
                <a:gd name="T77" fmla="*/ 18 h 23"/>
                <a:gd name="T78" fmla="*/ 8 w 36"/>
                <a:gd name="T79" fmla="*/ 18 h 23"/>
                <a:gd name="T80" fmla="*/ 6 w 36"/>
                <a:gd name="T81" fmla="*/ 19 h 23"/>
                <a:gd name="T82" fmla="*/ 6 w 36"/>
                <a:gd name="T83" fmla="*/ 19 h 23"/>
                <a:gd name="T84" fmla="*/ 5 w 36"/>
                <a:gd name="T85" fmla="*/ 20 h 23"/>
                <a:gd name="T86" fmla="*/ 5 w 36"/>
                <a:gd name="T87" fmla="*/ 20 h 23"/>
                <a:gd name="T88" fmla="*/ 3 w 36"/>
                <a:gd name="T89" fmla="*/ 21 h 23"/>
                <a:gd name="T90" fmla="*/ 3 w 36"/>
                <a:gd name="T91" fmla="*/ 21 h 23"/>
                <a:gd name="T92" fmla="*/ 2 w 36"/>
                <a:gd name="T93" fmla="*/ 22 h 23"/>
                <a:gd name="T94" fmla="*/ 2 w 36"/>
                <a:gd name="T95" fmla="*/ 22 h 23"/>
                <a:gd name="T96" fmla="*/ 0 w 36"/>
                <a:gd name="T97" fmla="*/ 23 h 23"/>
                <a:gd name="T98" fmla="*/ 0 w 36"/>
                <a:gd name="T9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3">
                  <a:moveTo>
                    <a:pt x="36" y="0"/>
                  </a:move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5" y="13"/>
                  </a:lnTo>
                  <a:lnTo>
                    <a:pt x="15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3"/>
                  </a:lnTo>
                  <a:lnTo>
                    <a:pt x="0" y="2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3" name="Freeform 2047"/>
            <p:cNvSpPr>
              <a:spLocks/>
            </p:cNvSpPr>
            <p:nvPr/>
          </p:nvSpPr>
          <p:spPr bwMode="auto">
            <a:xfrm>
              <a:off x="1868292" y="-3205464"/>
              <a:ext cx="47776" cy="28409"/>
            </a:xfrm>
            <a:custGeom>
              <a:avLst/>
              <a:gdLst>
                <a:gd name="T0" fmla="*/ 37 w 37"/>
                <a:gd name="T1" fmla="*/ 0 h 22"/>
                <a:gd name="T2" fmla="*/ 36 w 37"/>
                <a:gd name="T3" fmla="*/ 1 h 22"/>
                <a:gd name="T4" fmla="*/ 36 w 37"/>
                <a:gd name="T5" fmla="*/ 1 h 22"/>
                <a:gd name="T6" fmla="*/ 34 w 37"/>
                <a:gd name="T7" fmla="*/ 1 h 22"/>
                <a:gd name="T8" fmla="*/ 34 w 37"/>
                <a:gd name="T9" fmla="*/ 1 h 22"/>
                <a:gd name="T10" fmla="*/ 33 w 37"/>
                <a:gd name="T11" fmla="*/ 3 h 22"/>
                <a:gd name="T12" fmla="*/ 33 w 37"/>
                <a:gd name="T13" fmla="*/ 3 h 22"/>
                <a:gd name="T14" fmla="*/ 31 w 37"/>
                <a:gd name="T15" fmla="*/ 3 h 22"/>
                <a:gd name="T16" fmla="*/ 31 w 37"/>
                <a:gd name="T17" fmla="*/ 3 h 22"/>
                <a:gd name="T18" fmla="*/ 30 w 37"/>
                <a:gd name="T19" fmla="*/ 4 h 22"/>
                <a:gd name="T20" fmla="*/ 30 w 37"/>
                <a:gd name="T21" fmla="*/ 4 h 22"/>
                <a:gd name="T22" fmla="*/ 28 w 37"/>
                <a:gd name="T23" fmla="*/ 5 h 22"/>
                <a:gd name="T24" fmla="*/ 28 w 37"/>
                <a:gd name="T25" fmla="*/ 5 h 22"/>
                <a:gd name="T26" fmla="*/ 27 w 37"/>
                <a:gd name="T27" fmla="*/ 6 h 22"/>
                <a:gd name="T28" fmla="*/ 27 w 37"/>
                <a:gd name="T29" fmla="*/ 6 h 22"/>
                <a:gd name="T30" fmla="*/ 25 w 37"/>
                <a:gd name="T31" fmla="*/ 7 h 22"/>
                <a:gd name="T32" fmla="*/ 25 w 37"/>
                <a:gd name="T33" fmla="*/ 7 h 22"/>
                <a:gd name="T34" fmla="*/ 24 w 37"/>
                <a:gd name="T35" fmla="*/ 8 h 22"/>
                <a:gd name="T36" fmla="*/ 24 w 37"/>
                <a:gd name="T37" fmla="*/ 8 h 22"/>
                <a:gd name="T38" fmla="*/ 22 w 37"/>
                <a:gd name="T39" fmla="*/ 9 h 22"/>
                <a:gd name="T40" fmla="*/ 22 w 37"/>
                <a:gd name="T41" fmla="*/ 9 h 22"/>
                <a:gd name="T42" fmla="*/ 21 w 37"/>
                <a:gd name="T43" fmla="*/ 10 h 22"/>
                <a:gd name="T44" fmla="*/ 21 w 37"/>
                <a:gd name="T45" fmla="*/ 10 h 22"/>
                <a:gd name="T46" fmla="*/ 19 w 37"/>
                <a:gd name="T47" fmla="*/ 11 h 22"/>
                <a:gd name="T48" fmla="*/ 19 w 37"/>
                <a:gd name="T49" fmla="*/ 11 h 22"/>
                <a:gd name="T50" fmla="*/ 18 w 37"/>
                <a:gd name="T51" fmla="*/ 12 h 22"/>
                <a:gd name="T52" fmla="*/ 18 w 37"/>
                <a:gd name="T53" fmla="*/ 12 h 22"/>
                <a:gd name="T54" fmla="*/ 16 w 37"/>
                <a:gd name="T55" fmla="*/ 12 h 22"/>
                <a:gd name="T56" fmla="*/ 16 w 37"/>
                <a:gd name="T57" fmla="*/ 12 h 22"/>
                <a:gd name="T58" fmla="*/ 15 w 37"/>
                <a:gd name="T59" fmla="*/ 13 h 22"/>
                <a:gd name="T60" fmla="*/ 15 w 37"/>
                <a:gd name="T61" fmla="*/ 13 h 22"/>
                <a:gd name="T62" fmla="*/ 13 w 37"/>
                <a:gd name="T63" fmla="*/ 14 h 22"/>
                <a:gd name="T64" fmla="*/ 13 w 37"/>
                <a:gd name="T65" fmla="*/ 14 h 22"/>
                <a:gd name="T66" fmla="*/ 12 w 37"/>
                <a:gd name="T67" fmla="*/ 15 h 22"/>
                <a:gd name="T68" fmla="*/ 12 w 37"/>
                <a:gd name="T69" fmla="*/ 15 h 22"/>
                <a:gd name="T70" fmla="*/ 10 w 37"/>
                <a:gd name="T71" fmla="*/ 16 h 22"/>
                <a:gd name="T72" fmla="*/ 10 w 37"/>
                <a:gd name="T73" fmla="*/ 16 h 22"/>
                <a:gd name="T74" fmla="*/ 9 w 37"/>
                <a:gd name="T75" fmla="*/ 17 h 22"/>
                <a:gd name="T76" fmla="*/ 9 w 37"/>
                <a:gd name="T77" fmla="*/ 17 h 22"/>
                <a:gd name="T78" fmla="*/ 7 w 37"/>
                <a:gd name="T79" fmla="*/ 18 h 22"/>
                <a:gd name="T80" fmla="*/ 7 w 37"/>
                <a:gd name="T81" fmla="*/ 18 h 22"/>
                <a:gd name="T82" fmla="*/ 6 w 37"/>
                <a:gd name="T83" fmla="*/ 19 h 22"/>
                <a:gd name="T84" fmla="*/ 6 w 37"/>
                <a:gd name="T85" fmla="*/ 19 h 22"/>
                <a:gd name="T86" fmla="*/ 4 w 37"/>
                <a:gd name="T87" fmla="*/ 19 h 22"/>
                <a:gd name="T88" fmla="*/ 4 w 37"/>
                <a:gd name="T89" fmla="*/ 19 h 22"/>
                <a:gd name="T90" fmla="*/ 3 w 37"/>
                <a:gd name="T91" fmla="*/ 20 h 22"/>
                <a:gd name="T92" fmla="*/ 3 w 37"/>
                <a:gd name="T93" fmla="*/ 21 h 22"/>
                <a:gd name="T94" fmla="*/ 1 w 37"/>
                <a:gd name="T95" fmla="*/ 21 h 22"/>
                <a:gd name="T96" fmla="*/ 1 w 37"/>
                <a:gd name="T97" fmla="*/ 21 h 22"/>
                <a:gd name="T98" fmla="*/ 0 w 37"/>
                <a:gd name="T9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2">
                  <a:moveTo>
                    <a:pt x="37" y="0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0" y="2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4" name="Freeform 2048"/>
            <p:cNvSpPr>
              <a:spLocks/>
            </p:cNvSpPr>
            <p:nvPr/>
          </p:nvSpPr>
          <p:spPr bwMode="auto">
            <a:xfrm>
              <a:off x="1821808" y="-3177056"/>
              <a:ext cx="46484" cy="27118"/>
            </a:xfrm>
            <a:custGeom>
              <a:avLst/>
              <a:gdLst>
                <a:gd name="T0" fmla="*/ 36 w 36"/>
                <a:gd name="T1" fmla="*/ 0 h 21"/>
                <a:gd name="T2" fmla="*/ 36 w 36"/>
                <a:gd name="T3" fmla="*/ 0 h 21"/>
                <a:gd name="T4" fmla="*/ 34 w 36"/>
                <a:gd name="T5" fmla="*/ 1 h 21"/>
                <a:gd name="T6" fmla="*/ 34 w 36"/>
                <a:gd name="T7" fmla="*/ 1 h 21"/>
                <a:gd name="T8" fmla="*/ 33 w 36"/>
                <a:gd name="T9" fmla="*/ 2 h 21"/>
                <a:gd name="T10" fmla="*/ 33 w 36"/>
                <a:gd name="T11" fmla="*/ 2 h 21"/>
                <a:gd name="T12" fmla="*/ 31 w 36"/>
                <a:gd name="T13" fmla="*/ 3 h 21"/>
                <a:gd name="T14" fmla="*/ 31 w 36"/>
                <a:gd name="T15" fmla="*/ 3 h 21"/>
                <a:gd name="T16" fmla="*/ 30 w 36"/>
                <a:gd name="T17" fmla="*/ 3 h 21"/>
                <a:gd name="T18" fmla="*/ 30 w 36"/>
                <a:gd name="T19" fmla="*/ 3 h 21"/>
                <a:gd name="T20" fmla="*/ 28 w 36"/>
                <a:gd name="T21" fmla="*/ 5 h 21"/>
                <a:gd name="T22" fmla="*/ 28 w 36"/>
                <a:gd name="T23" fmla="*/ 5 h 21"/>
                <a:gd name="T24" fmla="*/ 27 w 36"/>
                <a:gd name="T25" fmla="*/ 5 h 21"/>
                <a:gd name="T26" fmla="*/ 27 w 36"/>
                <a:gd name="T27" fmla="*/ 5 h 21"/>
                <a:gd name="T28" fmla="*/ 25 w 36"/>
                <a:gd name="T29" fmla="*/ 6 h 21"/>
                <a:gd name="T30" fmla="*/ 25 w 36"/>
                <a:gd name="T31" fmla="*/ 6 h 21"/>
                <a:gd name="T32" fmla="*/ 24 w 36"/>
                <a:gd name="T33" fmla="*/ 7 h 21"/>
                <a:gd name="T34" fmla="*/ 24 w 36"/>
                <a:gd name="T35" fmla="*/ 7 h 21"/>
                <a:gd name="T36" fmla="*/ 22 w 36"/>
                <a:gd name="T37" fmla="*/ 8 h 21"/>
                <a:gd name="T38" fmla="*/ 22 w 36"/>
                <a:gd name="T39" fmla="*/ 8 h 21"/>
                <a:gd name="T40" fmla="*/ 21 w 36"/>
                <a:gd name="T41" fmla="*/ 9 h 21"/>
                <a:gd name="T42" fmla="*/ 21 w 36"/>
                <a:gd name="T43" fmla="*/ 9 h 21"/>
                <a:gd name="T44" fmla="*/ 19 w 36"/>
                <a:gd name="T45" fmla="*/ 9 h 21"/>
                <a:gd name="T46" fmla="*/ 19 w 36"/>
                <a:gd name="T47" fmla="*/ 10 h 21"/>
                <a:gd name="T48" fmla="*/ 18 w 36"/>
                <a:gd name="T49" fmla="*/ 11 h 21"/>
                <a:gd name="T50" fmla="*/ 18 w 36"/>
                <a:gd name="T51" fmla="*/ 11 h 21"/>
                <a:gd name="T52" fmla="*/ 16 w 36"/>
                <a:gd name="T53" fmla="*/ 11 h 21"/>
                <a:gd name="T54" fmla="*/ 16 w 36"/>
                <a:gd name="T55" fmla="*/ 11 h 21"/>
                <a:gd name="T56" fmla="*/ 15 w 36"/>
                <a:gd name="T57" fmla="*/ 12 h 21"/>
                <a:gd name="T58" fmla="*/ 15 w 36"/>
                <a:gd name="T59" fmla="*/ 12 h 21"/>
                <a:gd name="T60" fmla="*/ 13 w 36"/>
                <a:gd name="T61" fmla="*/ 13 h 21"/>
                <a:gd name="T62" fmla="*/ 13 w 36"/>
                <a:gd name="T63" fmla="*/ 13 h 21"/>
                <a:gd name="T64" fmla="*/ 12 w 36"/>
                <a:gd name="T65" fmla="*/ 14 h 21"/>
                <a:gd name="T66" fmla="*/ 12 w 36"/>
                <a:gd name="T67" fmla="*/ 14 h 21"/>
                <a:gd name="T68" fmla="*/ 10 w 36"/>
                <a:gd name="T69" fmla="*/ 15 h 21"/>
                <a:gd name="T70" fmla="*/ 10 w 36"/>
                <a:gd name="T71" fmla="*/ 15 h 21"/>
                <a:gd name="T72" fmla="*/ 9 w 36"/>
                <a:gd name="T73" fmla="*/ 16 h 21"/>
                <a:gd name="T74" fmla="*/ 9 w 36"/>
                <a:gd name="T75" fmla="*/ 16 h 21"/>
                <a:gd name="T76" fmla="*/ 7 w 36"/>
                <a:gd name="T77" fmla="*/ 17 h 21"/>
                <a:gd name="T78" fmla="*/ 7 w 36"/>
                <a:gd name="T79" fmla="*/ 17 h 21"/>
                <a:gd name="T80" fmla="*/ 6 w 36"/>
                <a:gd name="T81" fmla="*/ 17 h 21"/>
                <a:gd name="T82" fmla="*/ 6 w 36"/>
                <a:gd name="T83" fmla="*/ 17 h 21"/>
                <a:gd name="T84" fmla="*/ 4 w 36"/>
                <a:gd name="T85" fmla="*/ 18 h 21"/>
                <a:gd name="T86" fmla="*/ 4 w 36"/>
                <a:gd name="T87" fmla="*/ 18 h 21"/>
                <a:gd name="T88" fmla="*/ 3 w 36"/>
                <a:gd name="T89" fmla="*/ 19 h 21"/>
                <a:gd name="T90" fmla="*/ 3 w 36"/>
                <a:gd name="T91" fmla="*/ 19 h 21"/>
                <a:gd name="T92" fmla="*/ 1 w 36"/>
                <a:gd name="T93" fmla="*/ 20 h 21"/>
                <a:gd name="T94" fmla="*/ 1 w 36"/>
                <a:gd name="T95" fmla="*/ 20 h 21"/>
                <a:gd name="T96" fmla="*/ 0 w 36"/>
                <a:gd name="T97" fmla="*/ 21 h 21"/>
                <a:gd name="T98" fmla="*/ 0 w 36"/>
                <a:gd name="T9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1">
                  <a:moveTo>
                    <a:pt x="36" y="0"/>
                  </a:moveTo>
                  <a:lnTo>
                    <a:pt x="36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9" y="10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0" y="21"/>
                  </a:lnTo>
                  <a:lnTo>
                    <a:pt x="0" y="2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5" name="Freeform 2049"/>
            <p:cNvSpPr>
              <a:spLocks/>
            </p:cNvSpPr>
            <p:nvPr/>
          </p:nvSpPr>
          <p:spPr bwMode="auto">
            <a:xfrm>
              <a:off x="1772742" y="-3149939"/>
              <a:ext cx="49066" cy="27118"/>
            </a:xfrm>
            <a:custGeom>
              <a:avLst/>
              <a:gdLst>
                <a:gd name="T0" fmla="*/ 38 w 38"/>
                <a:gd name="T1" fmla="*/ 0 h 21"/>
                <a:gd name="T2" fmla="*/ 36 w 38"/>
                <a:gd name="T3" fmla="*/ 1 h 21"/>
                <a:gd name="T4" fmla="*/ 36 w 38"/>
                <a:gd name="T5" fmla="*/ 1 h 21"/>
                <a:gd name="T6" fmla="*/ 35 w 38"/>
                <a:gd name="T7" fmla="*/ 2 h 21"/>
                <a:gd name="T8" fmla="*/ 35 w 38"/>
                <a:gd name="T9" fmla="*/ 2 h 21"/>
                <a:gd name="T10" fmla="*/ 33 w 38"/>
                <a:gd name="T11" fmla="*/ 2 h 21"/>
                <a:gd name="T12" fmla="*/ 33 w 38"/>
                <a:gd name="T13" fmla="*/ 2 h 21"/>
                <a:gd name="T14" fmla="*/ 32 w 38"/>
                <a:gd name="T15" fmla="*/ 3 h 21"/>
                <a:gd name="T16" fmla="*/ 32 w 38"/>
                <a:gd name="T17" fmla="*/ 3 h 21"/>
                <a:gd name="T18" fmla="*/ 30 w 38"/>
                <a:gd name="T19" fmla="*/ 4 h 21"/>
                <a:gd name="T20" fmla="*/ 30 w 38"/>
                <a:gd name="T21" fmla="*/ 4 h 21"/>
                <a:gd name="T22" fmla="*/ 29 w 38"/>
                <a:gd name="T23" fmla="*/ 5 h 21"/>
                <a:gd name="T24" fmla="*/ 29 w 38"/>
                <a:gd name="T25" fmla="*/ 5 h 21"/>
                <a:gd name="T26" fmla="*/ 27 w 38"/>
                <a:gd name="T27" fmla="*/ 6 h 21"/>
                <a:gd name="T28" fmla="*/ 27 w 38"/>
                <a:gd name="T29" fmla="*/ 6 h 21"/>
                <a:gd name="T30" fmla="*/ 26 w 38"/>
                <a:gd name="T31" fmla="*/ 7 h 21"/>
                <a:gd name="T32" fmla="*/ 26 w 38"/>
                <a:gd name="T33" fmla="*/ 7 h 21"/>
                <a:gd name="T34" fmla="*/ 24 w 38"/>
                <a:gd name="T35" fmla="*/ 8 h 21"/>
                <a:gd name="T36" fmla="*/ 24 w 38"/>
                <a:gd name="T37" fmla="*/ 8 h 21"/>
                <a:gd name="T38" fmla="*/ 23 w 38"/>
                <a:gd name="T39" fmla="*/ 8 h 21"/>
                <a:gd name="T40" fmla="*/ 23 w 38"/>
                <a:gd name="T41" fmla="*/ 8 h 21"/>
                <a:gd name="T42" fmla="*/ 21 w 38"/>
                <a:gd name="T43" fmla="*/ 9 h 21"/>
                <a:gd name="T44" fmla="*/ 21 w 38"/>
                <a:gd name="T45" fmla="*/ 9 h 21"/>
                <a:gd name="T46" fmla="*/ 20 w 38"/>
                <a:gd name="T47" fmla="*/ 10 h 21"/>
                <a:gd name="T48" fmla="*/ 20 w 38"/>
                <a:gd name="T49" fmla="*/ 10 h 21"/>
                <a:gd name="T50" fmla="*/ 18 w 38"/>
                <a:gd name="T51" fmla="*/ 11 h 21"/>
                <a:gd name="T52" fmla="*/ 18 w 38"/>
                <a:gd name="T53" fmla="*/ 11 h 21"/>
                <a:gd name="T54" fmla="*/ 17 w 38"/>
                <a:gd name="T55" fmla="*/ 12 h 21"/>
                <a:gd name="T56" fmla="*/ 17 w 38"/>
                <a:gd name="T57" fmla="*/ 12 h 21"/>
                <a:gd name="T58" fmla="*/ 15 w 38"/>
                <a:gd name="T59" fmla="*/ 13 h 21"/>
                <a:gd name="T60" fmla="*/ 15 w 38"/>
                <a:gd name="T61" fmla="*/ 13 h 21"/>
                <a:gd name="T62" fmla="*/ 14 w 38"/>
                <a:gd name="T63" fmla="*/ 14 h 21"/>
                <a:gd name="T64" fmla="*/ 14 w 38"/>
                <a:gd name="T65" fmla="*/ 14 h 21"/>
                <a:gd name="T66" fmla="*/ 12 w 38"/>
                <a:gd name="T67" fmla="*/ 14 h 21"/>
                <a:gd name="T68" fmla="*/ 12 w 38"/>
                <a:gd name="T69" fmla="*/ 15 h 21"/>
                <a:gd name="T70" fmla="*/ 11 w 38"/>
                <a:gd name="T71" fmla="*/ 15 h 21"/>
                <a:gd name="T72" fmla="*/ 11 w 38"/>
                <a:gd name="T73" fmla="*/ 15 h 21"/>
                <a:gd name="T74" fmla="*/ 9 w 38"/>
                <a:gd name="T75" fmla="*/ 16 h 21"/>
                <a:gd name="T76" fmla="*/ 9 w 38"/>
                <a:gd name="T77" fmla="*/ 16 h 21"/>
                <a:gd name="T78" fmla="*/ 8 w 38"/>
                <a:gd name="T79" fmla="*/ 17 h 21"/>
                <a:gd name="T80" fmla="*/ 8 w 38"/>
                <a:gd name="T81" fmla="*/ 17 h 21"/>
                <a:gd name="T82" fmla="*/ 6 w 38"/>
                <a:gd name="T83" fmla="*/ 18 h 21"/>
                <a:gd name="T84" fmla="*/ 6 w 38"/>
                <a:gd name="T85" fmla="*/ 18 h 21"/>
                <a:gd name="T86" fmla="*/ 5 w 38"/>
                <a:gd name="T87" fmla="*/ 19 h 21"/>
                <a:gd name="T88" fmla="*/ 5 w 38"/>
                <a:gd name="T89" fmla="*/ 19 h 21"/>
                <a:gd name="T90" fmla="*/ 3 w 38"/>
                <a:gd name="T91" fmla="*/ 20 h 21"/>
                <a:gd name="T92" fmla="*/ 3 w 38"/>
                <a:gd name="T93" fmla="*/ 20 h 21"/>
                <a:gd name="T94" fmla="*/ 2 w 38"/>
                <a:gd name="T95" fmla="*/ 20 h 21"/>
                <a:gd name="T96" fmla="*/ 2 w 38"/>
                <a:gd name="T97" fmla="*/ 20 h 21"/>
                <a:gd name="T98" fmla="*/ 0 w 38"/>
                <a:gd name="T9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1">
                  <a:moveTo>
                    <a:pt x="38" y="0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2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6" name="Freeform 2050"/>
            <p:cNvSpPr>
              <a:spLocks/>
            </p:cNvSpPr>
            <p:nvPr/>
          </p:nvSpPr>
          <p:spPr bwMode="auto">
            <a:xfrm>
              <a:off x="1726258" y="-3122820"/>
              <a:ext cx="46484" cy="25826"/>
            </a:xfrm>
            <a:custGeom>
              <a:avLst/>
              <a:gdLst>
                <a:gd name="T0" fmla="*/ 36 w 36"/>
                <a:gd name="T1" fmla="*/ 0 h 20"/>
                <a:gd name="T2" fmla="*/ 36 w 36"/>
                <a:gd name="T3" fmla="*/ 0 h 20"/>
                <a:gd name="T4" fmla="*/ 35 w 36"/>
                <a:gd name="T5" fmla="*/ 1 h 20"/>
                <a:gd name="T6" fmla="*/ 35 w 36"/>
                <a:gd name="T7" fmla="*/ 1 h 20"/>
                <a:gd name="T8" fmla="*/ 33 w 36"/>
                <a:gd name="T9" fmla="*/ 2 h 20"/>
                <a:gd name="T10" fmla="*/ 33 w 36"/>
                <a:gd name="T11" fmla="*/ 2 h 20"/>
                <a:gd name="T12" fmla="*/ 32 w 36"/>
                <a:gd name="T13" fmla="*/ 3 h 20"/>
                <a:gd name="T14" fmla="*/ 32 w 36"/>
                <a:gd name="T15" fmla="*/ 3 h 20"/>
                <a:gd name="T16" fmla="*/ 30 w 36"/>
                <a:gd name="T17" fmla="*/ 3 h 20"/>
                <a:gd name="T18" fmla="*/ 30 w 36"/>
                <a:gd name="T19" fmla="*/ 3 h 20"/>
                <a:gd name="T20" fmla="*/ 29 w 36"/>
                <a:gd name="T21" fmla="*/ 5 h 20"/>
                <a:gd name="T22" fmla="*/ 29 w 36"/>
                <a:gd name="T23" fmla="*/ 5 h 20"/>
                <a:gd name="T24" fmla="*/ 27 w 36"/>
                <a:gd name="T25" fmla="*/ 5 h 20"/>
                <a:gd name="T26" fmla="*/ 27 w 36"/>
                <a:gd name="T27" fmla="*/ 5 h 20"/>
                <a:gd name="T28" fmla="*/ 26 w 36"/>
                <a:gd name="T29" fmla="*/ 6 h 20"/>
                <a:gd name="T30" fmla="*/ 26 w 36"/>
                <a:gd name="T31" fmla="*/ 6 h 20"/>
                <a:gd name="T32" fmla="*/ 24 w 36"/>
                <a:gd name="T33" fmla="*/ 7 h 20"/>
                <a:gd name="T34" fmla="*/ 24 w 36"/>
                <a:gd name="T35" fmla="*/ 7 h 20"/>
                <a:gd name="T36" fmla="*/ 23 w 36"/>
                <a:gd name="T37" fmla="*/ 8 h 20"/>
                <a:gd name="T38" fmla="*/ 23 w 36"/>
                <a:gd name="T39" fmla="*/ 8 h 20"/>
                <a:gd name="T40" fmla="*/ 21 w 36"/>
                <a:gd name="T41" fmla="*/ 8 h 20"/>
                <a:gd name="T42" fmla="*/ 21 w 36"/>
                <a:gd name="T43" fmla="*/ 9 h 20"/>
                <a:gd name="T44" fmla="*/ 20 w 36"/>
                <a:gd name="T45" fmla="*/ 9 h 20"/>
                <a:gd name="T46" fmla="*/ 20 w 36"/>
                <a:gd name="T47" fmla="*/ 9 h 20"/>
                <a:gd name="T48" fmla="*/ 18 w 36"/>
                <a:gd name="T49" fmla="*/ 10 h 20"/>
                <a:gd name="T50" fmla="*/ 18 w 36"/>
                <a:gd name="T51" fmla="*/ 10 h 20"/>
                <a:gd name="T52" fmla="*/ 17 w 36"/>
                <a:gd name="T53" fmla="*/ 11 h 20"/>
                <a:gd name="T54" fmla="*/ 17 w 36"/>
                <a:gd name="T55" fmla="*/ 11 h 20"/>
                <a:gd name="T56" fmla="*/ 15 w 36"/>
                <a:gd name="T57" fmla="*/ 12 h 20"/>
                <a:gd name="T58" fmla="*/ 15 w 36"/>
                <a:gd name="T59" fmla="*/ 12 h 20"/>
                <a:gd name="T60" fmla="*/ 14 w 36"/>
                <a:gd name="T61" fmla="*/ 12 h 20"/>
                <a:gd name="T62" fmla="*/ 14 w 36"/>
                <a:gd name="T63" fmla="*/ 13 h 20"/>
                <a:gd name="T64" fmla="*/ 12 w 36"/>
                <a:gd name="T65" fmla="*/ 14 h 20"/>
                <a:gd name="T66" fmla="*/ 12 w 36"/>
                <a:gd name="T67" fmla="*/ 14 h 20"/>
                <a:gd name="T68" fmla="*/ 11 w 36"/>
                <a:gd name="T69" fmla="*/ 14 h 20"/>
                <a:gd name="T70" fmla="*/ 11 w 36"/>
                <a:gd name="T71" fmla="*/ 14 h 20"/>
                <a:gd name="T72" fmla="*/ 9 w 36"/>
                <a:gd name="T73" fmla="*/ 15 h 20"/>
                <a:gd name="T74" fmla="*/ 9 w 36"/>
                <a:gd name="T75" fmla="*/ 15 h 20"/>
                <a:gd name="T76" fmla="*/ 8 w 36"/>
                <a:gd name="T77" fmla="*/ 16 h 20"/>
                <a:gd name="T78" fmla="*/ 8 w 36"/>
                <a:gd name="T79" fmla="*/ 16 h 20"/>
                <a:gd name="T80" fmla="*/ 6 w 36"/>
                <a:gd name="T81" fmla="*/ 17 h 20"/>
                <a:gd name="T82" fmla="*/ 6 w 36"/>
                <a:gd name="T83" fmla="*/ 17 h 20"/>
                <a:gd name="T84" fmla="*/ 5 w 36"/>
                <a:gd name="T85" fmla="*/ 18 h 20"/>
                <a:gd name="T86" fmla="*/ 5 w 36"/>
                <a:gd name="T87" fmla="*/ 18 h 20"/>
                <a:gd name="T88" fmla="*/ 3 w 36"/>
                <a:gd name="T89" fmla="*/ 18 h 20"/>
                <a:gd name="T90" fmla="*/ 3 w 36"/>
                <a:gd name="T91" fmla="*/ 18 h 20"/>
                <a:gd name="T92" fmla="*/ 2 w 36"/>
                <a:gd name="T93" fmla="*/ 19 h 20"/>
                <a:gd name="T94" fmla="*/ 2 w 36"/>
                <a:gd name="T95" fmla="*/ 19 h 20"/>
                <a:gd name="T96" fmla="*/ 0 w 36"/>
                <a:gd name="T97" fmla="*/ 20 h 20"/>
                <a:gd name="T98" fmla="*/ 0 w 36"/>
                <a:gd name="T9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0">
                  <a:moveTo>
                    <a:pt x="36" y="0"/>
                  </a:move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1" y="8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0" y="20"/>
                  </a:lnTo>
                  <a:lnTo>
                    <a:pt x="0" y="2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7" name="Freeform 2051"/>
            <p:cNvSpPr>
              <a:spLocks/>
            </p:cNvSpPr>
            <p:nvPr/>
          </p:nvSpPr>
          <p:spPr bwMode="auto">
            <a:xfrm>
              <a:off x="1678483" y="-3096994"/>
              <a:ext cx="47776" cy="25826"/>
            </a:xfrm>
            <a:custGeom>
              <a:avLst/>
              <a:gdLst>
                <a:gd name="T0" fmla="*/ 37 w 37"/>
                <a:gd name="T1" fmla="*/ 0 h 20"/>
                <a:gd name="T2" fmla="*/ 36 w 37"/>
                <a:gd name="T3" fmla="*/ 1 h 20"/>
                <a:gd name="T4" fmla="*/ 36 w 37"/>
                <a:gd name="T5" fmla="*/ 1 h 20"/>
                <a:gd name="T6" fmla="*/ 34 w 37"/>
                <a:gd name="T7" fmla="*/ 1 h 20"/>
                <a:gd name="T8" fmla="*/ 34 w 37"/>
                <a:gd name="T9" fmla="*/ 2 h 20"/>
                <a:gd name="T10" fmla="*/ 33 w 37"/>
                <a:gd name="T11" fmla="*/ 3 h 20"/>
                <a:gd name="T12" fmla="*/ 33 w 37"/>
                <a:gd name="T13" fmla="*/ 3 h 20"/>
                <a:gd name="T14" fmla="*/ 31 w 37"/>
                <a:gd name="T15" fmla="*/ 3 h 20"/>
                <a:gd name="T16" fmla="*/ 31 w 37"/>
                <a:gd name="T17" fmla="*/ 3 h 20"/>
                <a:gd name="T18" fmla="*/ 30 w 37"/>
                <a:gd name="T19" fmla="*/ 4 h 20"/>
                <a:gd name="T20" fmla="*/ 30 w 37"/>
                <a:gd name="T21" fmla="*/ 4 h 20"/>
                <a:gd name="T22" fmla="*/ 28 w 37"/>
                <a:gd name="T23" fmla="*/ 5 h 20"/>
                <a:gd name="T24" fmla="*/ 28 w 37"/>
                <a:gd name="T25" fmla="*/ 5 h 20"/>
                <a:gd name="T26" fmla="*/ 27 w 37"/>
                <a:gd name="T27" fmla="*/ 6 h 20"/>
                <a:gd name="T28" fmla="*/ 27 w 37"/>
                <a:gd name="T29" fmla="*/ 6 h 20"/>
                <a:gd name="T30" fmla="*/ 25 w 37"/>
                <a:gd name="T31" fmla="*/ 6 h 20"/>
                <a:gd name="T32" fmla="*/ 25 w 37"/>
                <a:gd name="T33" fmla="*/ 7 h 20"/>
                <a:gd name="T34" fmla="*/ 24 w 37"/>
                <a:gd name="T35" fmla="*/ 7 h 20"/>
                <a:gd name="T36" fmla="*/ 24 w 37"/>
                <a:gd name="T37" fmla="*/ 7 h 20"/>
                <a:gd name="T38" fmla="*/ 22 w 37"/>
                <a:gd name="T39" fmla="*/ 8 h 20"/>
                <a:gd name="T40" fmla="*/ 22 w 37"/>
                <a:gd name="T41" fmla="*/ 8 h 20"/>
                <a:gd name="T42" fmla="*/ 21 w 37"/>
                <a:gd name="T43" fmla="*/ 9 h 20"/>
                <a:gd name="T44" fmla="*/ 21 w 37"/>
                <a:gd name="T45" fmla="*/ 9 h 20"/>
                <a:gd name="T46" fmla="*/ 19 w 37"/>
                <a:gd name="T47" fmla="*/ 10 h 20"/>
                <a:gd name="T48" fmla="*/ 19 w 37"/>
                <a:gd name="T49" fmla="*/ 10 h 20"/>
                <a:gd name="T50" fmla="*/ 18 w 37"/>
                <a:gd name="T51" fmla="*/ 10 h 20"/>
                <a:gd name="T52" fmla="*/ 18 w 37"/>
                <a:gd name="T53" fmla="*/ 10 h 20"/>
                <a:gd name="T54" fmla="*/ 16 w 37"/>
                <a:gd name="T55" fmla="*/ 11 h 20"/>
                <a:gd name="T56" fmla="*/ 16 w 37"/>
                <a:gd name="T57" fmla="*/ 11 h 20"/>
                <a:gd name="T58" fmla="*/ 15 w 37"/>
                <a:gd name="T59" fmla="*/ 12 h 20"/>
                <a:gd name="T60" fmla="*/ 15 w 37"/>
                <a:gd name="T61" fmla="*/ 12 h 20"/>
                <a:gd name="T62" fmla="*/ 13 w 37"/>
                <a:gd name="T63" fmla="*/ 13 h 20"/>
                <a:gd name="T64" fmla="*/ 13 w 37"/>
                <a:gd name="T65" fmla="*/ 13 h 20"/>
                <a:gd name="T66" fmla="*/ 12 w 37"/>
                <a:gd name="T67" fmla="*/ 14 h 20"/>
                <a:gd name="T68" fmla="*/ 12 w 37"/>
                <a:gd name="T69" fmla="*/ 14 h 20"/>
                <a:gd name="T70" fmla="*/ 10 w 37"/>
                <a:gd name="T71" fmla="*/ 15 h 20"/>
                <a:gd name="T72" fmla="*/ 10 w 37"/>
                <a:gd name="T73" fmla="*/ 15 h 20"/>
                <a:gd name="T74" fmla="*/ 9 w 37"/>
                <a:gd name="T75" fmla="*/ 15 h 20"/>
                <a:gd name="T76" fmla="*/ 9 w 37"/>
                <a:gd name="T77" fmla="*/ 15 h 20"/>
                <a:gd name="T78" fmla="*/ 7 w 37"/>
                <a:gd name="T79" fmla="*/ 16 h 20"/>
                <a:gd name="T80" fmla="*/ 7 w 37"/>
                <a:gd name="T81" fmla="*/ 16 h 20"/>
                <a:gd name="T82" fmla="*/ 6 w 37"/>
                <a:gd name="T83" fmla="*/ 17 h 20"/>
                <a:gd name="T84" fmla="*/ 6 w 37"/>
                <a:gd name="T85" fmla="*/ 17 h 20"/>
                <a:gd name="T86" fmla="*/ 4 w 37"/>
                <a:gd name="T87" fmla="*/ 18 h 20"/>
                <a:gd name="T88" fmla="*/ 4 w 37"/>
                <a:gd name="T89" fmla="*/ 18 h 20"/>
                <a:gd name="T90" fmla="*/ 3 w 37"/>
                <a:gd name="T91" fmla="*/ 19 h 20"/>
                <a:gd name="T92" fmla="*/ 3 w 37"/>
                <a:gd name="T93" fmla="*/ 19 h 20"/>
                <a:gd name="T94" fmla="*/ 1 w 37"/>
                <a:gd name="T95" fmla="*/ 19 h 20"/>
                <a:gd name="T96" fmla="*/ 1 w 37"/>
                <a:gd name="T97" fmla="*/ 19 h 20"/>
                <a:gd name="T98" fmla="*/ 0 w 37"/>
                <a:gd name="T9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0">
                  <a:moveTo>
                    <a:pt x="37" y="0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4" y="1"/>
                  </a:lnTo>
                  <a:lnTo>
                    <a:pt x="34" y="2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5" y="6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0" y="2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8" name="Freeform 2052"/>
            <p:cNvSpPr>
              <a:spLocks/>
            </p:cNvSpPr>
            <p:nvPr/>
          </p:nvSpPr>
          <p:spPr bwMode="auto">
            <a:xfrm>
              <a:off x="1631999" y="-3071167"/>
              <a:ext cx="46484" cy="24535"/>
            </a:xfrm>
            <a:custGeom>
              <a:avLst/>
              <a:gdLst>
                <a:gd name="T0" fmla="*/ 36 w 36"/>
                <a:gd name="T1" fmla="*/ 0 h 19"/>
                <a:gd name="T2" fmla="*/ 36 w 36"/>
                <a:gd name="T3" fmla="*/ 0 h 19"/>
                <a:gd name="T4" fmla="*/ 34 w 36"/>
                <a:gd name="T5" fmla="*/ 1 h 19"/>
                <a:gd name="T6" fmla="*/ 34 w 36"/>
                <a:gd name="T7" fmla="*/ 1 h 19"/>
                <a:gd name="T8" fmla="*/ 33 w 36"/>
                <a:gd name="T9" fmla="*/ 2 h 19"/>
                <a:gd name="T10" fmla="*/ 33 w 36"/>
                <a:gd name="T11" fmla="*/ 2 h 19"/>
                <a:gd name="T12" fmla="*/ 31 w 36"/>
                <a:gd name="T13" fmla="*/ 2 h 19"/>
                <a:gd name="T14" fmla="*/ 31 w 36"/>
                <a:gd name="T15" fmla="*/ 3 h 19"/>
                <a:gd name="T16" fmla="*/ 30 w 36"/>
                <a:gd name="T17" fmla="*/ 3 h 19"/>
                <a:gd name="T18" fmla="*/ 30 w 36"/>
                <a:gd name="T19" fmla="*/ 4 h 19"/>
                <a:gd name="T20" fmla="*/ 28 w 36"/>
                <a:gd name="T21" fmla="*/ 4 h 19"/>
                <a:gd name="T22" fmla="*/ 28 w 36"/>
                <a:gd name="T23" fmla="*/ 4 h 19"/>
                <a:gd name="T24" fmla="*/ 27 w 36"/>
                <a:gd name="T25" fmla="*/ 5 h 19"/>
                <a:gd name="T26" fmla="*/ 27 w 36"/>
                <a:gd name="T27" fmla="*/ 5 h 19"/>
                <a:gd name="T28" fmla="*/ 25 w 36"/>
                <a:gd name="T29" fmla="*/ 6 h 19"/>
                <a:gd name="T30" fmla="*/ 25 w 36"/>
                <a:gd name="T31" fmla="*/ 6 h 19"/>
                <a:gd name="T32" fmla="*/ 24 w 36"/>
                <a:gd name="T33" fmla="*/ 7 h 19"/>
                <a:gd name="T34" fmla="*/ 24 w 36"/>
                <a:gd name="T35" fmla="*/ 7 h 19"/>
                <a:gd name="T36" fmla="*/ 22 w 36"/>
                <a:gd name="T37" fmla="*/ 7 h 19"/>
                <a:gd name="T38" fmla="*/ 22 w 36"/>
                <a:gd name="T39" fmla="*/ 7 h 19"/>
                <a:gd name="T40" fmla="*/ 21 w 36"/>
                <a:gd name="T41" fmla="*/ 8 h 19"/>
                <a:gd name="T42" fmla="*/ 21 w 36"/>
                <a:gd name="T43" fmla="*/ 8 h 19"/>
                <a:gd name="T44" fmla="*/ 19 w 36"/>
                <a:gd name="T45" fmla="*/ 9 h 19"/>
                <a:gd name="T46" fmla="*/ 19 w 36"/>
                <a:gd name="T47" fmla="*/ 9 h 19"/>
                <a:gd name="T48" fmla="*/ 18 w 36"/>
                <a:gd name="T49" fmla="*/ 10 h 19"/>
                <a:gd name="T50" fmla="*/ 18 w 36"/>
                <a:gd name="T51" fmla="*/ 10 h 19"/>
                <a:gd name="T52" fmla="*/ 16 w 36"/>
                <a:gd name="T53" fmla="*/ 10 h 19"/>
                <a:gd name="T54" fmla="*/ 16 w 36"/>
                <a:gd name="T55" fmla="*/ 11 h 19"/>
                <a:gd name="T56" fmla="*/ 15 w 36"/>
                <a:gd name="T57" fmla="*/ 11 h 19"/>
                <a:gd name="T58" fmla="*/ 15 w 36"/>
                <a:gd name="T59" fmla="*/ 11 h 19"/>
                <a:gd name="T60" fmla="*/ 13 w 36"/>
                <a:gd name="T61" fmla="*/ 12 h 19"/>
                <a:gd name="T62" fmla="*/ 13 w 36"/>
                <a:gd name="T63" fmla="*/ 12 h 19"/>
                <a:gd name="T64" fmla="*/ 12 w 36"/>
                <a:gd name="T65" fmla="*/ 13 h 19"/>
                <a:gd name="T66" fmla="*/ 12 w 36"/>
                <a:gd name="T67" fmla="*/ 13 h 19"/>
                <a:gd name="T68" fmla="*/ 10 w 36"/>
                <a:gd name="T69" fmla="*/ 14 h 19"/>
                <a:gd name="T70" fmla="*/ 10 w 36"/>
                <a:gd name="T71" fmla="*/ 14 h 19"/>
                <a:gd name="T72" fmla="*/ 9 w 36"/>
                <a:gd name="T73" fmla="*/ 14 h 19"/>
                <a:gd name="T74" fmla="*/ 9 w 36"/>
                <a:gd name="T75" fmla="*/ 14 h 19"/>
                <a:gd name="T76" fmla="*/ 7 w 36"/>
                <a:gd name="T77" fmla="*/ 15 h 19"/>
                <a:gd name="T78" fmla="*/ 7 w 36"/>
                <a:gd name="T79" fmla="*/ 15 h 19"/>
                <a:gd name="T80" fmla="*/ 6 w 36"/>
                <a:gd name="T81" fmla="*/ 16 h 19"/>
                <a:gd name="T82" fmla="*/ 6 w 36"/>
                <a:gd name="T83" fmla="*/ 16 h 19"/>
                <a:gd name="T84" fmla="*/ 4 w 36"/>
                <a:gd name="T85" fmla="*/ 17 h 19"/>
                <a:gd name="T86" fmla="*/ 4 w 36"/>
                <a:gd name="T87" fmla="*/ 17 h 19"/>
                <a:gd name="T88" fmla="*/ 3 w 36"/>
                <a:gd name="T89" fmla="*/ 17 h 19"/>
                <a:gd name="T90" fmla="*/ 3 w 36"/>
                <a:gd name="T91" fmla="*/ 17 h 19"/>
                <a:gd name="T92" fmla="*/ 1 w 36"/>
                <a:gd name="T93" fmla="*/ 18 h 19"/>
                <a:gd name="T94" fmla="*/ 1 w 36"/>
                <a:gd name="T95" fmla="*/ 18 h 19"/>
                <a:gd name="T96" fmla="*/ 0 w 36"/>
                <a:gd name="T97" fmla="*/ 19 h 19"/>
                <a:gd name="T98" fmla="*/ 0 w 36"/>
                <a:gd name="T9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9">
                  <a:moveTo>
                    <a:pt x="36" y="0"/>
                  </a:moveTo>
                  <a:lnTo>
                    <a:pt x="36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30" y="3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0" y="19"/>
                  </a:lnTo>
                  <a:lnTo>
                    <a:pt x="0" y="1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9" name="Freeform 2053"/>
            <p:cNvSpPr>
              <a:spLocks/>
            </p:cNvSpPr>
            <p:nvPr/>
          </p:nvSpPr>
          <p:spPr bwMode="auto">
            <a:xfrm>
              <a:off x="1582933" y="-3046633"/>
              <a:ext cx="49066" cy="24535"/>
            </a:xfrm>
            <a:custGeom>
              <a:avLst/>
              <a:gdLst>
                <a:gd name="T0" fmla="*/ 38 w 38"/>
                <a:gd name="T1" fmla="*/ 0 h 19"/>
                <a:gd name="T2" fmla="*/ 36 w 38"/>
                <a:gd name="T3" fmla="*/ 1 h 19"/>
                <a:gd name="T4" fmla="*/ 36 w 38"/>
                <a:gd name="T5" fmla="*/ 1 h 19"/>
                <a:gd name="T6" fmla="*/ 35 w 38"/>
                <a:gd name="T7" fmla="*/ 1 h 19"/>
                <a:gd name="T8" fmla="*/ 35 w 38"/>
                <a:gd name="T9" fmla="*/ 2 h 19"/>
                <a:gd name="T10" fmla="*/ 33 w 38"/>
                <a:gd name="T11" fmla="*/ 2 h 19"/>
                <a:gd name="T12" fmla="*/ 33 w 38"/>
                <a:gd name="T13" fmla="*/ 3 h 19"/>
                <a:gd name="T14" fmla="*/ 32 w 38"/>
                <a:gd name="T15" fmla="*/ 3 h 19"/>
                <a:gd name="T16" fmla="*/ 32 w 38"/>
                <a:gd name="T17" fmla="*/ 3 h 19"/>
                <a:gd name="T18" fmla="*/ 30 w 38"/>
                <a:gd name="T19" fmla="*/ 4 h 19"/>
                <a:gd name="T20" fmla="*/ 30 w 38"/>
                <a:gd name="T21" fmla="*/ 4 h 19"/>
                <a:gd name="T22" fmla="*/ 29 w 38"/>
                <a:gd name="T23" fmla="*/ 5 h 19"/>
                <a:gd name="T24" fmla="*/ 29 w 38"/>
                <a:gd name="T25" fmla="*/ 5 h 19"/>
                <a:gd name="T26" fmla="*/ 27 w 38"/>
                <a:gd name="T27" fmla="*/ 6 h 19"/>
                <a:gd name="T28" fmla="*/ 27 w 38"/>
                <a:gd name="T29" fmla="*/ 6 h 19"/>
                <a:gd name="T30" fmla="*/ 26 w 38"/>
                <a:gd name="T31" fmla="*/ 6 h 19"/>
                <a:gd name="T32" fmla="*/ 26 w 38"/>
                <a:gd name="T33" fmla="*/ 6 h 19"/>
                <a:gd name="T34" fmla="*/ 24 w 38"/>
                <a:gd name="T35" fmla="*/ 7 h 19"/>
                <a:gd name="T36" fmla="*/ 24 w 38"/>
                <a:gd name="T37" fmla="*/ 7 h 19"/>
                <a:gd name="T38" fmla="*/ 23 w 38"/>
                <a:gd name="T39" fmla="*/ 8 h 19"/>
                <a:gd name="T40" fmla="*/ 23 w 38"/>
                <a:gd name="T41" fmla="*/ 8 h 19"/>
                <a:gd name="T42" fmla="*/ 21 w 38"/>
                <a:gd name="T43" fmla="*/ 9 h 19"/>
                <a:gd name="T44" fmla="*/ 21 w 38"/>
                <a:gd name="T45" fmla="*/ 9 h 19"/>
                <a:gd name="T46" fmla="*/ 20 w 38"/>
                <a:gd name="T47" fmla="*/ 9 h 19"/>
                <a:gd name="T48" fmla="*/ 20 w 38"/>
                <a:gd name="T49" fmla="*/ 9 h 19"/>
                <a:gd name="T50" fmla="*/ 18 w 38"/>
                <a:gd name="T51" fmla="*/ 10 h 19"/>
                <a:gd name="T52" fmla="*/ 18 w 38"/>
                <a:gd name="T53" fmla="*/ 10 h 19"/>
                <a:gd name="T54" fmla="*/ 17 w 38"/>
                <a:gd name="T55" fmla="*/ 11 h 19"/>
                <a:gd name="T56" fmla="*/ 17 w 38"/>
                <a:gd name="T57" fmla="*/ 11 h 19"/>
                <a:gd name="T58" fmla="*/ 15 w 38"/>
                <a:gd name="T59" fmla="*/ 12 h 19"/>
                <a:gd name="T60" fmla="*/ 15 w 38"/>
                <a:gd name="T61" fmla="*/ 12 h 19"/>
                <a:gd name="T62" fmla="*/ 14 w 38"/>
                <a:gd name="T63" fmla="*/ 12 h 19"/>
                <a:gd name="T64" fmla="*/ 14 w 38"/>
                <a:gd name="T65" fmla="*/ 12 h 19"/>
                <a:gd name="T66" fmla="*/ 12 w 38"/>
                <a:gd name="T67" fmla="*/ 13 h 19"/>
                <a:gd name="T68" fmla="*/ 12 w 38"/>
                <a:gd name="T69" fmla="*/ 13 h 19"/>
                <a:gd name="T70" fmla="*/ 11 w 38"/>
                <a:gd name="T71" fmla="*/ 14 h 19"/>
                <a:gd name="T72" fmla="*/ 11 w 38"/>
                <a:gd name="T73" fmla="*/ 14 h 19"/>
                <a:gd name="T74" fmla="*/ 9 w 38"/>
                <a:gd name="T75" fmla="*/ 15 h 19"/>
                <a:gd name="T76" fmla="*/ 9 w 38"/>
                <a:gd name="T77" fmla="*/ 15 h 19"/>
                <a:gd name="T78" fmla="*/ 8 w 38"/>
                <a:gd name="T79" fmla="*/ 15 h 19"/>
                <a:gd name="T80" fmla="*/ 8 w 38"/>
                <a:gd name="T81" fmla="*/ 15 h 19"/>
                <a:gd name="T82" fmla="*/ 6 w 38"/>
                <a:gd name="T83" fmla="*/ 16 h 19"/>
                <a:gd name="T84" fmla="*/ 6 w 38"/>
                <a:gd name="T85" fmla="*/ 16 h 19"/>
                <a:gd name="T86" fmla="*/ 5 w 38"/>
                <a:gd name="T87" fmla="*/ 17 h 19"/>
                <a:gd name="T88" fmla="*/ 5 w 38"/>
                <a:gd name="T89" fmla="*/ 17 h 19"/>
                <a:gd name="T90" fmla="*/ 3 w 38"/>
                <a:gd name="T91" fmla="*/ 18 h 19"/>
                <a:gd name="T92" fmla="*/ 3 w 38"/>
                <a:gd name="T93" fmla="*/ 18 h 19"/>
                <a:gd name="T94" fmla="*/ 2 w 38"/>
                <a:gd name="T95" fmla="*/ 18 h 19"/>
                <a:gd name="T96" fmla="*/ 2 w 38"/>
                <a:gd name="T97" fmla="*/ 19 h 19"/>
                <a:gd name="T98" fmla="*/ 0 w 38"/>
                <a:gd name="T9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5" y="1"/>
                  </a:lnTo>
                  <a:lnTo>
                    <a:pt x="35" y="2"/>
                  </a:lnTo>
                  <a:lnTo>
                    <a:pt x="33" y="2"/>
                  </a:lnTo>
                  <a:lnTo>
                    <a:pt x="33" y="3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0" name="Freeform 2054"/>
            <p:cNvSpPr>
              <a:spLocks/>
            </p:cNvSpPr>
            <p:nvPr/>
          </p:nvSpPr>
          <p:spPr bwMode="auto">
            <a:xfrm>
              <a:off x="1536448" y="-3022098"/>
              <a:ext cx="46484" cy="23244"/>
            </a:xfrm>
            <a:custGeom>
              <a:avLst/>
              <a:gdLst>
                <a:gd name="T0" fmla="*/ 36 w 36"/>
                <a:gd name="T1" fmla="*/ 0 h 18"/>
                <a:gd name="T2" fmla="*/ 36 w 36"/>
                <a:gd name="T3" fmla="*/ 0 h 18"/>
                <a:gd name="T4" fmla="*/ 35 w 36"/>
                <a:gd name="T5" fmla="*/ 1 h 18"/>
                <a:gd name="T6" fmla="*/ 35 w 36"/>
                <a:gd name="T7" fmla="*/ 1 h 18"/>
                <a:gd name="T8" fmla="*/ 33 w 36"/>
                <a:gd name="T9" fmla="*/ 2 h 18"/>
                <a:gd name="T10" fmla="*/ 33 w 36"/>
                <a:gd name="T11" fmla="*/ 2 h 18"/>
                <a:gd name="T12" fmla="*/ 32 w 36"/>
                <a:gd name="T13" fmla="*/ 2 h 18"/>
                <a:gd name="T14" fmla="*/ 32 w 36"/>
                <a:gd name="T15" fmla="*/ 3 h 18"/>
                <a:gd name="T16" fmla="*/ 30 w 36"/>
                <a:gd name="T17" fmla="*/ 3 h 18"/>
                <a:gd name="T18" fmla="*/ 30 w 36"/>
                <a:gd name="T19" fmla="*/ 3 h 18"/>
                <a:gd name="T20" fmla="*/ 29 w 36"/>
                <a:gd name="T21" fmla="*/ 4 h 18"/>
                <a:gd name="T22" fmla="*/ 29 w 36"/>
                <a:gd name="T23" fmla="*/ 4 h 18"/>
                <a:gd name="T24" fmla="*/ 27 w 36"/>
                <a:gd name="T25" fmla="*/ 5 h 18"/>
                <a:gd name="T26" fmla="*/ 27 w 36"/>
                <a:gd name="T27" fmla="*/ 5 h 18"/>
                <a:gd name="T28" fmla="*/ 26 w 36"/>
                <a:gd name="T29" fmla="*/ 6 h 18"/>
                <a:gd name="T30" fmla="*/ 26 w 36"/>
                <a:gd name="T31" fmla="*/ 6 h 18"/>
                <a:gd name="T32" fmla="*/ 24 w 36"/>
                <a:gd name="T33" fmla="*/ 6 h 18"/>
                <a:gd name="T34" fmla="*/ 24 w 36"/>
                <a:gd name="T35" fmla="*/ 6 h 18"/>
                <a:gd name="T36" fmla="*/ 23 w 36"/>
                <a:gd name="T37" fmla="*/ 7 h 18"/>
                <a:gd name="T38" fmla="*/ 23 w 36"/>
                <a:gd name="T39" fmla="*/ 7 h 18"/>
                <a:gd name="T40" fmla="*/ 21 w 36"/>
                <a:gd name="T41" fmla="*/ 8 h 18"/>
                <a:gd name="T42" fmla="*/ 21 w 36"/>
                <a:gd name="T43" fmla="*/ 8 h 18"/>
                <a:gd name="T44" fmla="*/ 20 w 36"/>
                <a:gd name="T45" fmla="*/ 9 h 18"/>
                <a:gd name="T46" fmla="*/ 20 w 36"/>
                <a:gd name="T47" fmla="*/ 9 h 18"/>
                <a:gd name="T48" fmla="*/ 18 w 36"/>
                <a:gd name="T49" fmla="*/ 9 h 18"/>
                <a:gd name="T50" fmla="*/ 18 w 36"/>
                <a:gd name="T51" fmla="*/ 9 h 18"/>
                <a:gd name="T52" fmla="*/ 17 w 36"/>
                <a:gd name="T53" fmla="*/ 10 h 18"/>
                <a:gd name="T54" fmla="*/ 17 w 36"/>
                <a:gd name="T55" fmla="*/ 10 h 18"/>
                <a:gd name="T56" fmla="*/ 15 w 36"/>
                <a:gd name="T57" fmla="*/ 11 h 18"/>
                <a:gd name="T58" fmla="*/ 15 w 36"/>
                <a:gd name="T59" fmla="*/ 11 h 18"/>
                <a:gd name="T60" fmla="*/ 14 w 36"/>
                <a:gd name="T61" fmla="*/ 12 h 18"/>
                <a:gd name="T62" fmla="*/ 14 w 36"/>
                <a:gd name="T63" fmla="*/ 12 h 18"/>
                <a:gd name="T64" fmla="*/ 12 w 36"/>
                <a:gd name="T65" fmla="*/ 12 h 18"/>
                <a:gd name="T66" fmla="*/ 12 w 36"/>
                <a:gd name="T67" fmla="*/ 12 h 18"/>
                <a:gd name="T68" fmla="*/ 11 w 36"/>
                <a:gd name="T69" fmla="*/ 13 h 18"/>
                <a:gd name="T70" fmla="*/ 11 w 36"/>
                <a:gd name="T71" fmla="*/ 13 h 18"/>
                <a:gd name="T72" fmla="*/ 9 w 36"/>
                <a:gd name="T73" fmla="*/ 14 h 18"/>
                <a:gd name="T74" fmla="*/ 9 w 36"/>
                <a:gd name="T75" fmla="*/ 14 h 18"/>
                <a:gd name="T76" fmla="*/ 8 w 36"/>
                <a:gd name="T77" fmla="*/ 15 h 18"/>
                <a:gd name="T78" fmla="*/ 8 w 36"/>
                <a:gd name="T79" fmla="*/ 15 h 18"/>
                <a:gd name="T80" fmla="*/ 6 w 36"/>
                <a:gd name="T81" fmla="*/ 15 h 18"/>
                <a:gd name="T82" fmla="*/ 6 w 36"/>
                <a:gd name="T83" fmla="*/ 15 h 18"/>
                <a:gd name="T84" fmla="*/ 5 w 36"/>
                <a:gd name="T85" fmla="*/ 16 h 18"/>
                <a:gd name="T86" fmla="*/ 5 w 36"/>
                <a:gd name="T87" fmla="*/ 16 h 18"/>
                <a:gd name="T88" fmla="*/ 3 w 36"/>
                <a:gd name="T89" fmla="*/ 17 h 18"/>
                <a:gd name="T90" fmla="*/ 3 w 36"/>
                <a:gd name="T91" fmla="*/ 17 h 18"/>
                <a:gd name="T92" fmla="*/ 2 w 36"/>
                <a:gd name="T93" fmla="*/ 17 h 18"/>
                <a:gd name="T94" fmla="*/ 2 w 36"/>
                <a:gd name="T95" fmla="*/ 18 h 18"/>
                <a:gd name="T96" fmla="*/ 0 w 36"/>
                <a:gd name="T97" fmla="*/ 18 h 18"/>
                <a:gd name="T98" fmla="*/ 0 w 36"/>
                <a:gd name="T9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8">
                  <a:moveTo>
                    <a:pt x="36" y="0"/>
                  </a:move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2" y="2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1" name="Freeform 2055"/>
            <p:cNvSpPr>
              <a:spLocks/>
            </p:cNvSpPr>
            <p:nvPr/>
          </p:nvSpPr>
          <p:spPr bwMode="auto">
            <a:xfrm>
              <a:off x="1488672" y="-2998854"/>
              <a:ext cx="47776" cy="23244"/>
            </a:xfrm>
            <a:custGeom>
              <a:avLst/>
              <a:gdLst>
                <a:gd name="T0" fmla="*/ 37 w 37"/>
                <a:gd name="T1" fmla="*/ 0 h 18"/>
                <a:gd name="T2" fmla="*/ 36 w 37"/>
                <a:gd name="T3" fmla="*/ 1 h 18"/>
                <a:gd name="T4" fmla="*/ 36 w 37"/>
                <a:gd name="T5" fmla="*/ 1 h 18"/>
                <a:gd name="T6" fmla="*/ 34 w 37"/>
                <a:gd name="T7" fmla="*/ 2 h 18"/>
                <a:gd name="T8" fmla="*/ 34 w 37"/>
                <a:gd name="T9" fmla="*/ 2 h 18"/>
                <a:gd name="T10" fmla="*/ 33 w 37"/>
                <a:gd name="T11" fmla="*/ 2 h 18"/>
                <a:gd name="T12" fmla="*/ 33 w 37"/>
                <a:gd name="T13" fmla="*/ 2 h 18"/>
                <a:gd name="T14" fmla="*/ 31 w 37"/>
                <a:gd name="T15" fmla="*/ 3 h 18"/>
                <a:gd name="T16" fmla="*/ 31 w 37"/>
                <a:gd name="T17" fmla="*/ 3 h 18"/>
                <a:gd name="T18" fmla="*/ 30 w 37"/>
                <a:gd name="T19" fmla="*/ 4 h 18"/>
                <a:gd name="T20" fmla="*/ 30 w 37"/>
                <a:gd name="T21" fmla="*/ 4 h 18"/>
                <a:gd name="T22" fmla="*/ 28 w 37"/>
                <a:gd name="T23" fmla="*/ 5 h 18"/>
                <a:gd name="T24" fmla="*/ 28 w 37"/>
                <a:gd name="T25" fmla="*/ 5 h 18"/>
                <a:gd name="T26" fmla="*/ 27 w 37"/>
                <a:gd name="T27" fmla="*/ 5 h 18"/>
                <a:gd name="T28" fmla="*/ 27 w 37"/>
                <a:gd name="T29" fmla="*/ 5 h 18"/>
                <a:gd name="T30" fmla="*/ 25 w 37"/>
                <a:gd name="T31" fmla="*/ 6 h 18"/>
                <a:gd name="T32" fmla="*/ 25 w 37"/>
                <a:gd name="T33" fmla="*/ 6 h 18"/>
                <a:gd name="T34" fmla="*/ 24 w 37"/>
                <a:gd name="T35" fmla="*/ 7 h 18"/>
                <a:gd name="T36" fmla="*/ 24 w 37"/>
                <a:gd name="T37" fmla="*/ 7 h 18"/>
                <a:gd name="T38" fmla="*/ 22 w 37"/>
                <a:gd name="T39" fmla="*/ 8 h 18"/>
                <a:gd name="T40" fmla="*/ 22 w 37"/>
                <a:gd name="T41" fmla="*/ 8 h 18"/>
                <a:gd name="T42" fmla="*/ 21 w 37"/>
                <a:gd name="T43" fmla="*/ 8 h 18"/>
                <a:gd name="T44" fmla="*/ 21 w 37"/>
                <a:gd name="T45" fmla="*/ 8 h 18"/>
                <a:gd name="T46" fmla="*/ 19 w 37"/>
                <a:gd name="T47" fmla="*/ 9 h 18"/>
                <a:gd name="T48" fmla="*/ 19 w 37"/>
                <a:gd name="T49" fmla="*/ 9 h 18"/>
                <a:gd name="T50" fmla="*/ 18 w 37"/>
                <a:gd name="T51" fmla="*/ 10 h 18"/>
                <a:gd name="T52" fmla="*/ 18 w 37"/>
                <a:gd name="T53" fmla="*/ 10 h 18"/>
                <a:gd name="T54" fmla="*/ 16 w 37"/>
                <a:gd name="T55" fmla="*/ 11 h 18"/>
                <a:gd name="T56" fmla="*/ 16 w 37"/>
                <a:gd name="T57" fmla="*/ 11 h 18"/>
                <a:gd name="T58" fmla="*/ 15 w 37"/>
                <a:gd name="T59" fmla="*/ 11 h 18"/>
                <a:gd name="T60" fmla="*/ 15 w 37"/>
                <a:gd name="T61" fmla="*/ 11 h 18"/>
                <a:gd name="T62" fmla="*/ 13 w 37"/>
                <a:gd name="T63" fmla="*/ 12 h 18"/>
                <a:gd name="T64" fmla="*/ 13 w 37"/>
                <a:gd name="T65" fmla="*/ 12 h 18"/>
                <a:gd name="T66" fmla="*/ 12 w 37"/>
                <a:gd name="T67" fmla="*/ 13 h 18"/>
                <a:gd name="T68" fmla="*/ 12 w 37"/>
                <a:gd name="T69" fmla="*/ 13 h 18"/>
                <a:gd name="T70" fmla="*/ 10 w 37"/>
                <a:gd name="T71" fmla="*/ 14 h 18"/>
                <a:gd name="T72" fmla="*/ 10 w 37"/>
                <a:gd name="T73" fmla="*/ 14 h 18"/>
                <a:gd name="T74" fmla="*/ 9 w 37"/>
                <a:gd name="T75" fmla="*/ 14 h 18"/>
                <a:gd name="T76" fmla="*/ 9 w 37"/>
                <a:gd name="T77" fmla="*/ 14 h 18"/>
                <a:gd name="T78" fmla="*/ 7 w 37"/>
                <a:gd name="T79" fmla="*/ 15 h 18"/>
                <a:gd name="T80" fmla="*/ 7 w 37"/>
                <a:gd name="T81" fmla="*/ 15 h 18"/>
                <a:gd name="T82" fmla="*/ 6 w 37"/>
                <a:gd name="T83" fmla="*/ 15 h 18"/>
                <a:gd name="T84" fmla="*/ 6 w 37"/>
                <a:gd name="T85" fmla="*/ 16 h 18"/>
                <a:gd name="T86" fmla="*/ 4 w 37"/>
                <a:gd name="T87" fmla="*/ 17 h 18"/>
                <a:gd name="T88" fmla="*/ 4 w 37"/>
                <a:gd name="T89" fmla="*/ 17 h 18"/>
                <a:gd name="T90" fmla="*/ 3 w 37"/>
                <a:gd name="T91" fmla="*/ 17 h 18"/>
                <a:gd name="T92" fmla="*/ 3 w 37"/>
                <a:gd name="T93" fmla="*/ 17 h 18"/>
                <a:gd name="T94" fmla="*/ 1 w 37"/>
                <a:gd name="T95" fmla="*/ 18 h 18"/>
                <a:gd name="T96" fmla="*/ 1 w 37"/>
                <a:gd name="T97" fmla="*/ 18 h 18"/>
                <a:gd name="T98" fmla="*/ 0 w 37"/>
                <a:gd name="T9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8">
                  <a:moveTo>
                    <a:pt x="37" y="0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6" y="15"/>
                  </a:lnTo>
                  <a:lnTo>
                    <a:pt x="6" y="16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0" y="1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2" name="Freeform 2056"/>
            <p:cNvSpPr>
              <a:spLocks/>
            </p:cNvSpPr>
            <p:nvPr/>
          </p:nvSpPr>
          <p:spPr bwMode="auto">
            <a:xfrm>
              <a:off x="1442189" y="-2975611"/>
              <a:ext cx="46484" cy="23244"/>
            </a:xfrm>
            <a:custGeom>
              <a:avLst/>
              <a:gdLst>
                <a:gd name="T0" fmla="*/ 36 w 36"/>
                <a:gd name="T1" fmla="*/ 0 h 18"/>
                <a:gd name="T2" fmla="*/ 36 w 36"/>
                <a:gd name="T3" fmla="*/ 0 h 18"/>
                <a:gd name="T4" fmla="*/ 34 w 36"/>
                <a:gd name="T5" fmla="*/ 1 h 18"/>
                <a:gd name="T6" fmla="*/ 34 w 36"/>
                <a:gd name="T7" fmla="*/ 1 h 18"/>
                <a:gd name="T8" fmla="*/ 33 w 36"/>
                <a:gd name="T9" fmla="*/ 2 h 18"/>
                <a:gd name="T10" fmla="*/ 33 w 36"/>
                <a:gd name="T11" fmla="*/ 2 h 18"/>
                <a:gd name="T12" fmla="*/ 31 w 36"/>
                <a:gd name="T13" fmla="*/ 3 h 18"/>
                <a:gd name="T14" fmla="*/ 31 w 36"/>
                <a:gd name="T15" fmla="*/ 3 h 18"/>
                <a:gd name="T16" fmla="*/ 30 w 36"/>
                <a:gd name="T17" fmla="*/ 3 h 18"/>
                <a:gd name="T18" fmla="*/ 30 w 36"/>
                <a:gd name="T19" fmla="*/ 3 h 18"/>
                <a:gd name="T20" fmla="*/ 28 w 36"/>
                <a:gd name="T21" fmla="*/ 4 h 18"/>
                <a:gd name="T22" fmla="*/ 28 w 36"/>
                <a:gd name="T23" fmla="*/ 4 h 18"/>
                <a:gd name="T24" fmla="*/ 27 w 36"/>
                <a:gd name="T25" fmla="*/ 5 h 18"/>
                <a:gd name="T26" fmla="*/ 27 w 36"/>
                <a:gd name="T27" fmla="*/ 5 h 18"/>
                <a:gd name="T28" fmla="*/ 25 w 36"/>
                <a:gd name="T29" fmla="*/ 6 h 18"/>
                <a:gd name="T30" fmla="*/ 25 w 36"/>
                <a:gd name="T31" fmla="*/ 6 h 18"/>
                <a:gd name="T32" fmla="*/ 24 w 36"/>
                <a:gd name="T33" fmla="*/ 6 h 18"/>
                <a:gd name="T34" fmla="*/ 24 w 36"/>
                <a:gd name="T35" fmla="*/ 6 h 18"/>
                <a:gd name="T36" fmla="*/ 22 w 36"/>
                <a:gd name="T37" fmla="*/ 7 h 18"/>
                <a:gd name="T38" fmla="*/ 22 w 36"/>
                <a:gd name="T39" fmla="*/ 7 h 18"/>
                <a:gd name="T40" fmla="*/ 21 w 36"/>
                <a:gd name="T41" fmla="*/ 8 h 18"/>
                <a:gd name="T42" fmla="*/ 21 w 36"/>
                <a:gd name="T43" fmla="*/ 8 h 18"/>
                <a:gd name="T44" fmla="*/ 19 w 36"/>
                <a:gd name="T45" fmla="*/ 8 h 18"/>
                <a:gd name="T46" fmla="*/ 19 w 36"/>
                <a:gd name="T47" fmla="*/ 9 h 18"/>
                <a:gd name="T48" fmla="*/ 18 w 36"/>
                <a:gd name="T49" fmla="*/ 9 h 18"/>
                <a:gd name="T50" fmla="*/ 18 w 36"/>
                <a:gd name="T51" fmla="*/ 9 h 18"/>
                <a:gd name="T52" fmla="*/ 16 w 36"/>
                <a:gd name="T53" fmla="*/ 10 h 18"/>
                <a:gd name="T54" fmla="*/ 16 w 36"/>
                <a:gd name="T55" fmla="*/ 10 h 18"/>
                <a:gd name="T56" fmla="*/ 15 w 36"/>
                <a:gd name="T57" fmla="*/ 11 h 18"/>
                <a:gd name="T58" fmla="*/ 15 w 36"/>
                <a:gd name="T59" fmla="*/ 11 h 18"/>
                <a:gd name="T60" fmla="*/ 13 w 36"/>
                <a:gd name="T61" fmla="*/ 11 h 18"/>
                <a:gd name="T62" fmla="*/ 13 w 36"/>
                <a:gd name="T63" fmla="*/ 11 h 18"/>
                <a:gd name="T64" fmla="*/ 12 w 36"/>
                <a:gd name="T65" fmla="*/ 12 h 18"/>
                <a:gd name="T66" fmla="*/ 12 w 36"/>
                <a:gd name="T67" fmla="*/ 12 h 18"/>
                <a:gd name="T68" fmla="*/ 10 w 36"/>
                <a:gd name="T69" fmla="*/ 13 h 18"/>
                <a:gd name="T70" fmla="*/ 10 w 36"/>
                <a:gd name="T71" fmla="*/ 13 h 18"/>
                <a:gd name="T72" fmla="*/ 9 w 36"/>
                <a:gd name="T73" fmla="*/ 14 h 18"/>
                <a:gd name="T74" fmla="*/ 9 w 36"/>
                <a:gd name="T75" fmla="*/ 14 h 18"/>
                <a:gd name="T76" fmla="*/ 7 w 36"/>
                <a:gd name="T77" fmla="*/ 14 h 18"/>
                <a:gd name="T78" fmla="*/ 7 w 36"/>
                <a:gd name="T79" fmla="*/ 14 h 18"/>
                <a:gd name="T80" fmla="*/ 6 w 36"/>
                <a:gd name="T81" fmla="*/ 15 h 18"/>
                <a:gd name="T82" fmla="*/ 6 w 36"/>
                <a:gd name="T83" fmla="*/ 15 h 18"/>
                <a:gd name="T84" fmla="*/ 4 w 36"/>
                <a:gd name="T85" fmla="*/ 15 h 18"/>
                <a:gd name="T86" fmla="*/ 4 w 36"/>
                <a:gd name="T87" fmla="*/ 15 h 18"/>
                <a:gd name="T88" fmla="*/ 3 w 36"/>
                <a:gd name="T89" fmla="*/ 16 h 18"/>
                <a:gd name="T90" fmla="*/ 3 w 36"/>
                <a:gd name="T91" fmla="*/ 16 h 18"/>
                <a:gd name="T92" fmla="*/ 1 w 36"/>
                <a:gd name="T93" fmla="*/ 17 h 18"/>
                <a:gd name="T94" fmla="*/ 1 w 36"/>
                <a:gd name="T95" fmla="*/ 17 h 18"/>
                <a:gd name="T96" fmla="*/ 0 w 36"/>
                <a:gd name="T97" fmla="*/ 18 h 18"/>
                <a:gd name="T98" fmla="*/ 0 w 36"/>
                <a:gd name="T9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8">
                  <a:moveTo>
                    <a:pt x="36" y="0"/>
                  </a:moveTo>
                  <a:lnTo>
                    <a:pt x="36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9" y="8"/>
                  </a:lnTo>
                  <a:lnTo>
                    <a:pt x="19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0" y="18"/>
                  </a:lnTo>
                  <a:lnTo>
                    <a:pt x="0" y="1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3" name="Freeform 2057"/>
            <p:cNvSpPr>
              <a:spLocks/>
            </p:cNvSpPr>
            <p:nvPr/>
          </p:nvSpPr>
          <p:spPr bwMode="auto">
            <a:xfrm>
              <a:off x="1393123" y="-2952367"/>
              <a:ext cx="49066" cy="21953"/>
            </a:xfrm>
            <a:custGeom>
              <a:avLst/>
              <a:gdLst>
                <a:gd name="T0" fmla="*/ 38 w 38"/>
                <a:gd name="T1" fmla="*/ 0 h 17"/>
                <a:gd name="T2" fmla="*/ 36 w 38"/>
                <a:gd name="T3" fmla="*/ 0 h 17"/>
                <a:gd name="T4" fmla="*/ 36 w 38"/>
                <a:gd name="T5" fmla="*/ 0 h 17"/>
                <a:gd name="T6" fmla="*/ 35 w 38"/>
                <a:gd name="T7" fmla="*/ 1 h 17"/>
                <a:gd name="T8" fmla="*/ 35 w 38"/>
                <a:gd name="T9" fmla="*/ 1 h 17"/>
                <a:gd name="T10" fmla="*/ 33 w 38"/>
                <a:gd name="T11" fmla="*/ 2 h 17"/>
                <a:gd name="T12" fmla="*/ 33 w 38"/>
                <a:gd name="T13" fmla="*/ 2 h 17"/>
                <a:gd name="T14" fmla="*/ 32 w 38"/>
                <a:gd name="T15" fmla="*/ 2 h 17"/>
                <a:gd name="T16" fmla="*/ 32 w 38"/>
                <a:gd name="T17" fmla="*/ 3 h 17"/>
                <a:gd name="T18" fmla="*/ 30 w 38"/>
                <a:gd name="T19" fmla="*/ 3 h 17"/>
                <a:gd name="T20" fmla="*/ 30 w 38"/>
                <a:gd name="T21" fmla="*/ 3 h 17"/>
                <a:gd name="T22" fmla="*/ 29 w 38"/>
                <a:gd name="T23" fmla="*/ 4 h 17"/>
                <a:gd name="T24" fmla="*/ 29 w 38"/>
                <a:gd name="T25" fmla="*/ 4 h 17"/>
                <a:gd name="T26" fmla="*/ 27 w 38"/>
                <a:gd name="T27" fmla="*/ 5 h 17"/>
                <a:gd name="T28" fmla="*/ 27 w 38"/>
                <a:gd name="T29" fmla="*/ 5 h 17"/>
                <a:gd name="T30" fmla="*/ 26 w 38"/>
                <a:gd name="T31" fmla="*/ 5 h 17"/>
                <a:gd name="T32" fmla="*/ 26 w 38"/>
                <a:gd name="T33" fmla="*/ 5 h 17"/>
                <a:gd name="T34" fmla="*/ 24 w 38"/>
                <a:gd name="T35" fmla="*/ 6 h 17"/>
                <a:gd name="T36" fmla="*/ 24 w 38"/>
                <a:gd name="T37" fmla="*/ 6 h 17"/>
                <a:gd name="T38" fmla="*/ 23 w 38"/>
                <a:gd name="T39" fmla="*/ 7 h 17"/>
                <a:gd name="T40" fmla="*/ 23 w 38"/>
                <a:gd name="T41" fmla="*/ 7 h 17"/>
                <a:gd name="T42" fmla="*/ 21 w 38"/>
                <a:gd name="T43" fmla="*/ 7 h 17"/>
                <a:gd name="T44" fmla="*/ 21 w 38"/>
                <a:gd name="T45" fmla="*/ 8 h 17"/>
                <a:gd name="T46" fmla="*/ 20 w 38"/>
                <a:gd name="T47" fmla="*/ 8 h 17"/>
                <a:gd name="T48" fmla="*/ 20 w 38"/>
                <a:gd name="T49" fmla="*/ 8 h 17"/>
                <a:gd name="T50" fmla="*/ 18 w 38"/>
                <a:gd name="T51" fmla="*/ 9 h 17"/>
                <a:gd name="T52" fmla="*/ 18 w 38"/>
                <a:gd name="T53" fmla="*/ 9 h 17"/>
                <a:gd name="T54" fmla="*/ 17 w 38"/>
                <a:gd name="T55" fmla="*/ 9 h 17"/>
                <a:gd name="T56" fmla="*/ 17 w 38"/>
                <a:gd name="T57" fmla="*/ 9 h 17"/>
                <a:gd name="T58" fmla="*/ 15 w 38"/>
                <a:gd name="T59" fmla="*/ 10 h 17"/>
                <a:gd name="T60" fmla="*/ 15 w 38"/>
                <a:gd name="T61" fmla="*/ 10 h 17"/>
                <a:gd name="T62" fmla="*/ 14 w 38"/>
                <a:gd name="T63" fmla="*/ 11 h 17"/>
                <a:gd name="T64" fmla="*/ 14 w 38"/>
                <a:gd name="T65" fmla="*/ 11 h 17"/>
                <a:gd name="T66" fmla="*/ 12 w 38"/>
                <a:gd name="T67" fmla="*/ 12 h 17"/>
                <a:gd name="T68" fmla="*/ 12 w 38"/>
                <a:gd name="T69" fmla="*/ 12 h 17"/>
                <a:gd name="T70" fmla="*/ 11 w 38"/>
                <a:gd name="T71" fmla="*/ 12 h 17"/>
                <a:gd name="T72" fmla="*/ 11 w 38"/>
                <a:gd name="T73" fmla="*/ 12 h 17"/>
                <a:gd name="T74" fmla="*/ 9 w 38"/>
                <a:gd name="T75" fmla="*/ 13 h 17"/>
                <a:gd name="T76" fmla="*/ 9 w 38"/>
                <a:gd name="T77" fmla="*/ 13 h 17"/>
                <a:gd name="T78" fmla="*/ 8 w 38"/>
                <a:gd name="T79" fmla="*/ 14 h 17"/>
                <a:gd name="T80" fmla="*/ 8 w 38"/>
                <a:gd name="T81" fmla="*/ 14 h 17"/>
                <a:gd name="T82" fmla="*/ 6 w 38"/>
                <a:gd name="T83" fmla="*/ 14 h 17"/>
                <a:gd name="T84" fmla="*/ 6 w 38"/>
                <a:gd name="T85" fmla="*/ 14 h 17"/>
                <a:gd name="T86" fmla="*/ 5 w 38"/>
                <a:gd name="T87" fmla="*/ 15 h 17"/>
                <a:gd name="T88" fmla="*/ 5 w 38"/>
                <a:gd name="T89" fmla="*/ 15 h 17"/>
                <a:gd name="T90" fmla="*/ 3 w 38"/>
                <a:gd name="T91" fmla="*/ 16 h 17"/>
                <a:gd name="T92" fmla="*/ 3 w 38"/>
                <a:gd name="T93" fmla="*/ 16 h 17"/>
                <a:gd name="T94" fmla="*/ 2 w 38"/>
                <a:gd name="T95" fmla="*/ 17 h 17"/>
                <a:gd name="T96" fmla="*/ 2 w 38"/>
                <a:gd name="T97" fmla="*/ 17 h 17"/>
                <a:gd name="T98" fmla="*/ 0 w 38"/>
                <a:gd name="T9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7">
                  <a:moveTo>
                    <a:pt x="38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2" y="2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4" name="Freeform 2058"/>
            <p:cNvSpPr>
              <a:spLocks/>
            </p:cNvSpPr>
            <p:nvPr/>
          </p:nvSpPr>
          <p:spPr bwMode="auto">
            <a:xfrm>
              <a:off x="1346638" y="-2930415"/>
              <a:ext cx="46484" cy="20661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5 w 36"/>
                <a:gd name="T5" fmla="*/ 1 h 16"/>
                <a:gd name="T6" fmla="*/ 35 w 36"/>
                <a:gd name="T7" fmla="*/ 1 h 16"/>
                <a:gd name="T8" fmla="*/ 33 w 36"/>
                <a:gd name="T9" fmla="*/ 1 h 16"/>
                <a:gd name="T10" fmla="*/ 33 w 36"/>
                <a:gd name="T11" fmla="*/ 1 h 16"/>
                <a:gd name="T12" fmla="*/ 32 w 36"/>
                <a:gd name="T13" fmla="*/ 2 h 16"/>
                <a:gd name="T14" fmla="*/ 32 w 36"/>
                <a:gd name="T15" fmla="*/ 2 h 16"/>
                <a:gd name="T16" fmla="*/ 30 w 36"/>
                <a:gd name="T17" fmla="*/ 3 h 16"/>
                <a:gd name="T18" fmla="*/ 30 w 36"/>
                <a:gd name="T19" fmla="*/ 3 h 16"/>
                <a:gd name="T20" fmla="*/ 29 w 36"/>
                <a:gd name="T21" fmla="*/ 4 h 16"/>
                <a:gd name="T22" fmla="*/ 29 w 36"/>
                <a:gd name="T23" fmla="*/ 4 h 16"/>
                <a:gd name="T24" fmla="*/ 27 w 36"/>
                <a:gd name="T25" fmla="*/ 4 h 16"/>
                <a:gd name="T26" fmla="*/ 27 w 36"/>
                <a:gd name="T27" fmla="*/ 4 h 16"/>
                <a:gd name="T28" fmla="*/ 26 w 36"/>
                <a:gd name="T29" fmla="*/ 5 h 16"/>
                <a:gd name="T30" fmla="*/ 26 w 36"/>
                <a:gd name="T31" fmla="*/ 5 h 16"/>
                <a:gd name="T32" fmla="*/ 24 w 36"/>
                <a:gd name="T33" fmla="*/ 6 h 16"/>
                <a:gd name="T34" fmla="*/ 24 w 36"/>
                <a:gd name="T35" fmla="*/ 6 h 16"/>
                <a:gd name="T36" fmla="*/ 23 w 36"/>
                <a:gd name="T37" fmla="*/ 6 h 16"/>
                <a:gd name="T38" fmla="*/ 23 w 36"/>
                <a:gd name="T39" fmla="*/ 6 h 16"/>
                <a:gd name="T40" fmla="*/ 21 w 36"/>
                <a:gd name="T41" fmla="*/ 7 h 16"/>
                <a:gd name="T42" fmla="*/ 21 w 36"/>
                <a:gd name="T43" fmla="*/ 7 h 16"/>
                <a:gd name="T44" fmla="*/ 20 w 36"/>
                <a:gd name="T45" fmla="*/ 8 h 16"/>
                <a:gd name="T46" fmla="*/ 20 w 36"/>
                <a:gd name="T47" fmla="*/ 8 h 16"/>
                <a:gd name="T48" fmla="*/ 18 w 36"/>
                <a:gd name="T49" fmla="*/ 8 h 16"/>
                <a:gd name="T50" fmla="*/ 18 w 36"/>
                <a:gd name="T51" fmla="*/ 9 h 16"/>
                <a:gd name="T52" fmla="*/ 17 w 36"/>
                <a:gd name="T53" fmla="*/ 9 h 16"/>
                <a:gd name="T54" fmla="*/ 17 w 36"/>
                <a:gd name="T55" fmla="*/ 9 h 16"/>
                <a:gd name="T56" fmla="*/ 15 w 36"/>
                <a:gd name="T57" fmla="*/ 10 h 16"/>
                <a:gd name="T58" fmla="*/ 15 w 36"/>
                <a:gd name="T59" fmla="*/ 10 h 16"/>
                <a:gd name="T60" fmla="*/ 14 w 36"/>
                <a:gd name="T61" fmla="*/ 10 h 16"/>
                <a:gd name="T62" fmla="*/ 14 w 36"/>
                <a:gd name="T63" fmla="*/ 10 h 16"/>
                <a:gd name="T64" fmla="*/ 12 w 36"/>
                <a:gd name="T65" fmla="*/ 11 h 16"/>
                <a:gd name="T66" fmla="*/ 12 w 36"/>
                <a:gd name="T67" fmla="*/ 11 h 16"/>
                <a:gd name="T68" fmla="*/ 11 w 36"/>
                <a:gd name="T69" fmla="*/ 12 h 16"/>
                <a:gd name="T70" fmla="*/ 11 w 36"/>
                <a:gd name="T71" fmla="*/ 12 h 16"/>
                <a:gd name="T72" fmla="*/ 9 w 36"/>
                <a:gd name="T73" fmla="*/ 12 h 16"/>
                <a:gd name="T74" fmla="*/ 9 w 36"/>
                <a:gd name="T75" fmla="*/ 13 h 16"/>
                <a:gd name="T76" fmla="*/ 8 w 36"/>
                <a:gd name="T77" fmla="*/ 13 h 16"/>
                <a:gd name="T78" fmla="*/ 8 w 36"/>
                <a:gd name="T79" fmla="*/ 13 h 16"/>
                <a:gd name="T80" fmla="*/ 6 w 36"/>
                <a:gd name="T81" fmla="*/ 14 h 16"/>
                <a:gd name="T82" fmla="*/ 6 w 36"/>
                <a:gd name="T83" fmla="*/ 14 h 16"/>
                <a:gd name="T84" fmla="*/ 5 w 36"/>
                <a:gd name="T85" fmla="*/ 15 h 16"/>
                <a:gd name="T86" fmla="*/ 5 w 36"/>
                <a:gd name="T87" fmla="*/ 15 h 16"/>
                <a:gd name="T88" fmla="*/ 3 w 36"/>
                <a:gd name="T89" fmla="*/ 15 h 16"/>
                <a:gd name="T90" fmla="*/ 3 w 36"/>
                <a:gd name="T91" fmla="*/ 15 h 16"/>
                <a:gd name="T92" fmla="*/ 2 w 36"/>
                <a:gd name="T93" fmla="*/ 16 h 16"/>
                <a:gd name="T94" fmla="*/ 2 w 36"/>
                <a:gd name="T95" fmla="*/ 16 h 16"/>
                <a:gd name="T96" fmla="*/ 0 w 36"/>
                <a:gd name="T97" fmla="*/ 16 h 16"/>
                <a:gd name="T98" fmla="*/ 0 w 36"/>
                <a:gd name="T9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5" name="Freeform 2059"/>
            <p:cNvSpPr>
              <a:spLocks/>
            </p:cNvSpPr>
            <p:nvPr/>
          </p:nvSpPr>
          <p:spPr bwMode="auto">
            <a:xfrm>
              <a:off x="1298863" y="-2909754"/>
              <a:ext cx="47776" cy="21953"/>
            </a:xfrm>
            <a:custGeom>
              <a:avLst/>
              <a:gdLst>
                <a:gd name="T0" fmla="*/ 37 w 37"/>
                <a:gd name="T1" fmla="*/ 0 h 17"/>
                <a:gd name="T2" fmla="*/ 36 w 37"/>
                <a:gd name="T3" fmla="*/ 1 h 17"/>
                <a:gd name="T4" fmla="*/ 36 w 37"/>
                <a:gd name="T5" fmla="*/ 1 h 17"/>
                <a:gd name="T6" fmla="*/ 34 w 37"/>
                <a:gd name="T7" fmla="*/ 2 h 17"/>
                <a:gd name="T8" fmla="*/ 34 w 37"/>
                <a:gd name="T9" fmla="*/ 2 h 17"/>
                <a:gd name="T10" fmla="*/ 33 w 37"/>
                <a:gd name="T11" fmla="*/ 3 h 17"/>
                <a:gd name="T12" fmla="*/ 33 w 37"/>
                <a:gd name="T13" fmla="*/ 3 h 17"/>
                <a:gd name="T14" fmla="*/ 31 w 37"/>
                <a:gd name="T15" fmla="*/ 3 h 17"/>
                <a:gd name="T16" fmla="*/ 31 w 37"/>
                <a:gd name="T17" fmla="*/ 3 h 17"/>
                <a:gd name="T18" fmla="*/ 30 w 37"/>
                <a:gd name="T19" fmla="*/ 4 h 17"/>
                <a:gd name="T20" fmla="*/ 30 w 37"/>
                <a:gd name="T21" fmla="*/ 4 h 17"/>
                <a:gd name="T22" fmla="*/ 28 w 37"/>
                <a:gd name="T23" fmla="*/ 5 h 17"/>
                <a:gd name="T24" fmla="*/ 28 w 37"/>
                <a:gd name="T25" fmla="*/ 5 h 17"/>
                <a:gd name="T26" fmla="*/ 27 w 37"/>
                <a:gd name="T27" fmla="*/ 5 h 17"/>
                <a:gd name="T28" fmla="*/ 27 w 37"/>
                <a:gd name="T29" fmla="*/ 5 h 17"/>
                <a:gd name="T30" fmla="*/ 25 w 37"/>
                <a:gd name="T31" fmla="*/ 6 h 17"/>
                <a:gd name="T32" fmla="*/ 25 w 37"/>
                <a:gd name="T33" fmla="*/ 6 h 17"/>
                <a:gd name="T34" fmla="*/ 24 w 37"/>
                <a:gd name="T35" fmla="*/ 6 h 17"/>
                <a:gd name="T36" fmla="*/ 24 w 37"/>
                <a:gd name="T37" fmla="*/ 7 h 17"/>
                <a:gd name="T38" fmla="*/ 22 w 37"/>
                <a:gd name="T39" fmla="*/ 7 h 17"/>
                <a:gd name="T40" fmla="*/ 22 w 37"/>
                <a:gd name="T41" fmla="*/ 7 h 17"/>
                <a:gd name="T42" fmla="*/ 21 w 37"/>
                <a:gd name="T43" fmla="*/ 8 h 17"/>
                <a:gd name="T44" fmla="*/ 21 w 37"/>
                <a:gd name="T45" fmla="*/ 8 h 17"/>
                <a:gd name="T46" fmla="*/ 19 w 37"/>
                <a:gd name="T47" fmla="*/ 9 h 17"/>
                <a:gd name="T48" fmla="*/ 19 w 37"/>
                <a:gd name="T49" fmla="*/ 9 h 17"/>
                <a:gd name="T50" fmla="*/ 18 w 37"/>
                <a:gd name="T51" fmla="*/ 9 h 17"/>
                <a:gd name="T52" fmla="*/ 18 w 37"/>
                <a:gd name="T53" fmla="*/ 9 h 17"/>
                <a:gd name="T54" fmla="*/ 16 w 37"/>
                <a:gd name="T55" fmla="*/ 10 h 17"/>
                <a:gd name="T56" fmla="*/ 16 w 37"/>
                <a:gd name="T57" fmla="*/ 10 h 17"/>
                <a:gd name="T58" fmla="*/ 15 w 37"/>
                <a:gd name="T59" fmla="*/ 11 h 17"/>
                <a:gd name="T60" fmla="*/ 15 w 37"/>
                <a:gd name="T61" fmla="*/ 11 h 17"/>
                <a:gd name="T62" fmla="*/ 13 w 37"/>
                <a:gd name="T63" fmla="*/ 11 h 17"/>
                <a:gd name="T64" fmla="*/ 13 w 37"/>
                <a:gd name="T65" fmla="*/ 11 h 17"/>
                <a:gd name="T66" fmla="*/ 12 w 37"/>
                <a:gd name="T67" fmla="*/ 12 h 17"/>
                <a:gd name="T68" fmla="*/ 12 w 37"/>
                <a:gd name="T69" fmla="*/ 12 h 17"/>
                <a:gd name="T70" fmla="*/ 10 w 37"/>
                <a:gd name="T71" fmla="*/ 12 h 17"/>
                <a:gd name="T72" fmla="*/ 10 w 37"/>
                <a:gd name="T73" fmla="*/ 12 h 17"/>
                <a:gd name="T74" fmla="*/ 9 w 37"/>
                <a:gd name="T75" fmla="*/ 13 h 17"/>
                <a:gd name="T76" fmla="*/ 9 w 37"/>
                <a:gd name="T77" fmla="*/ 13 h 17"/>
                <a:gd name="T78" fmla="*/ 7 w 37"/>
                <a:gd name="T79" fmla="*/ 14 h 17"/>
                <a:gd name="T80" fmla="*/ 7 w 37"/>
                <a:gd name="T81" fmla="*/ 14 h 17"/>
                <a:gd name="T82" fmla="*/ 6 w 37"/>
                <a:gd name="T83" fmla="*/ 15 h 17"/>
                <a:gd name="T84" fmla="*/ 6 w 37"/>
                <a:gd name="T85" fmla="*/ 15 h 17"/>
                <a:gd name="T86" fmla="*/ 4 w 37"/>
                <a:gd name="T87" fmla="*/ 15 h 17"/>
                <a:gd name="T88" fmla="*/ 4 w 37"/>
                <a:gd name="T89" fmla="*/ 15 h 17"/>
                <a:gd name="T90" fmla="*/ 3 w 37"/>
                <a:gd name="T91" fmla="*/ 16 h 17"/>
                <a:gd name="T92" fmla="*/ 3 w 37"/>
                <a:gd name="T93" fmla="*/ 16 h 17"/>
                <a:gd name="T94" fmla="*/ 1 w 37"/>
                <a:gd name="T95" fmla="*/ 17 h 17"/>
                <a:gd name="T96" fmla="*/ 1 w 37"/>
                <a:gd name="T97" fmla="*/ 17 h 17"/>
                <a:gd name="T98" fmla="*/ 0 w 37"/>
                <a:gd name="T9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7">
                  <a:moveTo>
                    <a:pt x="37" y="0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0" y="1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6" name="Freeform 2060"/>
            <p:cNvSpPr>
              <a:spLocks/>
            </p:cNvSpPr>
            <p:nvPr/>
          </p:nvSpPr>
          <p:spPr bwMode="auto">
            <a:xfrm>
              <a:off x="1252379" y="-2887801"/>
              <a:ext cx="46484" cy="20661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4 w 36"/>
                <a:gd name="T5" fmla="*/ 1 h 16"/>
                <a:gd name="T6" fmla="*/ 34 w 36"/>
                <a:gd name="T7" fmla="*/ 1 h 16"/>
                <a:gd name="T8" fmla="*/ 33 w 36"/>
                <a:gd name="T9" fmla="*/ 1 h 16"/>
                <a:gd name="T10" fmla="*/ 33 w 36"/>
                <a:gd name="T11" fmla="*/ 1 h 16"/>
                <a:gd name="T12" fmla="*/ 31 w 36"/>
                <a:gd name="T13" fmla="*/ 2 h 16"/>
                <a:gd name="T14" fmla="*/ 31 w 36"/>
                <a:gd name="T15" fmla="*/ 2 h 16"/>
                <a:gd name="T16" fmla="*/ 30 w 36"/>
                <a:gd name="T17" fmla="*/ 3 h 16"/>
                <a:gd name="T18" fmla="*/ 30 w 36"/>
                <a:gd name="T19" fmla="*/ 3 h 16"/>
                <a:gd name="T20" fmla="*/ 28 w 36"/>
                <a:gd name="T21" fmla="*/ 3 h 16"/>
                <a:gd name="T22" fmla="*/ 28 w 36"/>
                <a:gd name="T23" fmla="*/ 3 h 16"/>
                <a:gd name="T24" fmla="*/ 27 w 36"/>
                <a:gd name="T25" fmla="*/ 4 h 16"/>
                <a:gd name="T26" fmla="*/ 27 w 36"/>
                <a:gd name="T27" fmla="*/ 4 h 16"/>
                <a:gd name="T28" fmla="*/ 25 w 36"/>
                <a:gd name="T29" fmla="*/ 5 h 16"/>
                <a:gd name="T30" fmla="*/ 25 w 36"/>
                <a:gd name="T31" fmla="*/ 5 h 16"/>
                <a:gd name="T32" fmla="*/ 24 w 36"/>
                <a:gd name="T33" fmla="*/ 6 h 16"/>
                <a:gd name="T34" fmla="*/ 24 w 36"/>
                <a:gd name="T35" fmla="*/ 6 h 16"/>
                <a:gd name="T36" fmla="*/ 22 w 36"/>
                <a:gd name="T37" fmla="*/ 6 h 16"/>
                <a:gd name="T38" fmla="*/ 22 w 36"/>
                <a:gd name="T39" fmla="*/ 6 h 16"/>
                <a:gd name="T40" fmla="*/ 21 w 36"/>
                <a:gd name="T41" fmla="*/ 7 h 16"/>
                <a:gd name="T42" fmla="*/ 21 w 36"/>
                <a:gd name="T43" fmla="*/ 7 h 16"/>
                <a:gd name="T44" fmla="*/ 19 w 36"/>
                <a:gd name="T45" fmla="*/ 7 h 16"/>
                <a:gd name="T46" fmla="*/ 19 w 36"/>
                <a:gd name="T47" fmla="*/ 7 h 16"/>
                <a:gd name="T48" fmla="*/ 18 w 36"/>
                <a:gd name="T49" fmla="*/ 8 h 16"/>
                <a:gd name="T50" fmla="*/ 18 w 36"/>
                <a:gd name="T51" fmla="*/ 8 h 16"/>
                <a:gd name="T52" fmla="*/ 16 w 36"/>
                <a:gd name="T53" fmla="*/ 9 h 16"/>
                <a:gd name="T54" fmla="*/ 16 w 36"/>
                <a:gd name="T55" fmla="*/ 9 h 16"/>
                <a:gd name="T56" fmla="*/ 15 w 36"/>
                <a:gd name="T57" fmla="*/ 9 h 16"/>
                <a:gd name="T58" fmla="*/ 15 w 36"/>
                <a:gd name="T59" fmla="*/ 9 h 16"/>
                <a:gd name="T60" fmla="*/ 13 w 36"/>
                <a:gd name="T61" fmla="*/ 10 h 16"/>
                <a:gd name="T62" fmla="*/ 13 w 36"/>
                <a:gd name="T63" fmla="*/ 10 h 16"/>
                <a:gd name="T64" fmla="*/ 12 w 36"/>
                <a:gd name="T65" fmla="*/ 11 h 16"/>
                <a:gd name="T66" fmla="*/ 12 w 36"/>
                <a:gd name="T67" fmla="*/ 11 h 16"/>
                <a:gd name="T68" fmla="*/ 10 w 36"/>
                <a:gd name="T69" fmla="*/ 11 h 16"/>
                <a:gd name="T70" fmla="*/ 10 w 36"/>
                <a:gd name="T71" fmla="*/ 11 h 16"/>
                <a:gd name="T72" fmla="*/ 9 w 36"/>
                <a:gd name="T73" fmla="*/ 12 h 16"/>
                <a:gd name="T74" fmla="*/ 9 w 36"/>
                <a:gd name="T75" fmla="*/ 12 h 16"/>
                <a:gd name="T76" fmla="*/ 7 w 36"/>
                <a:gd name="T77" fmla="*/ 13 h 16"/>
                <a:gd name="T78" fmla="*/ 7 w 36"/>
                <a:gd name="T79" fmla="*/ 13 h 16"/>
                <a:gd name="T80" fmla="*/ 6 w 36"/>
                <a:gd name="T81" fmla="*/ 13 h 16"/>
                <a:gd name="T82" fmla="*/ 6 w 36"/>
                <a:gd name="T83" fmla="*/ 13 h 16"/>
                <a:gd name="T84" fmla="*/ 4 w 36"/>
                <a:gd name="T85" fmla="*/ 14 h 16"/>
                <a:gd name="T86" fmla="*/ 4 w 36"/>
                <a:gd name="T87" fmla="*/ 14 h 16"/>
                <a:gd name="T88" fmla="*/ 3 w 36"/>
                <a:gd name="T89" fmla="*/ 15 h 16"/>
                <a:gd name="T90" fmla="*/ 3 w 36"/>
                <a:gd name="T91" fmla="*/ 15 h 16"/>
                <a:gd name="T92" fmla="*/ 1 w 36"/>
                <a:gd name="T93" fmla="*/ 15 h 16"/>
                <a:gd name="T94" fmla="*/ 1 w 36"/>
                <a:gd name="T95" fmla="*/ 15 h 16"/>
                <a:gd name="T96" fmla="*/ 0 w 36"/>
                <a:gd name="T97" fmla="*/ 16 h 16"/>
                <a:gd name="T98" fmla="*/ 0 w 36"/>
                <a:gd name="T9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7" name="Freeform 2061"/>
            <p:cNvSpPr>
              <a:spLocks/>
            </p:cNvSpPr>
            <p:nvPr/>
          </p:nvSpPr>
          <p:spPr bwMode="auto">
            <a:xfrm>
              <a:off x="1203314" y="-2867140"/>
              <a:ext cx="49066" cy="20661"/>
            </a:xfrm>
            <a:custGeom>
              <a:avLst/>
              <a:gdLst>
                <a:gd name="T0" fmla="*/ 38 w 38"/>
                <a:gd name="T1" fmla="*/ 0 h 16"/>
                <a:gd name="T2" fmla="*/ 36 w 38"/>
                <a:gd name="T3" fmla="*/ 0 h 16"/>
                <a:gd name="T4" fmla="*/ 36 w 38"/>
                <a:gd name="T5" fmla="*/ 0 h 16"/>
                <a:gd name="T6" fmla="*/ 35 w 38"/>
                <a:gd name="T7" fmla="*/ 1 h 16"/>
                <a:gd name="T8" fmla="*/ 35 w 38"/>
                <a:gd name="T9" fmla="*/ 1 h 16"/>
                <a:gd name="T10" fmla="*/ 33 w 38"/>
                <a:gd name="T11" fmla="*/ 2 h 16"/>
                <a:gd name="T12" fmla="*/ 33 w 38"/>
                <a:gd name="T13" fmla="*/ 2 h 16"/>
                <a:gd name="T14" fmla="*/ 32 w 38"/>
                <a:gd name="T15" fmla="*/ 2 h 16"/>
                <a:gd name="T16" fmla="*/ 32 w 38"/>
                <a:gd name="T17" fmla="*/ 2 h 16"/>
                <a:gd name="T18" fmla="*/ 30 w 38"/>
                <a:gd name="T19" fmla="*/ 3 h 16"/>
                <a:gd name="T20" fmla="*/ 30 w 38"/>
                <a:gd name="T21" fmla="*/ 3 h 16"/>
                <a:gd name="T22" fmla="*/ 29 w 38"/>
                <a:gd name="T23" fmla="*/ 4 h 16"/>
                <a:gd name="T24" fmla="*/ 29 w 38"/>
                <a:gd name="T25" fmla="*/ 4 h 16"/>
                <a:gd name="T26" fmla="*/ 27 w 38"/>
                <a:gd name="T27" fmla="*/ 4 h 16"/>
                <a:gd name="T28" fmla="*/ 27 w 38"/>
                <a:gd name="T29" fmla="*/ 5 h 16"/>
                <a:gd name="T30" fmla="*/ 26 w 38"/>
                <a:gd name="T31" fmla="*/ 5 h 16"/>
                <a:gd name="T32" fmla="*/ 26 w 38"/>
                <a:gd name="T33" fmla="*/ 5 h 16"/>
                <a:gd name="T34" fmla="*/ 24 w 38"/>
                <a:gd name="T35" fmla="*/ 6 h 16"/>
                <a:gd name="T36" fmla="*/ 24 w 38"/>
                <a:gd name="T37" fmla="*/ 6 h 16"/>
                <a:gd name="T38" fmla="*/ 23 w 38"/>
                <a:gd name="T39" fmla="*/ 6 h 16"/>
                <a:gd name="T40" fmla="*/ 23 w 38"/>
                <a:gd name="T41" fmla="*/ 6 h 16"/>
                <a:gd name="T42" fmla="*/ 21 w 38"/>
                <a:gd name="T43" fmla="*/ 7 h 16"/>
                <a:gd name="T44" fmla="*/ 21 w 38"/>
                <a:gd name="T45" fmla="*/ 7 h 16"/>
                <a:gd name="T46" fmla="*/ 20 w 38"/>
                <a:gd name="T47" fmla="*/ 8 h 16"/>
                <a:gd name="T48" fmla="*/ 20 w 38"/>
                <a:gd name="T49" fmla="*/ 8 h 16"/>
                <a:gd name="T50" fmla="*/ 18 w 38"/>
                <a:gd name="T51" fmla="*/ 8 h 16"/>
                <a:gd name="T52" fmla="*/ 18 w 38"/>
                <a:gd name="T53" fmla="*/ 8 h 16"/>
                <a:gd name="T54" fmla="*/ 17 w 38"/>
                <a:gd name="T55" fmla="*/ 9 h 16"/>
                <a:gd name="T56" fmla="*/ 17 w 38"/>
                <a:gd name="T57" fmla="*/ 9 h 16"/>
                <a:gd name="T58" fmla="*/ 15 w 38"/>
                <a:gd name="T59" fmla="*/ 9 h 16"/>
                <a:gd name="T60" fmla="*/ 15 w 38"/>
                <a:gd name="T61" fmla="*/ 9 h 16"/>
                <a:gd name="T62" fmla="*/ 14 w 38"/>
                <a:gd name="T63" fmla="*/ 10 h 16"/>
                <a:gd name="T64" fmla="*/ 14 w 38"/>
                <a:gd name="T65" fmla="*/ 10 h 16"/>
                <a:gd name="T66" fmla="*/ 12 w 38"/>
                <a:gd name="T67" fmla="*/ 11 h 16"/>
                <a:gd name="T68" fmla="*/ 12 w 38"/>
                <a:gd name="T69" fmla="*/ 11 h 16"/>
                <a:gd name="T70" fmla="*/ 11 w 38"/>
                <a:gd name="T71" fmla="*/ 11 h 16"/>
                <a:gd name="T72" fmla="*/ 11 w 38"/>
                <a:gd name="T73" fmla="*/ 11 h 16"/>
                <a:gd name="T74" fmla="*/ 9 w 38"/>
                <a:gd name="T75" fmla="*/ 12 h 16"/>
                <a:gd name="T76" fmla="*/ 9 w 38"/>
                <a:gd name="T77" fmla="*/ 12 h 16"/>
                <a:gd name="T78" fmla="*/ 8 w 38"/>
                <a:gd name="T79" fmla="*/ 13 h 16"/>
                <a:gd name="T80" fmla="*/ 8 w 38"/>
                <a:gd name="T81" fmla="*/ 13 h 16"/>
                <a:gd name="T82" fmla="*/ 6 w 38"/>
                <a:gd name="T83" fmla="*/ 13 h 16"/>
                <a:gd name="T84" fmla="*/ 6 w 38"/>
                <a:gd name="T85" fmla="*/ 13 h 16"/>
                <a:gd name="T86" fmla="*/ 5 w 38"/>
                <a:gd name="T87" fmla="*/ 14 h 16"/>
                <a:gd name="T88" fmla="*/ 5 w 38"/>
                <a:gd name="T89" fmla="*/ 14 h 16"/>
                <a:gd name="T90" fmla="*/ 3 w 38"/>
                <a:gd name="T91" fmla="*/ 15 h 16"/>
                <a:gd name="T92" fmla="*/ 3 w 38"/>
                <a:gd name="T93" fmla="*/ 15 h 16"/>
                <a:gd name="T94" fmla="*/ 2 w 38"/>
                <a:gd name="T95" fmla="*/ 15 h 16"/>
                <a:gd name="T96" fmla="*/ 2 w 38"/>
                <a:gd name="T97" fmla="*/ 15 h 16"/>
                <a:gd name="T98" fmla="*/ 0 w 38"/>
                <a:gd name="T9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6">
                  <a:moveTo>
                    <a:pt x="38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6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8" name="Freeform 2062"/>
            <p:cNvSpPr>
              <a:spLocks/>
            </p:cNvSpPr>
            <p:nvPr/>
          </p:nvSpPr>
          <p:spPr bwMode="auto">
            <a:xfrm>
              <a:off x="1156829" y="-2846479"/>
              <a:ext cx="46484" cy="19370"/>
            </a:xfrm>
            <a:custGeom>
              <a:avLst/>
              <a:gdLst>
                <a:gd name="T0" fmla="*/ 36 w 36"/>
                <a:gd name="T1" fmla="*/ 0 h 15"/>
                <a:gd name="T2" fmla="*/ 36 w 36"/>
                <a:gd name="T3" fmla="*/ 0 h 15"/>
                <a:gd name="T4" fmla="*/ 35 w 36"/>
                <a:gd name="T5" fmla="*/ 1 h 15"/>
                <a:gd name="T6" fmla="*/ 35 w 36"/>
                <a:gd name="T7" fmla="*/ 1 h 15"/>
                <a:gd name="T8" fmla="*/ 33 w 36"/>
                <a:gd name="T9" fmla="*/ 1 h 15"/>
                <a:gd name="T10" fmla="*/ 33 w 36"/>
                <a:gd name="T11" fmla="*/ 1 h 15"/>
                <a:gd name="T12" fmla="*/ 32 w 36"/>
                <a:gd name="T13" fmla="*/ 2 h 15"/>
                <a:gd name="T14" fmla="*/ 32 w 36"/>
                <a:gd name="T15" fmla="*/ 2 h 15"/>
                <a:gd name="T16" fmla="*/ 30 w 36"/>
                <a:gd name="T17" fmla="*/ 2 h 15"/>
                <a:gd name="T18" fmla="*/ 30 w 36"/>
                <a:gd name="T19" fmla="*/ 2 h 15"/>
                <a:gd name="T20" fmla="*/ 29 w 36"/>
                <a:gd name="T21" fmla="*/ 3 h 15"/>
                <a:gd name="T22" fmla="*/ 29 w 36"/>
                <a:gd name="T23" fmla="*/ 3 h 15"/>
                <a:gd name="T24" fmla="*/ 27 w 36"/>
                <a:gd name="T25" fmla="*/ 4 h 15"/>
                <a:gd name="T26" fmla="*/ 27 w 36"/>
                <a:gd name="T27" fmla="*/ 4 h 15"/>
                <a:gd name="T28" fmla="*/ 26 w 36"/>
                <a:gd name="T29" fmla="*/ 4 h 15"/>
                <a:gd name="T30" fmla="*/ 26 w 36"/>
                <a:gd name="T31" fmla="*/ 4 h 15"/>
                <a:gd name="T32" fmla="*/ 24 w 36"/>
                <a:gd name="T33" fmla="*/ 5 h 15"/>
                <a:gd name="T34" fmla="*/ 24 w 36"/>
                <a:gd name="T35" fmla="*/ 5 h 15"/>
                <a:gd name="T36" fmla="*/ 23 w 36"/>
                <a:gd name="T37" fmla="*/ 5 h 15"/>
                <a:gd name="T38" fmla="*/ 23 w 36"/>
                <a:gd name="T39" fmla="*/ 5 h 15"/>
                <a:gd name="T40" fmla="*/ 21 w 36"/>
                <a:gd name="T41" fmla="*/ 6 h 15"/>
                <a:gd name="T42" fmla="*/ 21 w 36"/>
                <a:gd name="T43" fmla="*/ 6 h 15"/>
                <a:gd name="T44" fmla="*/ 20 w 36"/>
                <a:gd name="T45" fmla="*/ 7 h 15"/>
                <a:gd name="T46" fmla="*/ 20 w 36"/>
                <a:gd name="T47" fmla="*/ 7 h 15"/>
                <a:gd name="T48" fmla="*/ 18 w 36"/>
                <a:gd name="T49" fmla="*/ 7 h 15"/>
                <a:gd name="T50" fmla="*/ 18 w 36"/>
                <a:gd name="T51" fmla="*/ 7 h 15"/>
                <a:gd name="T52" fmla="*/ 17 w 36"/>
                <a:gd name="T53" fmla="*/ 8 h 15"/>
                <a:gd name="T54" fmla="*/ 17 w 36"/>
                <a:gd name="T55" fmla="*/ 8 h 15"/>
                <a:gd name="T56" fmla="*/ 15 w 36"/>
                <a:gd name="T57" fmla="*/ 8 h 15"/>
                <a:gd name="T58" fmla="*/ 15 w 36"/>
                <a:gd name="T59" fmla="*/ 8 h 15"/>
                <a:gd name="T60" fmla="*/ 14 w 36"/>
                <a:gd name="T61" fmla="*/ 9 h 15"/>
                <a:gd name="T62" fmla="*/ 14 w 36"/>
                <a:gd name="T63" fmla="*/ 9 h 15"/>
                <a:gd name="T64" fmla="*/ 12 w 36"/>
                <a:gd name="T65" fmla="*/ 10 h 15"/>
                <a:gd name="T66" fmla="*/ 12 w 36"/>
                <a:gd name="T67" fmla="*/ 10 h 15"/>
                <a:gd name="T68" fmla="*/ 11 w 36"/>
                <a:gd name="T69" fmla="*/ 10 h 15"/>
                <a:gd name="T70" fmla="*/ 11 w 36"/>
                <a:gd name="T71" fmla="*/ 10 h 15"/>
                <a:gd name="T72" fmla="*/ 9 w 36"/>
                <a:gd name="T73" fmla="*/ 11 h 15"/>
                <a:gd name="T74" fmla="*/ 9 w 36"/>
                <a:gd name="T75" fmla="*/ 11 h 15"/>
                <a:gd name="T76" fmla="*/ 8 w 36"/>
                <a:gd name="T77" fmla="*/ 12 h 15"/>
                <a:gd name="T78" fmla="*/ 8 w 36"/>
                <a:gd name="T79" fmla="*/ 12 h 15"/>
                <a:gd name="T80" fmla="*/ 6 w 36"/>
                <a:gd name="T81" fmla="*/ 12 h 15"/>
                <a:gd name="T82" fmla="*/ 6 w 36"/>
                <a:gd name="T83" fmla="*/ 12 h 15"/>
                <a:gd name="T84" fmla="*/ 5 w 36"/>
                <a:gd name="T85" fmla="*/ 13 h 15"/>
                <a:gd name="T86" fmla="*/ 5 w 36"/>
                <a:gd name="T87" fmla="*/ 13 h 15"/>
                <a:gd name="T88" fmla="*/ 3 w 36"/>
                <a:gd name="T89" fmla="*/ 14 h 15"/>
                <a:gd name="T90" fmla="*/ 3 w 36"/>
                <a:gd name="T91" fmla="*/ 14 h 15"/>
                <a:gd name="T92" fmla="*/ 2 w 36"/>
                <a:gd name="T93" fmla="*/ 14 h 15"/>
                <a:gd name="T94" fmla="*/ 2 w 36"/>
                <a:gd name="T95" fmla="*/ 14 h 15"/>
                <a:gd name="T96" fmla="*/ 0 w 36"/>
                <a:gd name="T97" fmla="*/ 15 h 15"/>
                <a:gd name="T98" fmla="*/ 0 w 36"/>
                <a:gd name="T9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5">
                  <a:moveTo>
                    <a:pt x="36" y="0"/>
                  </a:move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5"/>
                  </a:lnTo>
                  <a:lnTo>
                    <a:pt x="0" y="1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9" name="Freeform 2063"/>
            <p:cNvSpPr>
              <a:spLocks/>
            </p:cNvSpPr>
            <p:nvPr/>
          </p:nvSpPr>
          <p:spPr bwMode="auto">
            <a:xfrm>
              <a:off x="1109053" y="-2827110"/>
              <a:ext cx="47776" cy="19370"/>
            </a:xfrm>
            <a:custGeom>
              <a:avLst/>
              <a:gdLst>
                <a:gd name="T0" fmla="*/ 37 w 37"/>
                <a:gd name="T1" fmla="*/ 0 h 15"/>
                <a:gd name="T2" fmla="*/ 36 w 37"/>
                <a:gd name="T3" fmla="*/ 0 h 15"/>
                <a:gd name="T4" fmla="*/ 36 w 37"/>
                <a:gd name="T5" fmla="*/ 1 h 15"/>
                <a:gd name="T6" fmla="*/ 34 w 37"/>
                <a:gd name="T7" fmla="*/ 1 h 15"/>
                <a:gd name="T8" fmla="*/ 34 w 37"/>
                <a:gd name="T9" fmla="*/ 1 h 15"/>
                <a:gd name="T10" fmla="*/ 33 w 37"/>
                <a:gd name="T11" fmla="*/ 2 h 15"/>
                <a:gd name="T12" fmla="*/ 33 w 37"/>
                <a:gd name="T13" fmla="*/ 2 h 15"/>
                <a:gd name="T14" fmla="*/ 31 w 37"/>
                <a:gd name="T15" fmla="*/ 2 h 15"/>
                <a:gd name="T16" fmla="*/ 31 w 37"/>
                <a:gd name="T17" fmla="*/ 2 h 15"/>
                <a:gd name="T18" fmla="*/ 30 w 37"/>
                <a:gd name="T19" fmla="*/ 3 h 15"/>
                <a:gd name="T20" fmla="*/ 30 w 37"/>
                <a:gd name="T21" fmla="*/ 3 h 15"/>
                <a:gd name="T22" fmla="*/ 28 w 37"/>
                <a:gd name="T23" fmla="*/ 4 h 15"/>
                <a:gd name="T24" fmla="*/ 28 w 37"/>
                <a:gd name="T25" fmla="*/ 4 h 15"/>
                <a:gd name="T26" fmla="*/ 27 w 37"/>
                <a:gd name="T27" fmla="*/ 4 h 15"/>
                <a:gd name="T28" fmla="*/ 27 w 37"/>
                <a:gd name="T29" fmla="*/ 4 h 15"/>
                <a:gd name="T30" fmla="*/ 25 w 37"/>
                <a:gd name="T31" fmla="*/ 5 h 15"/>
                <a:gd name="T32" fmla="*/ 25 w 37"/>
                <a:gd name="T33" fmla="*/ 5 h 15"/>
                <a:gd name="T34" fmla="*/ 24 w 37"/>
                <a:gd name="T35" fmla="*/ 5 h 15"/>
                <a:gd name="T36" fmla="*/ 24 w 37"/>
                <a:gd name="T37" fmla="*/ 5 h 15"/>
                <a:gd name="T38" fmla="*/ 22 w 37"/>
                <a:gd name="T39" fmla="*/ 6 h 15"/>
                <a:gd name="T40" fmla="*/ 22 w 37"/>
                <a:gd name="T41" fmla="*/ 6 h 15"/>
                <a:gd name="T42" fmla="*/ 21 w 37"/>
                <a:gd name="T43" fmla="*/ 7 h 15"/>
                <a:gd name="T44" fmla="*/ 21 w 37"/>
                <a:gd name="T45" fmla="*/ 7 h 15"/>
                <a:gd name="T46" fmla="*/ 19 w 37"/>
                <a:gd name="T47" fmla="*/ 7 h 15"/>
                <a:gd name="T48" fmla="*/ 19 w 37"/>
                <a:gd name="T49" fmla="*/ 7 h 15"/>
                <a:gd name="T50" fmla="*/ 18 w 37"/>
                <a:gd name="T51" fmla="*/ 8 h 15"/>
                <a:gd name="T52" fmla="*/ 18 w 37"/>
                <a:gd name="T53" fmla="*/ 8 h 15"/>
                <a:gd name="T54" fmla="*/ 16 w 37"/>
                <a:gd name="T55" fmla="*/ 8 h 15"/>
                <a:gd name="T56" fmla="*/ 16 w 37"/>
                <a:gd name="T57" fmla="*/ 8 h 15"/>
                <a:gd name="T58" fmla="*/ 15 w 37"/>
                <a:gd name="T59" fmla="*/ 9 h 15"/>
                <a:gd name="T60" fmla="*/ 15 w 37"/>
                <a:gd name="T61" fmla="*/ 9 h 15"/>
                <a:gd name="T62" fmla="*/ 13 w 37"/>
                <a:gd name="T63" fmla="*/ 10 h 15"/>
                <a:gd name="T64" fmla="*/ 13 w 37"/>
                <a:gd name="T65" fmla="*/ 10 h 15"/>
                <a:gd name="T66" fmla="*/ 12 w 37"/>
                <a:gd name="T67" fmla="*/ 10 h 15"/>
                <a:gd name="T68" fmla="*/ 12 w 37"/>
                <a:gd name="T69" fmla="*/ 10 h 15"/>
                <a:gd name="T70" fmla="*/ 10 w 37"/>
                <a:gd name="T71" fmla="*/ 11 h 15"/>
                <a:gd name="T72" fmla="*/ 10 w 37"/>
                <a:gd name="T73" fmla="*/ 11 h 15"/>
                <a:gd name="T74" fmla="*/ 9 w 37"/>
                <a:gd name="T75" fmla="*/ 11 h 15"/>
                <a:gd name="T76" fmla="*/ 9 w 37"/>
                <a:gd name="T77" fmla="*/ 11 h 15"/>
                <a:gd name="T78" fmla="*/ 7 w 37"/>
                <a:gd name="T79" fmla="*/ 12 h 15"/>
                <a:gd name="T80" fmla="*/ 7 w 37"/>
                <a:gd name="T81" fmla="*/ 12 h 15"/>
                <a:gd name="T82" fmla="*/ 6 w 37"/>
                <a:gd name="T83" fmla="*/ 13 h 15"/>
                <a:gd name="T84" fmla="*/ 6 w 37"/>
                <a:gd name="T85" fmla="*/ 13 h 15"/>
                <a:gd name="T86" fmla="*/ 4 w 37"/>
                <a:gd name="T87" fmla="*/ 13 h 15"/>
                <a:gd name="T88" fmla="*/ 4 w 37"/>
                <a:gd name="T89" fmla="*/ 13 h 15"/>
                <a:gd name="T90" fmla="*/ 3 w 37"/>
                <a:gd name="T91" fmla="*/ 14 h 15"/>
                <a:gd name="T92" fmla="*/ 3 w 37"/>
                <a:gd name="T93" fmla="*/ 14 h 15"/>
                <a:gd name="T94" fmla="*/ 1 w 37"/>
                <a:gd name="T95" fmla="*/ 14 h 15"/>
                <a:gd name="T96" fmla="*/ 1 w 37"/>
                <a:gd name="T97" fmla="*/ 14 h 15"/>
                <a:gd name="T98" fmla="*/ 0 w 37"/>
                <a:gd name="T9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5">
                  <a:moveTo>
                    <a:pt x="37" y="0"/>
                  </a:moveTo>
                  <a:lnTo>
                    <a:pt x="36" y="0"/>
                  </a:lnTo>
                  <a:lnTo>
                    <a:pt x="36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0" name="Freeform 2064"/>
            <p:cNvSpPr>
              <a:spLocks/>
            </p:cNvSpPr>
            <p:nvPr/>
          </p:nvSpPr>
          <p:spPr bwMode="auto">
            <a:xfrm>
              <a:off x="1062569" y="-2807739"/>
              <a:ext cx="46484" cy="18078"/>
            </a:xfrm>
            <a:custGeom>
              <a:avLst/>
              <a:gdLst>
                <a:gd name="T0" fmla="*/ 36 w 36"/>
                <a:gd name="T1" fmla="*/ 0 h 14"/>
                <a:gd name="T2" fmla="*/ 36 w 36"/>
                <a:gd name="T3" fmla="*/ 0 h 14"/>
                <a:gd name="T4" fmla="*/ 34 w 36"/>
                <a:gd name="T5" fmla="*/ 1 h 14"/>
                <a:gd name="T6" fmla="*/ 34 w 36"/>
                <a:gd name="T7" fmla="*/ 1 h 14"/>
                <a:gd name="T8" fmla="*/ 33 w 36"/>
                <a:gd name="T9" fmla="*/ 1 h 14"/>
                <a:gd name="T10" fmla="*/ 33 w 36"/>
                <a:gd name="T11" fmla="*/ 1 h 14"/>
                <a:gd name="T12" fmla="*/ 31 w 36"/>
                <a:gd name="T13" fmla="*/ 2 h 14"/>
                <a:gd name="T14" fmla="*/ 31 w 36"/>
                <a:gd name="T15" fmla="*/ 2 h 14"/>
                <a:gd name="T16" fmla="*/ 30 w 36"/>
                <a:gd name="T17" fmla="*/ 2 h 14"/>
                <a:gd name="T18" fmla="*/ 30 w 36"/>
                <a:gd name="T19" fmla="*/ 2 h 14"/>
                <a:gd name="T20" fmla="*/ 28 w 36"/>
                <a:gd name="T21" fmla="*/ 3 h 14"/>
                <a:gd name="T22" fmla="*/ 28 w 36"/>
                <a:gd name="T23" fmla="*/ 3 h 14"/>
                <a:gd name="T24" fmla="*/ 27 w 36"/>
                <a:gd name="T25" fmla="*/ 4 h 14"/>
                <a:gd name="T26" fmla="*/ 27 w 36"/>
                <a:gd name="T27" fmla="*/ 4 h 14"/>
                <a:gd name="T28" fmla="*/ 25 w 36"/>
                <a:gd name="T29" fmla="*/ 4 h 14"/>
                <a:gd name="T30" fmla="*/ 25 w 36"/>
                <a:gd name="T31" fmla="*/ 4 h 14"/>
                <a:gd name="T32" fmla="*/ 24 w 36"/>
                <a:gd name="T33" fmla="*/ 5 h 14"/>
                <a:gd name="T34" fmla="*/ 24 w 36"/>
                <a:gd name="T35" fmla="*/ 5 h 14"/>
                <a:gd name="T36" fmla="*/ 22 w 36"/>
                <a:gd name="T37" fmla="*/ 5 h 14"/>
                <a:gd name="T38" fmla="*/ 22 w 36"/>
                <a:gd name="T39" fmla="*/ 5 h 14"/>
                <a:gd name="T40" fmla="*/ 21 w 36"/>
                <a:gd name="T41" fmla="*/ 6 h 14"/>
                <a:gd name="T42" fmla="*/ 21 w 36"/>
                <a:gd name="T43" fmla="*/ 6 h 14"/>
                <a:gd name="T44" fmla="*/ 19 w 36"/>
                <a:gd name="T45" fmla="*/ 7 h 14"/>
                <a:gd name="T46" fmla="*/ 19 w 36"/>
                <a:gd name="T47" fmla="*/ 7 h 14"/>
                <a:gd name="T48" fmla="*/ 18 w 36"/>
                <a:gd name="T49" fmla="*/ 7 h 14"/>
                <a:gd name="T50" fmla="*/ 18 w 36"/>
                <a:gd name="T51" fmla="*/ 7 h 14"/>
                <a:gd name="T52" fmla="*/ 16 w 36"/>
                <a:gd name="T53" fmla="*/ 8 h 14"/>
                <a:gd name="T54" fmla="*/ 16 w 36"/>
                <a:gd name="T55" fmla="*/ 8 h 14"/>
                <a:gd name="T56" fmla="*/ 15 w 36"/>
                <a:gd name="T57" fmla="*/ 8 h 14"/>
                <a:gd name="T58" fmla="*/ 15 w 36"/>
                <a:gd name="T59" fmla="*/ 8 h 14"/>
                <a:gd name="T60" fmla="*/ 13 w 36"/>
                <a:gd name="T61" fmla="*/ 9 h 14"/>
                <a:gd name="T62" fmla="*/ 13 w 36"/>
                <a:gd name="T63" fmla="*/ 9 h 14"/>
                <a:gd name="T64" fmla="*/ 12 w 36"/>
                <a:gd name="T65" fmla="*/ 10 h 14"/>
                <a:gd name="T66" fmla="*/ 12 w 36"/>
                <a:gd name="T67" fmla="*/ 10 h 14"/>
                <a:gd name="T68" fmla="*/ 10 w 36"/>
                <a:gd name="T69" fmla="*/ 10 h 14"/>
                <a:gd name="T70" fmla="*/ 10 w 36"/>
                <a:gd name="T71" fmla="*/ 10 h 14"/>
                <a:gd name="T72" fmla="*/ 9 w 36"/>
                <a:gd name="T73" fmla="*/ 11 h 14"/>
                <a:gd name="T74" fmla="*/ 9 w 36"/>
                <a:gd name="T75" fmla="*/ 11 h 14"/>
                <a:gd name="T76" fmla="*/ 7 w 36"/>
                <a:gd name="T77" fmla="*/ 11 h 14"/>
                <a:gd name="T78" fmla="*/ 7 w 36"/>
                <a:gd name="T79" fmla="*/ 11 h 14"/>
                <a:gd name="T80" fmla="*/ 6 w 36"/>
                <a:gd name="T81" fmla="*/ 12 h 14"/>
                <a:gd name="T82" fmla="*/ 6 w 36"/>
                <a:gd name="T83" fmla="*/ 12 h 14"/>
                <a:gd name="T84" fmla="*/ 4 w 36"/>
                <a:gd name="T85" fmla="*/ 13 h 14"/>
                <a:gd name="T86" fmla="*/ 4 w 36"/>
                <a:gd name="T87" fmla="*/ 13 h 14"/>
                <a:gd name="T88" fmla="*/ 3 w 36"/>
                <a:gd name="T89" fmla="*/ 13 h 14"/>
                <a:gd name="T90" fmla="*/ 3 w 36"/>
                <a:gd name="T91" fmla="*/ 13 h 14"/>
                <a:gd name="T92" fmla="*/ 1 w 36"/>
                <a:gd name="T93" fmla="*/ 14 h 14"/>
                <a:gd name="T94" fmla="*/ 1 w 36"/>
                <a:gd name="T95" fmla="*/ 14 h 14"/>
                <a:gd name="T96" fmla="*/ 0 w 36"/>
                <a:gd name="T97" fmla="*/ 14 h 14"/>
                <a:gd name="T98" fmla="*/ 0 w 36"/>
                <a:gd name="T9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4">
                  <a:moveTo>
                    <a:pt x="36" y="0"/>
                  </a:moveTo>
                  <a:lnTo>
                    <a:pt x="36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1" name="Freeform 2065"/>
            <p:cNvSpPr>
              <a:spLocks/>
            </p:cNvSpPr>
            <p:nvPr/>
          </p:nvSpPr>
          <p:spPr bwMode="auto">
            <a:xfrm>
              <a:off x="1013504" y="-2789661"/>
              <a:ext cx="49066" cy="19370"/>
            </a:xfrm>
            <a:custGeom>
              <a:avLst/>
              <a:gdLst>
                <a:gd name="T0" fmla="*/ 38 w 38"/>
                <a:gd name="T1" fmla="*/ 0 h 15"/>
                <a:gd name="T2" fmla="*/ 36 w 38"/>
                <a:gd name="T3" fmla="*/ 1 h 15"/>
                <a:gd name="T4" fmla="*/ 36 w 38"/>
                <a:gd name="T5" fmla="*/ 1 h 15"/>
                <a:gd name="T6" fmla="*/ 35 w 38"/>
                <a:gd name="T7" fmla="*/ 2 h 15"/>
                <a:gd name="T8" fmla="*/ 35 w 38"/>
                <a:gd name="T9" fmla="*/ 2 h 15"/>
                <a:gd name="T10" fmla="*/ 33 w 38"/>
                <a:gd name="T11" fmla="*/ 2 h 15"/>
                <a:gd name="T12" fmla="*/ 33 w 38"/>
                <a:gd name="T13" fmla="*/ 2 h 15"/>
                <a:gd name="T14" fmla="*/ 32 w 38"/>
                <a:gd name="T15" fmla="*/ 3 h 15"/>
                <a:gd name="T16" fmla="*/ 32 w 38"/>
                <a:gd name="T17" fmla="*/ 3 h 15"/>
                <a:gd name="T18" fmla="*/ 30 w 38"/>
                <a:gd name="T19" fmla="*/ 3 h 15"/>
                <a:gd name="T20" fmla="*/ 30 w 38"/>
                <a:gd name="T21" fmla="*/ 3 h 15"/>
                <a:gd name="T22" fmla="*/ 29 w 38"/>
                <a:gd name="T23" fmla="*/ 4 h 15"/>
                <a:gd name="T24" fmla="*/ 29 w 38"/>
                <a:gd name="T25" fmla="*/ 4 h 15"/>
                <a:gd name="T26" fmla="*/ 27 w 38"/>
                <a:gd name="T27" fmla="*/ 5 h 15"/>
                <a:gd name="T28" fmla="*/ 27 w 38"/>
                <a:gd name="T29" fmla="*/ 5 h 15"/>
                <a:gd name="T30" fmla="*/ 26 w 38"/>
                <a:gd name="T31" fmla="*/ 5 h 15"/>
                <a:gd name="T32" fmla="*/ 26 w 38"/>
                <a:gd name="T33" fmla="*/ 5 h 15"/>
                <a:gd name="T34" fmla="*/ 24 w 38"/>
                <a:gd name="T35" fmla="*/ 6 h 15"/>
                <a:gd name="T36" fmla="*/ 24 w 38"/>
                <a:gd name="T37" fmla="*/ 6 h 15"/>
                <a:gd name="T38" fmla="*/ 23 w 38"/>
                <a:gd name="T39" fmla="*/ 6 h 15"/>
                <a:gd name="T40" fmla="*/ 23 w 38"/>
                <a:gd name="T41" fmla="*/ 6 h 15"/>
                <a:gd name="T42" fmla="*/ 21 w 38"/>
                <a:gd name="T43" fmla="*/ 7 h 15"/>
                <a:gd name="T44" fmla="*/ 21 w 38"/>
                <a:gd name="T45" fmla="*/ 7 h 15"/>
                <a:gd name="T46" fmla="*/ 20 w 38"/>
                <a:gd name="T47" fmla="*/ 8 h 15"/>
                <a:gd name="T48" fmla="*/ 20 w 38"/>
                <a:gd name="T49" fmla="*/ 8 h 15"/>
                <a:gd name="T50" fmla="*/ 18 w 38"/>
                <a:gd name="T51" fmla="*/ 8 h 15"/>
                <a:gd name="T52" fmla="*/ 18 w 38"/>
                <a:gd name="T53" fmla="*/ 8 h 15"/>
                <a:gd name="T54" fmla="*/ 17 w 38"/>
                <a:gd name="T55" fmla="*/ 9 h 15"/>
                <a:gd name="T56" fmla="*/ 17 w 38"/>
                <a:gd name="T57" fmla="*/ 9 h 15"/>
                <a:gd name="T58" fmla="*/ 15 w 38"/>
                <a:gd name="T59" fmla="*/ 9 h 15"/>
                <a:gd name="T60" fmla="*/ 15 w 38"/>
                <a:gd name="T61" fmla="*/ 9 h 15"/>
                <a:gd name="T62" fmla="*/ 14 w 38"/>
                <a:gd name="T63" fmla="*/ 10 h 15"/>
                <a:gd name="T64" fmla="*/ 14 w 38"/>
                <a:gd name="T65" fmla="*/ 10 h 15"/>
                <a:gd name="T66" fmla="*/ 12 w 38"/>
                <a:gd name="T67" fmla="*/ 10 h 15"/>
                <a:gd name="T68" fmla="*/ 12 w 38"/>
                <a:gd name="T69" fmla="*/ 10 h 15"/>
                <a:gd name="T70" fmla="*/ 11 w 38"/>
                <a:gd name="T71" fmla="*/ 11 h 15"/>
                <a:gd name="T72" fmla="*/ 11 w 38"/>
                <a:gd name="T73" fmla="*/ 11 h 15"/>
                <a:gd name="T74" fmla="*/ 9 w 38"/>
                <a:gd name="T75" fmla="*/ 11 h 15"/>
                <a:gd name="T76" fmla="*/ 9 w 38"/>
                <a:gd name="T77" fmla="*/ 12 h 15"/>
                <a:gd name="T78" fmla="*/ 8 w 38"/>
                <a:gd name="T79" fmla="*/ 12 h 15"/>
                <a:gd name="T80" fmla="*/ 8 w 38"/>
                <a:gd name="T81" fmla="*/ 12 h 15"/>
                <a:gd name="T82" fmla="*/ 6 w 38"/>
                <a:gd name="T83" fmla="*/ 13 h 15"/>
                <a:gd name="T84" fmla="*/ 6 w 38"/>
                <a:gd name="T85" fmla="*/ 13 h 15"/>
                <a:gd name="T86" fmla="*/ 5 w 38"/>
                <a:gd name="T87" fmla="*/ 13 h 15"/>
                <a:gd name="T88" fmla="*/ 5 w 38"/>
                <a:gd name="T89" fmla="*/ 13 h 15"/>
                <a:gd name="T90" fmla="*/ 3 w 38"/>
                <a:gd name="T91" fmla="*/ 14 h 15"/>
                <a:gd name="T92" fmla="*/ 3 w 38"/>
                <a:gd name="T93" fmla="*/ 14 h 15"/>
                <a:gd name="T94" fmla="*/ 2 w 38"/>
                <a:gd name="T95" fmla="*/ 14 h 15"/>
                <a:gd name="T96" fmla="*/ 2 w 38"/>
                <a:gd name="T97" fmla="*/ 14 h 15"/>
                <a:gd name="T98" fmla="*/ 0 w 38"/>
                <a:gd name="T9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5">
                  <a:moveTo>
                    <a:pt x="38" y="0"/>
                  </a:moveTo>
                  <a:lnTo>
                    <a:pt x="36" y="1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2" name="Freeform 2066"/>
            <p:cNvSpPr>
              <a:spLocks/>
            </p:cNvSpPr>
            <p:nvPr/>
          </p:nvSpPr>
          <p:spPr bwMode="auto">
            <a:xfrm>
              <a:off x="986388" y="-2770293"/>
              <a:ext cx="27116" cy="10331"/>
            </a:xfrm>
            <a:custGeom>
              <a:avLst/>
              <a:gdLst>
                <a:gd name="T0" fmla="*/ 21 w 21"/>
                <a:gd name="T1" fmla="*/ 0 h 8"/>
                <a:gd name="T2" fmla="*/ 21 w 21"/>
                <a:gd name="T3" fmla="*/ 0 h 8"/>
                <a:gd name="T4" fmla="*/ 20 w 21"/>
                <a:gd name="T5" fmla="*/ 0 h 8"/>
                <a:gd name="T6" fmla="*/ 20 w 21"/>
                <a:gd name="T7" fmla="*/ 0 h 8"/>
                <a:gd name="T8" fmla="*/ 18 w 21"/>
                <a:gd name="T9" fmla="*/ 1 h 8"/>
                <a:gd name="T10" fmla="*/ 18 w 21"/>
                <a:gd name="T11" fmla="*/ 1 h 8"/>
                <a:gd name="T12" fmla="*/ 17 w 21"/>
                <a:gd name="T13" fmla="*/ 2 h 8"/>
                <a:gd name="T14" fmla="*/ 17 w 21"/>
                <a:gd name="T15" fmla="*/ 2 h 8"/>
                <a:gd name="T16" fmla="*/ 15 w 21"/>
                <a:gd name="T17" fmla="*/ 2 h 8"/>
                <a:gd name="T18" fmla="*/ 15 w 21"/>
                <a:gd name="T19" fmla="*/ 2 h 8"/>
                <a:gd name="T20" fmla="*/ 14 w 21"/>
                <a:gd name="T21" fmla="*/ 3 h 8"/>
                <a:gd name="T22" fmla="*/ 14 w 21"/>
                <a:gd name="T23" fmla="*/ 3 h 8"/>
                <a:gd name="T24" fmla="*/ 12 w 21"/>
                <a:gd name="T25" fmla="*/ 3 h 8"/>
                <a:gd name="T26" fmla="*/ 12 w 21"/>
                <a:gd name="T27" fmla="*/ 3 h 8"/>
                <a:gd name="T28" fmla="*/ 11 w 21"/>
                <a:gd name="T29" fmla="*/ 4 h 8"/>
                <a:gd name="T30" fmla="*/ 11 w 21"/>
                <a:gd name="T31" fmla="*/ 4 h 8"/>
                <a:gd name="T32" fmla="*/ 9 w 21"/>
                <a:gd name="T33" fmla="*/ 5 h 8"/>
                <a:gd name="T34" fmla="*/ 9 w 21"/>
                <a:gd name="T35" fmla="*/ 5 h 8"/>
                <a:gd name="T36" fmla="*/ 8 w 21"/>
                <a:gd name="T37" fmla="*/ 5 h 8"/>
                <a:gd name="T38" fmla="*/ 8 w 21"/>
                <a:gd name="T39" fmla="*/ 5 h 8"/>
                <a:gd name="T40" fmla="*/ 6 w 21"/>
                <a:gd name="T41" fmla="*/ 6 h 8"/>
                <a:gd name="T42" fmla="*/ 6 w 21"/>
                <a:gd name="T43" fmla="*/ 6 h 8"/>
                <a:gd name="T44" fmla="*/ 5 w 21"/>
                <a:gd name="T45" fmla="*/ 6 h 8"/>
                <a:gd name="T46" fmla="*/ 5 w 21"/>
                <a:gd name="T47" fmla="*/ 6 h 8"/>
                <a:gd name="T48" fmla="*/ 3 w 21"/>
                <a:gd name="T49" fmla="*/ 7 h 8"/>
                <a:gd name="T50" fmla="*/ 3 w 21"/>
                <a:gd name="T51" fmla="*/ 7 h 8"/>
                <a:gd name="T52" fmla="*/ 2 w 21"/>
                <a:gd name="T53" fmla="*/ 8 h 8"/>
                <a:gd name="T54" fmla="*/ 2 w 21"/>
                <a:gd name="T55" fmla="*/ 8 h 8"/>
                <a:gd name="T56" fmla="*/ 0 w 21"/>
                <a:gd name="T57" fmla="*/ 8 h 8"/>
                <a:gd name="T58" fmla="*/ 0 w 21"/>
                <a:gd name="T59" fmla="*/ 8 h 8"/>
                <a:gd name="T60" fmla="*/ 0 w 21"/>
                <a:gd name="T6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" h="8">
                  <a:moveTo>
                    <a:pt x="21" y="0"/>
                  </a:moveTo>
                  <a:lnTo>
                    <a:pt x="21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3" name="Freeform 2069"/>
            <p:cNvSpPr>
              <a:spLocks/>
            </p:cNvSpPr>
            <p:nvPr/>
          </p:nvSpPr>
          <p:spPr bwMode="auto">
            <a:xfrm>
              <a:off x="2060602" y="-3227738"/>
              <a:ext cx="49066" cy="65857"/>
            </a:xfrm>
            <a:custGeom>
              <a:avLst/>
              <a:gdLst>
                <a:gd name="T0" fmla="*/ 38 w 38"/>
                <a:gd name="T1" fmla="*/ 0 h 51"/>
                <a:gd name="T2" fmla="*/ 36 w 38"/>
                <a:gd name="T3" fmla="*/ 2 h 51"/>
                <a:gd name="T4" fmla="*/ 36 w 38"/>
                <a:gd name="T5" fmla="*/ 2 h 51"/>
                <a:gd name="T6" fmla="*/ 35 w 38"/>
                <a:gd name="T7" fmla="*/ 5 h 51"/>
                <a:gd name="T8" fmla="*/ 35 w 38"/>
                <a:gd name="T9" fmla="*/ 5 h 51"/>
                <a:gd name="T10" fmla="*/ 33 w 38"/>
                <a:gd name="T11" fmla="*/ 6 h 51"/>
                <a:gd name="T12" fmla="*/ 33 w 38"/>
                <a:gd name="T13" fmla="*/ 6 h 51"/>
                <a:gd name="T14" fmla="*/ 32 w 38"/>
                <a:gd name="T15" fmla="*/ 9 h 51"/>
                <a:gd name="T16" fmla="*/ 32 w 38"/>
                <a:gd name="T17" fmla="*/ 9 h 51"/>
                <a:gd name="T18" fmla="*/ 30 w 38"/>
                <a:gd name="T19" fmla="*/ 11 h 51"/>
                <a:gd name="T20" fmla="*/ 30 w 38"/>
                <a:gd name="T21" fmla="*/ 11 h 51"/>
                <a:gd name="T22" fmla="*/ 29 w 38"/>
                <a:gd name="T23" fmla="*/ 12 h 51"/>
                <a:gd name="T24" fmla="*/ 29 w 38"/>
                <a:gd name="T25" fmla="*/ 13 h 51"/>
                <a:gd name="T26" fmla="*/ 27 w 38"/>
                <a:gd name="T27" fmla="*/ 15 h 51"/>
                <a:gd name="T28" fmla="*/ 27 w 38"/>
                <a:gd name="T29" fmla="*/ 15 h 51"/>
                <a:gd name="T30" fmla="*/ 26 w 38"/>
                <a:gd name="T31" fmla="*/ 17 h 51"/>
                <a:gd name="T32" fmla="*/ 26 w 38"/>
                <a:gd name="T33" fmla="*/ 17 h 51"/>
                <a:gd name="T34" fmla="*/ 24 w 38"/>
                <a:gd name="T35" fmla="*/ 18 h 51"/>
                <a:gd name="T36" fmla="*/ 24 w 38"/>
                <a:gd name="T37" fmla="*/ 18 h 51"/>
                <a:gd name="T38" fmla="*/ 23 w 38"/>
                <a:gd name="T39" fmla="*/ 20 h 51"/>
                <a:gd name="T40" fmla="*/ 23 w 38"/>
                <a:gd name="T41" fmla="*/ 20 h 51"/>
                <a:gd name="T42" fmla="*/ 21 w 38"/>
                <a:gd name="T43" fmla="*/ 23 h 51"/>
                <a:gd name="T44" fmla="*/ 21 w 38"/>
                <a:gd name="T45" fmla="*/ 23 h 51"/>
                <a:gd name="T46" fmla="*/ 20 w 38"/>
                <a:gd name="T47" fmla="*/ 24 h 51"/>
                <a:gd name="T48" fmla="*/ 20 w 38"/>
                <a:gd name="T49" fmla="*/ 24 h 51"/>
                <a:gd name="T50" fmla="*/ 18 w 38"/>
                <a:gd name="T51" fmla="*/ 26 h 51"/>
                <a:gd name="T52" fmla="*/ 18 w 38"/>
                <a:gd name="T53" fmla="*/ 26 h 51"/>
                <a:gd name="T54" fmla="*/ 17 w 38"/>
                <a:gd name="T55" fmla="*/ 29 h 51"/>
                <a:gd name="T56" fmla="*/ 17 w 38"/>
                <a:gd name="T57" fmla="*/ 29 h 51"/>
                <a:gd name="T58" fmla="*/ 15 w 38"/>
                <a:gd name="T59" fmla="*/ 30 h 51"/>
                <a:gd name="T60" fmla="*/ 15 w 38"/>
                <a:gd name="T61" fmla="*/ 30 h 51"/>
                <a:gd name="T62" fmla="*/ 14 w 38"/>
                <a:gd name="T63" fmla="*/ 32 h 51"/>
                <a:gd name="T64" fmla="*/ 14 w 38"/>
                <a:gd name="T65" fmla="*/ 33 h 51"/>
                <a:gd name="T66" fmla="*/ 12 w 38"/>
                <a:gd name="T67" fmla="*/ 35 h 51"/>
                <a:gd name="T68" fmla="*/ 12 w 38"/>
                <a:gd name="T69" fmla="*/ 35 h 51"/>
                <a:gd name="T70" fmla="*/ 11 w 38"/>
                <a:gd name="T71" fmla="*/ 37 h 51"/>
                <a:gd name="T72" fmla="*/ 11 w 38"/>
                <a:gd name="T73" fmla="*/ 37 h 51"/>
                <a:gd name="T74" fmla="*/ 9 w 38"/>
                <a:gd name="T75" fmla="*/ 39 h 51"/>
                <a:gd name="T76" fmla="*/ 9 w 38"/>
                <a:gd name="T77" fmla="*/ 39 h 51"/>
                <a:gd name="T78" fmla="*/ 8 w 38"/>
                <a:gd name="T79" fmla="*/ 41 h 51"/>
                <a:gd name="T80" fmla="*/ 8 w 38"/>
                <a:gd name="T81" fmla="*/ 41 h 51"/>
                <a:gd name="T82" fmla="*/ 6 w 38"/>
                <a:gd name="T83" fmla="*/ 43 h 51"/>
                <a:gd name="T84" fmla="*/ 6 w 38"/>
                <a:gd name="T85" fmla="*/ 43 h 51"/>
                <a:gd name="T86" fmla="*/ 5 w 38"/>
                <a:gd name="T87" fmla="*/ 45 h 51"/>
                <a:gd name="T88" fmla="*/ 5 w 38"/>
                <a:gd name="T89" fmla="*/ 45 h 51"/>
                <a:gd name="T90" fmla="*/ 3 w 38"/>
                <a:gd name="T91" fmla="*/ 47 h 51"/>
                <a:gd name="T92" fmla="*/ 3 w 38"/>
                <a:gd name="T93" fmla="*/ 47 h 51"/>
                <a:gd name="T94" fmla="*/ 2 w 38"/>
                <a:gd name="T95" fmla="*/ 49 h 51"/>
                <a:gd name="T96" fmla="*/ 2 w 38"/>
                <a:gd name="T97" fmla="*/ 49 h 51"/>
                <a:gd name="T98" fmla="*/ 0 w 38"/>
                <a:gd name="T9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51">
                  <a:moveTo>
                    <a:pt x="38" y="0"/>
                  </a:moveTo>
                  <a:lnTo>
                    <a:pt x="36" y="2"/>
                  </a:lnTo>
                  <a:lnTo>
                    <a:pt x="36" y="2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0" y="11"/>
                  </a:lnTo>
                  <a:lnTo>
                    <a:pt x="30" y="11"/>
                  </a:lnTo>
                  <a:lnTo>
                    <a:pt x="29" y="12"/>
                  </a:lnTo>
                  <a:lnTo>
                    <a:pt x="29" y="13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5" y="30"/>
                  </a:lnTo>
                  <a:lnTo>
                    <a:pt x="15" y="30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0" y="5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4" name="Freeform 2070"/>
            <p:cNvSpPr>
              <a:spLocks/>
            </p:cNvSpPr>
            <p:nvPr/>
          </p:nvSpPr>
          <p:spPr bwMode="auto">
            <a:xfrm>
              <a:off x="2028403" y="-3180930"/>
              <a:ext cx="46484" cy="61983"/>
            </a:xfrm>
            <a:custGeom>
              <a:avLst/>
              <a:gdLst>
                <a:gd name="T0" fmla="*/ 36 w 36"/>
                <a:gd name="T1" fmla="*/ 0 h 48"/>
                <a:gd name="T2" fmla="*/ 36 w 36"/>
                <a:gd name="T3" fmla="*/ 0 h 48"/>
                <a:gd name="T4" fmla="*/ 35 w 36"/>
                <a:gd name="T5" fmla="*/ 2 h 48"/>
                <a:gd name="T6" fmla="*/ 35 w 36"/>
                <a:gd name="T7" fmla="*/ 2 h 48"/>
                <a:gd name="T8" fmla="*/ 33 w 36"/>
                <a:gd name="T9" fmla="*/ 4 h 48"/>
                <a:gd name="T10" fmla="*/ 33 w 36"/>
                <a:gd name="T11" fmla="*/ 4 h 48"/>
                <a:gd name="T12" fmla="*/ 32 w 36"/>
                <a:gd name="T13" fmla="*/ 6 h 48"/>
                <a:gd name="T14" fmla="*/ 32 w 36"/>
                <a:gd name="T15" fmla="*/ 6 h 48"/>
                <a:gd name="T16" fmla="*/ 30 w 36"/>
                <a:gd name="T17" fmla="*/ 8 h 48"/>
                <a:gd name="T18" fmla="*/ 30 w 36"/>
                <a:gd name="T19" fmla="*/ 8 h 48"/>
                <a:gd name="T20" fmla="*/ 29 w 36"/>
                <a:gd name="T21" fmla="*/ 10 h 48"/>
                <a:gd name="T22" fmla="*/ 29 w 36"/>
                <a:gd name="T23" fmla="*/ 10 h 48"/>
                <a:gd name="T24" fmla="*/ 27 w 36"/>
                <a:gd name="T25" fmla="*/ 12 h 48"/>
                <a:gd name="T26" fmla="*/ 27 w 36"/>
                <a:gd name="T27" fmla="*/ 12 h 48"/>
                <a:gd name="T28" fmla="*/ 26 w 36"/>
                <a:gd name="T29" fmla="*/ 14 h 48"/>
                <a:gd name="T30" fmla="*/ 26 w 36"/>
                <a:gd name="T31" fmla="*/ 14 h 48"/>
                <a:gd name="T32" fmla="*/ 24 w 36"/>
                <a:gd name="T33" fmla="*/ 16 h 48"/>
                <a:gd name="T34" fmla="*/ 24 w 36"/>
                <a:gd name="T35" fmla="*/ 16 h 48"/>
                <a:gd name="T36" fmla="*/ 23 w 36"/>
                <a:gd name="T37" fmla="*/ 18 h 48"/>
                <a:gd name="T38" fmla="*/ 23 w 36"/>
                <a:gd name="T39" fmla="*/ 18 h 48"/>
                <a:gd name="T40" fmla="*/ 21 w 36"/>
                <a:gd name="T41" fmla="*/ 20 h 48"/>
                <a:gd name="T42" fmla="*/ 21 w 36"/>
                <a:gd name="T43" fmla="*/ 20 h 48"/>
                <a:gd name="T44" fmla="*/ 20 w 36"/>
                <a:gd name="T45" fmla="*/ 22 h 48"/>
                <a:gd name="T46" fmla="*/ 20 w 36"/>
                <a:gd name="T47" fmla="*/ 22 h 48"/>
                <a:gd name="T48" fmla="*/ 18 w 36"/>
                <a:gd name="T49" fmla="*/ 24 h 48"/>
                <a:gd name="T50" fmla="*/ 18 w 36"/>
                <a:gd name="T51" fmla="*/ 24 h 48"/>
                <a:gd name="T52" fmla="*/ 17 w 36"/>
                <a:gd name="T53" fmla="*/ 26 h 48"/>
                <a:gd name="T54" fmla="*/ 17 w 36"/>
                <a:gd name="T55" fmla="*/ 26 h 48"/>
                <a:gd name="T56" fmla="*/ 15 w 36"/>
                <a:gd name="T57" fmla="*/ 28 h 48"/>
                <a:gd name="T58" fmla="*/ 15 w 36"/>
                <a:gd name="T59" fmla="*/ 28 h 48"/>
                <a:gd name="T60" fmla="*/ 14 w 36"/>
                <a:gd name="T61" fmla="*/ 30 h 48"/>
                <a:gd name="T62" fmla="*/ 14 w 36"/>
                <a:gd name="T63" fmla="*/ 30 h 48"/>
                <a:gd name="T64" fmla="*/ 12 w 36"/>
                <a:gd name="T65" fmla="*/ 32 h 48"/>
                <a:gd name="T66" fmla="*/ 12 w 36"/>
                <a:gd name="T67" fmla="*/ 32 h 48"/>
                <a:gd name="T68" fmla="*/ 11 w 36"/>
                <a:gd name="T69" fmla="*/ 34 h 48"/>
                <a:gd name="T70" fmla="*/ 11 w 36"/>
                <a:gd name="T71" fmla="*/ 34 h 48"/>
                <a:gd name="T72" fmla="*/ 9 w 36"/>
                <a:gd name="T73" fmla="*/ 36 h 48"/>
                <a:gd name="T74" fmla="*/ 9 w 36"/>
                <a:gd name="T75" fmla="*/ 36 h 48"/>
                <a:gd name="T76" fmla="*/ 8 w 36"/>
                <a:gd name="T77" fmla="*/ 38 h 48"/>
                <a:gd name="T78" fmla="*/ 8 w 36"/>
                <a:gd name="T79" fmla="*/ 38 h 48"/>
                <a:gd name="T80" fmla="*/ 6 w 36"/>
                <a:gd name="T81" fmla="*/ 40 h 48"/>
                <a:gd name="T82" fmla="*/ 6 w 36"/>
                <a:gd name="T83" fmla="*/ 40 h 48"/>
                <a:gd name="T84" fmla="*/ 5 w 36"/>
                <a:gd name="T85" fmla="*/ 42 h 48"/>
                <a:gd name="T86" fmla="*/ 5 w 36"/>
                <a:gd name="T87" fmla="*/ 42 h 48"/>
                <a:gd name="T88" fmla="*/ 3 w 36"/>
                <a:gd name="T89" fmla="*/ 44 h 48"/>
                <a:gd name="T90" fmla="*/ 3 w 36"/>
                <a:gd name="T91" fmla="*/ 44 h 48"/>
                <a:gd name="T92" fmla="*/ 2 w 36"/>
                <a:gd name="T93" fmla="*/ 46 h 48"/>
                <a:gd name="T94" fmla="*/ 2 w 36"/>
                <a:gd name="T95" fmla="*/ 46 h 48"/>
                <a:gd name="T96" fmla="*/ 0 w 36"/>
                <a:gd name="T97" fmla="*/ 48 h 48"/>
                <a:gd name="T98" fmla="*/ 0 w 36"/>
                <a:gd name="T9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8">
                  <a:moveTo>
                    <a:pt x="36" y="0"/>
                  </a:move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48"/>
                  </a:lnTo>
                  <a:lnTo>
                    <a:pt x="0" y="4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5" name="Freeform 2071"/>
            <p:cNvSpPr>
              <a:spLocks/>
            </p:cNvSpPr>
            <p:nvPr/>
          </p:nvSpPr>
          <p:spPr bwMode="auto">
            <a:xfrm>
              <a:off x="1980628" y="-3118947"/>
              <a:ext cx="47776" cy="60692"/>
            </a:xfrm>
            <a:custGeom>
              <a:avLst/>
              <a:gdLst>
                <a:gd name="T0" fmla="*/ 37 w 37"/>
                <a:gd name="T1" fmla="*/ 0 h 47"/>
                <a:gd name="T2" fmla="*/ 36 w 37"/>
                <a:gd name="T3" fmla="*/ 2 h 47"/>
                <a:gd name="T4" fmla="*/ 36 w 37"/>
                <a:gd name="T5" fmla="*/ 2 h 47"/>
                <a:gd name="T6" fmla="*/ 34 w 37"/>
                <a:gd name="T7" fmla="*/ 3 h 47"/>
                <a:gd name="T8" fmla="*/ 34 w 37"/>
                <a:gd name="T9" fmla="*/ 4 h 47"/>
                <a:gd name="T10" fmla="*/ 33 w 37"/>
                <a:gd name="T11" fmla="*/ 6 h 47"/>
                <a:gd name="T12" fmla="*/ 33 w 37"/>
                <a:gd name="T13" fmla="*/ 6 h 47"/>
                <a:gd name="T14" fmla="*/ 31 w 37"/>
                <a:gd name="T15" fmla="*/ 8 h 47"/>
                <a:gd name="T16" fmla="*/ 31 w 37"/>
                <a:gd name="T17" fmla="*/ 8 h 47"/>
                <a:gd name="T18" fmla="*/ 30 w 37"/>
                <a:gd name="T19" fmla="*/ 9 h 47"/>
                <a:gd name="T20" fmla="*/ 30 w 37"/>
                <a:gd name="T21" fmla="*/ 9 h 47"/>
                <a:gd name="T22" fmla="*/ 28 w 37"/>
                <a:gd name="T23" fmla="*/ 11 h 47"/>
                <a:gd name="T24" fmla="*/ 28 w 37"/>
                <a:gd name="T25" fmla="*/ 11 h 47"/>
                <a:gd name="T26" fmla="*/ 27 w 37"/>
                <a:gd name="T27" fmla="*/ 13 h 47"/>
                <a:gd name="T28" fmla="*/ 27 w 37"/>
                <a:gd name="T29" fmla="*/ 13 h 47"/>
                <a:gd name="T30" fmla="*/ 25 w 37"/>
                <a:gd name="T31" fmla="*/ 15 h 47"/>
                <a:gd name="T32" fmla="*/ 25 w 37"/>
                <a:gd name="T33" fmla="*/ 15 h 47"/>
                <a:gd name="T34" fmla="*/ 24 w 37"/>
                <a:gd name="T35" fmla="*/ 17 h 47"/>
                <a:gd name="T36" fmla="*/ 24 w 37"/>
                <a:gd name="T37" fmla="*/ 17 h 47"/>
                <a:gd name="T38" fmla="*/ 22 w 37"/>
                <a:gd name="T39" fmla="*/ 19 h 47"/>
                <a:gd name="T40" fmla="*/ 22 w 37"/>
                <a:gd name="T41" fmla="*/ 19 h 47"/>
                <a:gd name="T42" fmla="*/ 21 w 37"/>
                <a:gd name="T43" fmla="*/ 21 h 47"/>
                <a:gd name="T44" fmla="*/ 21 w 37"/>
                <a:gd name="T45" fmla="*/ 21 h 47"/>
                <a:gd name="T46" fmla="*/ 19 w 37"/>
                <a:gd name="T47" fmla="*/ 23 h 47"/>
                <a:gd name="T48" fmla="*/ 19 w 37"/>
                <a:gd name="T49" fmla="*/ 23 h 47"/>
                <a:gd name="T50" fmla="*/ 18 w 37"/>
                <a:gd name="T51" fmla="*/ 24 h 47"/>
                <a:gd name="T52" fmla="*/ 18 w 37"/>
                <a:gd name="T53" fmla="*/ 24 h 47"/>
                <a:gd name="T54" fmla="*/ 16 w 37"/>
                <a:gd name="T55" fmla="*/ 26 h 47"/>
                <a:gd name="T56" fmla="*/ 16 w 37"/>
                <a:gd name="T57" fmla="*/ 26 h 47"/>
                <a:gd name="T58" fmla="*/ 15 w 37"/>
                <a:gd name="T59" fmla="*/ 28 h 47"/>
                <a:gd name="T60" fmla="*/ 15 w 37"/>
                <a:gd name="T61" fmla="*/ 28 h 47"/>
                <a:gd name="T62" fmla="*/ 13 w 37"/>
                <a:gd name="T63" fmla="*/ 30 h 47"/>
                <a:gd name="T64" fmla="*/ 13 w 37"/>
                <a:gd name="T65" fmla="*/ 30 h 47"/>
                <a:gd name="T66" fmla="*/ 12 w 37"/>
                <a:gd name="T67" fmla="*/ 32 h 47"/>
                <a:gd name="T68" fmla="*/ 12 w 37"/>
                <a:gd name="T69" fmla="*/ 32 h 47"/>
                <a:gd name="T70" fmla="*/ 10 w 37"/>
                <a:gd name="T71" fmla="*/ 34 h 47"/>
                <a:gd name="T72" fmla="*/ 10 w 37"/>
                <a:gd name="T73" fmla="*/ 34 h 47"/>
                <a:gd name="T74" fmla="*/ 9 w 37"/>
                <a:gd name="T75" fmla="*/ 36 h 47"/>
                <a:gd name="T76" fmla="*/ 9 w 37"/>
                <a:gd name="T77" fmla="*/ 36 h 47"/>
                <a:gd name="T78" fmla="*/ 7 w 37"/>
                <a:gd name="T79" fmla="*/ 37 h 47"/>
                <a:gd name="T80" fmla="*/ 7 w 37"/>
                <a:gd name="T81" fmla="*/ 38 h 47"/>
                <a:gd name="T82" fmla="*/ 6 w 37"/>
                <a:gd name="T83" fmla="*/ 39 h 47"/>
                <a:gd name="T84" fmla="*/ 6 w 37"/>
                <a:gd name="T85" fmla="*/ 39 h 47"/>
                <a:gd name="T86" fmla="*/ 4 w 37"/>
                <a:gd name="T87" fmla="*/ 41 h 47"/>
                <a:gd name="T88" fmla="*/ 4 w 37"/>
                <a:gd name="T89" fmla="*/ 41 h 47"/>
                <a:gd name="T90" fmla="*/ 3 w 37"/>
                <a:gd name="T91" fmla="*/ 43 h 47"/>
                <a:gd name="T92" fmla="*/ 3 w 37"/>
                <a:gd name="T93" fmla="*/ 43 h 47"/>
                <a:gd name="T94" fmla="*/ 1 w 37"/>
                <a:gd name="T95" fmla="*/ 45 h 47"/>
                <a:gd name="T96" fmla="*/ 1 w 37"/>
                <a:gd name="T97" fmla="*/ 45 h 47"/>
                <a:gd name="T98" fmla="*/ 0 w 37"/>
                <a:gd name="T9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47">
                  <a:moveTo>
                    <a:pt x="37" y="0"/>
                  </a:moveTo>
                  <a:lnTo>
                    <a:pt x="36" y="2"/>
                  </a:lnTo>
                  <a:lnTo>
                    <a:pt x="36" y="2"/>
                  </a:lnTo>
                  <a:lnTo>
                    <a:pt x="34" y="3"/>
                  </a:lnTo>
                  <a:lnTo>
                    <a:pt x="34" y="4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7" y="37"/>
                  </a:lnTo>
                  <a:lnTo>
                    <a:pt x="7" y="38"/>
                  </a:lnTo>
                  <a:lnTo>
                    <a:pt x="6" y="39"/>
                  </a:lnTo>
                  <a:lnTo>
                    <a:pt x="6" y="39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0" y="4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6" name="Freeform 2072"/>
            <p:cNvSpPr>
              <a:spLocks/>
            </p:cNvSpPr>
            <p:nvPr/>
          </p:nvSpPr>
          <p:spPr bwMode="auto">
            <a:xfrm>
              <a:off x="1934145" y="-3058255"/>
              <a:ext cx="46484" cy="56818"/>
            </a:xfrm>
            <a:custGeom>
              <a:avLst/>
              <a:gdLst>
                <a:gd name="T0" fmla="*/ 36 w 36"/>
                <a:gd name="T1" fmla="*/ 0 h 44"/>
                <a:gd name="T2" fmla="*/ 36 w 36"/>
                <a:gd name="T3" fmla="*/ 0 h 44"/>
                <a:gd name="T4" fmla="*/ 34 w 36"/>
                <a:gd name="T5" fmla="*/ 1 h 44"/>
                <a:gd name="T6" fmla="*/ 34 w 36"/>
                <a:gd name="T7" fmla="*/ 2 h 44"/>
                <a:gd name="T8" fmla="*/ 33 w 36"/>
                <a:gd name="T9" fmla="*/ 3 h 44"/>
                <a:gd name="T10" fmla="*/ 33 w 36"/>
                <a:gd name="T11" fmla="*/ 3 h 44"/>
                <a:gd name="T12" fmla="*/ 31 w 36"/>
                <a:gd name="T13" fmla="*/ 5 h 44"/>
                <a:gd name="T14" fmla="*/ 31 w 36"/>
                <a:gd name="T15" fmla="*/ 5 h 44"/>
                <a:gd name="T16" fmla="*/ 30 w 36"/>
                <a:gd name="T17" fmla="*/ 7 h 44"/>
                <a:gd name="T18" fmla="*/ 30 w 36"/>
                <a:gd name="T19" fmla="*/ 7 h 44"/>
                <a:gd name="T20" fmla="*/ 28 w 36"/>
                <a:gd name="T21" fmla="*/ 9 h 44"/>
                <a:gd name="T22" fmla="*/ 28 w 36"/>
                <a:gd name="T23" fmla="*/ 9 h 44"/>
                <a:gd name="T24" fmla="*/ 27 w 36"/>
                <a:gd name="T25" fmla="*/ 11 h 44"/>
                <a:gd name="T26" fmla="*/ 27 w 36"/>
                <a:gd name="T27" fmla="*/ 11 h 44"/>
                <a:gd name="T28" fmla="*/ 25 w 36"/>
                <a:gd name="T29" fmla="*/ 13 h 44"/>
                <a:gd name="T30" fmla="*/ 25 w 36"/>
                <a:gd name="T31" fmla="*/ 13 h 44"/>
                <a:gd name="T32" fmla="*/ 24 w 36"/>
                <a:gd name="T33" fmla="*/ 15 h 44"/>
                <a:gd name="T34" fmla="*/ 24 w 36"/>
                <a:gd name="T35" fmla="*/ 15 h 44"/>
                <a:gd name="T36" fmla="*/ 22 w 36"/>
                <a:gd name="T37" fmla="*/ 16 h 44"/>
                <a:gd name="T38" fmla="*/ 22 w 36"/>
                <a:gd name="T39" fmla="*/ 16 h 44"/>
                <a:gd name="T40" fmla="*/ 21 w 36"/>
                <a:gd name="T41" fmla="*/ 18 h 44"/>
                <a:gd name="T42" fmla="*/ 21 w 36"/>
                <a:gd name="T43" fmla="*/ 18 h 44"/>
                <a:gd name="T44" fmla="*/ 19 w 36"/>
                <a:gd name="T45" fmla="*/ 20 h 44"/>
                <a:gd name="T46" fmla="*/ 19 w 36"/>
                <a:gd name="T47" fmla="*/ 20 h 44"/>
                <a:gd name="T48" fmla="*/ 18 w 36"/>
                <a:gd name="T49" fmla="*/ 22 h 44"/>
                <a:gd name="T50" fmla="*/ 18 w 36"/>
                <a:gd name="T51" fmla="*/ 22 h 44"/>
                <a:gd name="T52" fmla="*/ 16 w 36"/>
                <a:gd name="T53" fmla="*/ 24 h 44"/>
                <a:gd name="T54" fmla="*/ 16 w 36"/>
                <a:gd name="T55" fmla="*/ 24 h 44"/>
                <a:gd name="T56" fmla="*/ 15 w 36"/>
                <a:gd name="T57" fmla="*/ 25 h 44"/>
                <a:gd name="T58" fmla="*/ 15 w 36"/>
                <a:gd name="T59" fmla="*/ 25 h 44"/>
                <a:gd name="T60" fmla="*/ 13 w 36"/>
                <a:gd name="T61" fmla="*/ 27 h 44"/>
                <a:gd name="T62" fmla="*/ 13 w 36"/>
                <a:gd name="T63" fmla="*/ 27 h 44"/>
                <a:gd name="T64" fmla="*/ 12 w 36"/>
                <a:gd name="T65" fmla="*/ 29 h 44"/>
                <a:gd name="T66" fmla="*/ 12 w 36"/>
                <a:gd name="T67" fmla="*/ 29 h 44"/>
                <a:gd name="T68" fmla="*/ 10 w 36"/>
                <a:gd name="T69" fmla="*/ 31 h 44"/>
                <a:gd name="T70" fmla="*/ 10 w 36"/>
                <a:gd name="T71" fmla="*/ 31 h 44"/>
                <a:gd name="T72" fmla="*/ 9 w 36"/>
                <a:gd name="T73" fmla="*/ 33 h 44"/>
                <a:gd name="T74" fmla="*/ 9 w 36"/>
                <a:gd name="T75" fmla="*/ 33 h 44"/>
                <a:gd name="T76" fmla="*/ 7 w 36"/>
                <a:gd name="T77" fmla="*/ 35 h 44"/>
                <a:gd name="T78" fmla="*/ 7 w 36"/>
                <a:gd name="T79" fmla="*/ 35 h 44"/>
                <a:gd name="T80" fmla="*/ 6 w 36"/>
                <a:gd name="T81" fmla="*/ 36 h 44"/>
                <a:gd name="T82" fmla="*/ 6 w 36"/>
                <a:gd name="T83" fmla="*/ 37 h 44"/>
                <a:gd name="T84" fmla="*/ 4 w 36"/>
                <a:gd name="T85" fmla="*/ 38 h 44"/>
                <a:gd name="T86" fmla="*/ 4 w 36"/>
                <a:gd name="T87" fmla="*/ 38 h 44"/>
                <a:gd name="T88" fmla="*/ 3 w 36"/>
                <a:gd name="T89" fmla="*/ 40 h 44"/>
                <a:gd name="T90" fmla="*/ 3 w 36"/>
                <a:gd name="T91" fmla="*/ 40 h 44"/>
                <a:gd name="T92" fmla="*/ 1 w 36"/>
                <a:gd name="T93" fmla="*/ 42 h 44"/>
                <a:gd name="T94" fmla="*/ 1 w 36"/>
                <a:gd name="T95" fmla="*/ 42 h 44"/>
                <a:gd name="T96" fmla="*/ 0 w 36"/>
                <a:gd name="T97" fmla="*/ 44 h 44"/>
                <a:gd name="T98" fmla="*/ 0 w 36"/>
                <a:gd name="T9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4">
                  <a:moveTo>
                    <a:pt x="36" y="0"/>
                  </a:moveTo>
                  <a:lnTo>
                    <a:pt x="36" y="0"/>
                  </a:lnTo>
                  <a:lnTo>
                    <a:pt x="34" y="1"/>
                  </a:lnTo>
                  <a:lnTo>
                    <a:pt x="34" y="2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6" y="36"/>
                  </a:lnTo>
                  <a:lnTo>
                    <a:pt x="6" y="37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44"/>
                  </a:lnTo>
                  <a:lnTo>
                    <a:pt x="0" y="4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7" name="Freeform 2073"/>
            <p:cNvSpPr>
              <a:spLocks/>
            </p:cNvSpPr>
            <p:nvPr/>
          </p:nvSpPr>
          <p:spPr bwMode="auto">
            <a:xfrm>
              <a:off x="1885079" y="-3001437"/>
              <a:ext cx="49066" cy="56818"/>
            </a:xfrm>
            <a:custGeom>
              <a:avLst/>
              <a:gdLst>
                <a:gd name="T0" fmla="*/ 38 w 38"/>
                <a:gd name="T1" fmla="*/ 0 h 44"/>
                <a:gd name="T2" fmla="*/ 36 w 38"/>
                <a:gd name="T3" fmla="*/ 2 h 44"/>
                <a:gd name="T4" fmla="*/ 36 w 38"/>
                <a:gd name="T5" fmla="*/ 2 h 44"/>
                <a:gd name="T6" fmla="*/ 35 w 38"/>
                <a:gd name="T7" fmla="*/ 3 h 44"/>
                <a:gd name="T8" fmla="*/ 35 w 38"/>
                <a:gd name="T9" fmla="*/ 4 h 44"/>
                <a:gd name="T10" fmla="*/ 33 w 38"/>
                <a:gd name="T11" fmla="*/ 5 h 44"/>
                <a:gd name="T12" fmla="*/ 33 w 38"/>
                <a:gd name="T13" fmla="*/ 5 h 44"/>
                <a:gd name="T14" fmla="*/ 32 w 38"/>
                <a:gd name="T15" fmla="*/ 7 h 44"/>
                <a:gd name="T16" fmla="*/ 32 w 38"/>
                <a:gd name="T17" fmla="*/ 7 h 44"/>
                <a:gd name="T18" fmla="*/ 30 w 38"/>
                <a:gd name="T19" fmla="*/ 9 h 44"/>
                <a:gd name="T20" fmla="*/ 30 w 38"/>
                <a:gd name="T21" fmla="*/ 9 h 44"/>
                <a:gd name="T22" fmla="*/ 29 w 38"/>
                <a:gd name="T23" fmla="*/ 11 h 44"/>
                <a:gd name="T24" fmla="*/ 29 w 38"/>
                <a:gd name="T25" fmla="*/ 11 h 44"/>
                <a:gd name="T26" fmla="*/ 27 w 38"/>
                <a:gd name="T27" fmla="*/ 13 h 44"/>
                <a:gd name="T28" fmla="*/ 27 w 38"/>
                <a:gd name="T29" fmla="*/ 13 h 44"/>
                <a:gd name="T30" fmla="*/ 26 w 38"/>
                <a:gd name="T31" fmla="*/ 14 h 44"/>
                <a:gd name="T32" fmla="*/ 26 w 38"/>
                <a:gd name="T33" fmla="*/ 14 h 44"/>
                <a:gd name="T34" fmla="*/ 24 w 38"/>
                <a:gd name="T35" fmla="*/ 16 h 44"/>
                <a:gd name="T36" fmla="*/ 24 w 38"/>
                <a:gd name="T37" fmla="*/ 16 h 44"/>
                <a:gd name="T38" fmla="*/ 23 w 38"/>
                <a:gd name="T39" fmla="*/ 18 h 44"/>
                <a:gd name="T40" fmla="*/ 23 w 38"/>
                <a:gd name="T41" fmla="*/ 18 h 44"/>
                <a:gd name="T42" fmla="*/ 21 w 38"/>
                <a:gd name="T43" fmla="*/ 20 h 44"/>
                <a:gd name="T44" fmla="*/ 21 w 38"/>
                <a:gd name="T45" fmla="*/ 20 h 44"/>
                <a:gd name="T46" fmla="*/ 20 w 38"/>
                <a:gd name="T47" fmla="*/ 22 h 44"/>
                <a:gd name="T48" fmla="*/ 20 w 38"/>
                <a:gd name="T49" fmla="*/ 22 h 44"/>
                <a:gd name="T50" fmla="*/ 18 w 38"/>
                <a:gd name="T51" fmla="*/ 23 h 44"/>
                <a:gd name="T52" fmla="*/ 18 w 38"/>
                <a:gd name="T53" fmla="*/ 23 h 44"/>
                <a:gd name="T54" fmla="*/ 17 w 38"/>
                <a:gd name="T55" fmla="*/ 25 h 44"/>
                <a:gd name="T56" fmla="*/ 17 w 38"/>
                <a:gd name="T57" fmla="*/ 25 h 44"/>
                <a:gd name="T58" fmla="*/ 15 w 38"/>
                <a:gd name="T59" fmla="*/ 27 h 44"/>
                <a:gd name="T60" fmla="*/ 15 w 38"/>
                <a:gd name="T61" fmla="*/ 27 h 44"/>
                <a:gd name="T62" fmla="*/ 14 w 38"/>
                <a:gd name="T63" fmla="*/ 28 h 44"/>
                <a:gd name="T64" fmla="*/ 14 w 38"/>
                <a:gd name="T65" fmla="*/ 29 h 44"/>
                <a:gd name="T66" fmla="*/ 12 w 38"/>
                <a:gd name="T67" fmla="*/ 30 h 44"/>
                <a:gd name="T68" fmla="*/ 12 w 38"/>
                <a:gd name="T69" fmla="*/ 30 h 44"/>
                <a:gd name="T70" fmla="*/ 11 w 38"/>
                <a:gd name="T71" fmla="*/ 32 h 44"/>
                <a:gd name="T72" fmla="*/ 11 w 38"/>
                <a:gd name="T73" fmla="*/ 32 h 44"/>
                <a:gd name="T74" fmla="*/ 9 w 38"/>
                <a:gd name="T75" fmla="*/ 34 h 44"/>
                <a:gd name="T76" fmla="*/ 9 w 38"/>
                <a:gd name="T77" fmla="*/ 34 h 44"/>
                <a:gd name="T78" fmla="*/ 8 w 38"/>
                <a:gd name="T79" fmla="*/ 35 h 44"/>
                <a:gd name="T80" fmla="*/ 8 w 38"/>
                <a:gd name="T81" fmla="*/ 35 h 44"/>
                <a:gd name="T82" fmla="*/ 6 w 38"/>
                <a:gd name="T83" fmla="*/ 37 h 44"/>
                <a:gd name="T84" fmla="*/ 6 w 38"/>
                <a:gd name="T85" fmla="*/ 37 h 44"/>
                <a:gd name="T86" fmla="*/ 5 w 38"/>
                <a:gd name="T87" fmla="*/ 39 h 44"/>
                <a:gd name="T88" fmla="*/ 5 w 38"/>
                <a:gd name="T89" fmla="*/ 39 h 44"/>
                <a:gd name="T90" fmla="*/ 3 w 38"/>
                <a:gd name="T91" fmla="*/ 41 h 44"/>
                <a:gd name="T92" fmla="*/ 3 w 38"/>
                <a:gd name="T93" fmla="*/ 41 h 44"/>
                <a:gd name="T94" fmla="*/ 2 w 38"/>
                <a:gd name="T95" fmla="*/ 43 h 44"/>
                <a:gd name="T96" fmla="*/ 2 w 38"/>
                <a:gd name="T97" fmla="*/ 43 h 44"/>
                <a:gd name="T98" fmla="*/ 0 w 38"/>
                <a:gd name="T9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44">
                  <a:moveTo>
                    <a:pt x="38" y="0"/>
                  </a:moveTo>
                  <a:lnTo>
                    <a:pt x="36" y="2"/>
                  </a:lnTo>
                  <a:lnTo>
                    <a:pt x="36" y="2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7" y="25"/>
                  </a:lnTo>
                  <a:lnTo>
                    <a:pt x="17" y="25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4" y="28"/>
                  </a:lnTo>
                  <a:lnTo>
                    <a:pt x="14" y="29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8" name="Freeform 2074"/>
            <p:cNvSpPr>
              <a:spLocks/>
            </p:cNvSpPr>
            <p:nvPr/>
          </p:nvSpPr>
          <p:spPr bwMode="auto">
            <a:xfrm>
              <a:off x="1838594" y="-2944619"/>
              <a:ext cx="46484" cy="54235"/>
            </a:xfrm>
            <a:custGeom>
              <a:avLst/>
              <a:gdLst>
                <a:gd name="T0" fmla="*/ 36 w 36"/>
                <a:gd name="T1" fmla="*/ 0 h 42"/>
                <a:gd name="T2" fmla="*/ 36 w 36"/>
                <a:gd name="T3" fmla="*/ 0 h 42"/>
                <a:gd name="T4" fmla="*/ 35 w 36"/>
                <a:gd name="T5" fmla="*/ 2 h 42"/>
                <a:gd name="T6" fmla="*/ 35 w 36"/>
                <a:gd name="T7" fmla="*/ 2 h 42"/>
                <a:gd name="T8" fmla="*/ 33 w 36"/>
                <a:gd name="T9" fmla="*/ 4 h 42"/>
                <a:gd name="T10" fmla="*/ 33 w 36"/>
                <a:gd name="T11" fmla="*/ 4 h 42"/>
                <a:gd name="T12" fmla="*/ 32 w 36"/>
                <a:gd name="T13" fmla="*/ 5 h 42"/>
                <a:gd name="T14" fmla="*/ 32 w 36"/>
                <a:gd name="T15" fmla="*/ 5 h 42"/>
                <a:gd name="T16" fmla="*/ 30 w 36"/>
                <a:gd name="T17" fmla="*/ 7 h 42"/>
                <a:gd name="T18" fmla="*/ 30 w 36"/>
                <a:gd name="T19" fmla="*/ 7 h 42"/>
                <a:gd name="T20" fmla="*/ 29 w 36"/>
                <a:gd name="T21" fmla="*/ 9 h 42"/>
                <a:gd name="T22" fmla="*/ 29 w 36"/>
                <a:gd name="T23" fmla="*/ 9 h 42"/>
                <a:gd name="T24" fmla="*/ 27 w 36"/>
                <a:gd name="T25" fmla="*/ 11 h 42"/>
                <a:gd name="T26" fmla="*/ 27 w 36"/>
                <a:gd name="T27" fmla="*/ 11 h 42"/>
                <a:gd name="T28" fmla="*/ 26 w 36"/>
                <a:gd name="T29" fmla="*/ 12 h 42"/>
                <a:gd name="T30" fmla="*/ 26 w 36"/>
                <a:gd name="T31" fmla="*/ 12 h 42"/>
                <a:gd name="T32" fmla="*/ 24 w 36"/>
                <a:gd name="T33" fmla="*/ 14 h 42"/>
                <a:gd name="T34" fmla="*/ 24 w 36"/>
                <a:gd name="T35" fmla="*/ 14 h 42"/>
                <a:gd name="T36" fmla="*/ 23 w 36"/>
                <a:gd name="T37" fmla="*/ 16 h 42"/>
                <a:gd name="T38" fmla="*/ 23 w 36"/>
                <a:gd name="T39" fmla="*/ 16 h 42"/>
                <a:gd name="T40" fmla="*/ 21 w 36"/>
                <a:gd name="T41" fmla="*/ 18 h 42"/>
                <a:gd name="T42" fmla="*/ 21 w 36"/>
                <a:gd name="T43" fmla="*/ 18 h 42"/>
                <a:gd name="T44" fmla="*/ 20 w 36"/>
                <a:gd name="T45" fmla="*/ 19 h 42"/>
                <a:gd name="T46" fmla="*/ 20 w 36"/>
                <a:gd name="T47" fmla="*/ 20 h 42"/>
                <a:gd name="T48" fmla="*/ 18 w 36"/>
                <a:gd name="T49" fmla="*/ 21 h 42"/>
                <a:gd name="T50" fmla="*/ 18 w 36"/>
                <a:gd name="T51" fmla="*/ 21 h 42"/>
                <a:gd name="T52" fmla="*/ 17 w 36"/>
                <a:gd name="T53" fmla="*/ 23 h 42"/>
                <a:gd name="T54" fmla="*/ 17 w 36"/>
                <a:gd name="T55" fmla="*/ 23 h 42"/>
                <a:gd name="T56" fmla="*/ 15 w 36"/>
                <a:gd name="T57" fmla="*/ 24 h 42"/>
                <a:gd name="T58" fmla="*/ 15 w 36"/>
                <a:gd name="T59" fmla="*/ 24 h 42"/>
                <a:gd name="T60" fmla="*/ 14 w 36"/>
                <a:gd name="T61" fmla="*/ 26 h 42"/>
                <a:gd name="T62" fmla="*/ 14 w 36"/>
                <a:gd name="T63" fmla="*/ 26 h 42"/>
                <a:gd name="T64" fmla="*/ 12 w 36"/>
                <a:gd name="T65" fmla="*/ 28 h 42"/>
                <a:gd name="T66" fmla="*/ 12 w 36"/>
                <a:gd name="T67" fmla="*/ 28 h 42"/>
                <a:gd name="T68" fmla="*/ 11 w 36"/>
                <a:gd name="T69" fmla="*/ 30 h 42"/>
                <a:gd name="T70" fmla="*/ 11 w 36"/>
                <a:gd name="T71" fmla="*/ 30 h 42"/>
                <a:gd name="T72" fmla="*/ 9 w 36"/>
                <a:gd name="T73" fmla="*/ 32 h 42"/>
                <a:gd name="T74" fmla="*/ 9 w 36"/>
                <a:gd name="T75" fmla="*/ 32 h 42"/>
                <a:gd name="T76" fmla="*/ 8 w 36"/>
                <a:gd name="T77" fmla="*/ 33 h 42"/>
                <a:gd name="T78" fmla="*/ 8 w 36"/>
                <a:gd name="T79" fmla="*/ 33 h 42"/>
                <a:gd name="T80" fmla="*/ 6 w 36"/>
                <a:gd name="T81" fmla="*/ 35 h 42"/>
                <a:gd name="T82" fmla="*/ 6 w 36"/>
                <a:gd name="T83" fmla="*/ 35 h 42"/>
                <a:gd name="T84" fmla="*/ 5 w 36"/>
                <a:gd name="T85" fmla="*/ 36 h 42"/>
                <a:gd name="T86" fmla="*/ 5 w 36"/>
                <a:gd name="T87" fmla="*/ 37 h 42"/>
                <a:gd name="T88" fmla="*/ 3 w 36"/>
                <a:gd name="T89" fmla="*/ 38 h 42"/>
                <a:gd name="T90" fmla="*/ 3 w 36"/>
                <a:gd name="T91" fmla="*/ 38 h 42"/>
                <a:gd name="T92" fmla="*/ 2 w 36"/>
                <a:gd name="T93" fmla="*/ 40 h 42"/>
                <a:gd name="T94" fmla="*/ 2 w 36"/>
                <a:gd name="T95" fmla="*/ 40 h 42"/>
                <a:gd name="T96" fmla="*/ 0 w 36"/>
                <a:gd name="T97" fmla="*/ 42 h 42"/>
                <a:gd name="T98" fmla="*/ 0 w 36"/>
                <a:gd name="T9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2">
                  <a:moveTo>
                    <a:pt x="36" y="0"/>
                  </a:move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0" y="19"/>
                  </a:lnTo>
                  <a:lnTo>
                    <a:pt x="20" y="20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5" y="37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0" y="42"/>
                  </a:lnTo>
                  <a:lnTo>
                    <a:pt x="0" y="4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9" name="Freeform 2075"/>
            <p:cNvSpPr>
              <a:spLocks/>
            </p:cNvSpPr>
            <p:nvPr/>
          </p:nvSpPr>
          <p:spPr bwMode="auto">
            <a:xfrm>
              <a:off x="1790818" y="-2890384"/>
              <a:ext cx="47776" cy="54235"/>
            </a:xfrm>
            <a:custGeom>
              <a:avLst/>
              <a:gdLst>
                <a:gd name="T0" fmla="*/ 37 w 37"/>
                <a:gd name="T1" fmla="*/ 0 h 42"/>
                <a:gd name="T2" fmla="*/ 36 w 37"/>
                <a:gd name="T3" fmla="*/ 2 h 42"/>
                <a:gd name="T4" fmla="*/ 36 w 37"/>
                <a:gd name="T5" fmla="*/ 2 h 42"/>
                <a:gd name="T6" fmla="*/ 34 w 37"/>
                <a:gd name="T7" fmla="*/ 3 h 42"/>
                <a:gd name="T8" fmla="*/ 34 w 37"/>
                <a:gd name="T9" fmla="*/ 3 h 42"/>
                <a:gd name="T10" fmla="*/ 33 w 37"/>
                <a:gd name="T11" fmla="*/ 5 h 42"/>
                <a:gd name="T12" fmla="*/ 33 w 37"/>
                <a:gd name="T13" fmla="*/ 5 h 42"/>
                <a:gd name="T14" fmla="*/ 31 w 37"/>
                <a:gd name="T15" fmla="*/ 6 h 42"/>
                <a:gd name="T16" fmla="*/ 31 w 37"/>
                <a:gd name="T17" fmla="*/ 6 h 42"/>
                <a:gd name="T18" fmla="*/ 30 w 37"/>
                <a:gd name="T19" fmla="*/ 8 h 42"/>
                <a:gd name="T20" fmla="*/ 30 w 37"/>
                <a:gd name="T21" fmla="*/ 8 h 42"/>
                <a:gd name="T22" fmla="*/ 28 w 37"/>
                <a:gd name="T23" fmla="*/ 10 h 42"/>
                <a:gd name="T24" fmla="*/ 28 w 37"/>
                <a:gd name="T25" fmla="*/ 10 h 42"/>
                <a:gd name="T26" fmla="*/ 27 w 37"/>
                <a:gd name="T27" fmla="*/ 12 h 42"/>
                <a:gd name="T28" fmla="*/ 27 w 37"/>
                <a:gd name="T29" fmla="*/ 12 h 42"/>
                <a:gd name="T30" fmla="*/ 25 w 37"/>
                <a:gd name="T31" fmla="*/ 13 h 42"/>
                <a:gd name="T32" fmla="*/ 25 w 37"/>
                <a:gd name="T33" fmla="*/ 14 h 42"/>
                <a:gd name="T34" fmla="*/ 24 w 37"/>
                <a:gd name="T35" fmla="*/ 15 h 42"/>
                <a:gd name="T36" fmla="*/ 24 w 37"/>
                <a:gd name="T37" fmla="*/ 15 h 42"/>
                <a:gd name="T38" fmla="*/ 22 w 37"/>
                <a:gd name="T39" fmla="*/ 17 h 42"/>
                <a:gd name="T40" fmla="*/ 22 w 37"/>
                <a:gd name="T41" fmla="*/ 17 h 42"/>
                <a:gd name="T42" fmla="*/ 21 w 37"/>
                <a:gd name="T43" fmla="*/ 18 h 42"/>
                <a:gd name="T44" fmla="*/ 21 w 37"/>
                <a:gd name="T45" fmla="*/ 18 h 42"/>
                <a:gd name="T46" fmla="*/ 19 w 37"/>
                <a:gd name="T47" fmla="*/ 20 h 42"/>
                <a:gd name="T48" fmla="*/ 19 w 37"/>
                <a:gd name="T49" fmla="*/ 20 h 42"/>
                <a:gd name="T50" fmla="*/ 18 w 37"/>
                <a:gd name="T51" fmla="*/ 22 h 42"/>
                <a:gd name="T52" fmla="*/ 18 w 37"/>
                <a:gd name="T53" fmla="*/ 22 h 42"/>
                <a:gd name="T54" fmla="*/ 16 w 37"/>
                <a:gd name="T55" fmla="*/ 24 h 42"/>
                <a:gd name="T56" fmla="*/ 16 w 37"/>
                <a:gd name="T57" fmla="*/ 24 h 42"/>
                <a:gd name="T58" fmla="*/ 15 w 37"/>
                <a:gd name="T59" fmla="*/ 25 h 42"/>
                <a:gd name="T60" fmla="*/ 15 w 37"/>
                <a:gd name="T61" fmla="*/ 25 h 42"/>
                <a:gd name="T62" fmla="*/ 13 w 37"/>
                <a:gd name="T63" fmla="*/ 27 h 42"/>
                <a:gd name="T64" fmla="*/ 13 w 37"/>
                <a:gd name="T65" fmla="*/ 27 h 42"/>
                <a:gd name="T66" fmla="*/ 12 w 37"/>
                <a:gd name="T67" fmla="*/ 29 h 42"/>
                <a:gd name="T68" fmla="*/ 12 w 37"/>
                <a:gd name="T69" fmla="*/ 29 h 42"/>
                <a:gd name="T70" fmla="*/ 10 w 37"/>
                <a:gd name="T71" fmla="*/ 30 h 42"/>
                <a:gd name="T72" fmla="*/ 10 w 37"/>
                <a:gd name="T73" fmla="*/ 30 h 42"/>
                <a:gd name="T74" fmla="*/ 9 w 37"/>
                <a:gd name="T75" fmla="*/ 32 h 42"/>
                <a:gd name="T76" fmla="*/ 9 w 37"/>
                <a:gd name="T77" fmla="*/ 32 h 42"/>
                <a:gd name="T78" fmla="*/ 7 w 37"/>
                <a:gd name="T79" fmla="*/ 34 h 42"/>
                <a:gd name="T80" fmla="*/ 7 w 37"/>
                <a:gd name="T81" fmla="*/ 34 h 42"/>
                <a:gd name="T82" fmla="*/ 6 w 37"/>
                <a:gd name="T83" fmla="*/ 35 h 42"/>
                <a:gd name="T84" fmla="*/ 6 w 37"/>
                <a:gd name="T85" fmla="*/ 35 h 42"/>
                <a:gd name="T86" fmla="*/ 4 w 37"/>
                <a:gd name="T87" fmla="*/ 37 h 42"/>
                <a:gd name="T88" fmla="*/ 4 w 37"/>
                <a:gd name="T89" fmla="*/ 37 h 42"/>
                <a:gd name="T90" fmla="*/ 3 w 37"/>
                <a:gd name="T91" fmla="*/ 39 h 42"/>
                <a:gd name="T92" fmla="*/ 3 w 37"/>
                <a:gd name="T93" fmla="*/ 39 h 42"/>
                <a:gd name="T94" fmla="*/ 1 w 37"/>
                <a:gd name="T95" fmla="*/ 40 h 42"/>
                <a:gd name="T96" fmla="*/ 1 w 37"/>
                <a:gd name="T97" fmla="*/ 41 h 42"/>
                <a:gd name="T98" fmla="*/ 0 w 37"/>
                <a:gd name="T9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42">
                  <a:moveTo>
                    <a:pt x="37" y="0"/>
                  </a:moveTo>
                  <a:lnTo>
                    <a:pt x="36" y="2"/>
                  </a:lnTo>
                  <a:lnTo>
                    <a:pt x="36" y="2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5" y="13"/>
                  </a:lnTo>
                  <a:lnTo>
                    <a:pt x="25" y="14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1" y="40"/>
                  </a:lnTo>
                  <a:lnTo>
                    <a:pt x="1" y="41"/>
                  </a:lnTo>
                  <a:lnTo>
                    <a:pt x="0" y="4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0" name="Freeform 2076"/>
            <p:cNvSpPr>
              <a:spLocks/>
            </p:cNvSpPr>
            <p:nvPr/>
          </p:nvSpPr>
          <p:spPr bwMode="auto">
            <a:xfrm>
              <a:off x="1744335" y="-2836149"/>
              <a:ext cx="46484" cy="50362"/>
            </a:xfrm>
            <a:custGeom>
              <a:avLst/>
              <a:gdLst>
                <a:gd name="T0" fmla="*/ 36 w 36"/>
                <a:gd name="T1" fmla="*/ 0 h 39"/>
                <a:gd name="T2" fmla="*/ 36 w 36"/>
                <a:gd name="T3" fmla="*/ 0 h 39"/>
                <a:gd name="T4" fmla="*/ 34 w 36"/>
                <a:gd name="T5" fmla="*/ 2 h 39"/>
                <a:gd name="T6" fmla="*/ 34 w 36"/>
                <a:gd name="T7" fmla="*/ 2 h 39"/>
                <a:gd name="T8" fmla="*/ 33 w 36"/>
                <a:gd name="T9" fmla="*/ 3 h 39"/>
                <a:gd name="T10" fmla="*/ 33 w 36"/>
                <a:gd name="T11" fmla="*/ 3 h 39"/>
                <a:gd name="T12" fmla="*/ 31 w 36"/>
                <a:gd name="T13" fmla="*/ 5 h 39"/>
                <a:gd name="T14" fmla="*/ 31 w 36"/>
                <a:gd name="T15" fmla="*/ 5 h 39"/>
                <a:gd name="T16" fmla="*/ 30 w 36"/>
                <a:gd name="T17" fmla="*/ 7 h 39"/>
                <a:gd name="T18" fmla="*/ 30 w 36"/>
                <a:gd name="T19" fmla="*/ 7 h 39"/>
                <a:gd name="T20" fmla="*/ 28 w 36"/>
                <a:gd name="T21" fmla="*/ 8 h 39"/>
                <a:gd name="T22" fmla="*/ 28 w 36"/>
                <a:gd name="T23" fmla="*/ 8 h 39"/>
                <a:gd name="T24" fmla="*/ 27 w 36"/>
                <a:gd name="T25" fmla="*/ 10 h 39"/>
                <a:gd name="T26" fmla="*/ 27 w 36"/>
                <a:gd name="T27" fmla="*/ 10 h 39"/>
                <a:gd name="T28" fmla="*/ 25 w 36"/>
                <a:gd name="T29" fmla="*/ 12 h 39"/>
                <a:gd name="T30" fmla="*/ 25 w 36"/>
                <a:gd name="T31" fmla="*/ 12 h 39"/>
                <a:gd name="T32" fmla="*/ 24 w 36"/>
                <a:gd name="T33" fmla="*/ 13 h 39"/>
                <a:gd name="T34" fmla="*/ 24 w 36"/>
                <a:gd name="T35" fmla="*/ 13 h 39"/>
                <a:gd name="T36" fmla="*/ 22 w 36"/>
                <a:gd name="T37" fmla="*/ 15 h 39"/>
                <a:gd name="T38" fmla="*/ 22 w 36"/>
                <a:gd name="T39" fmla="*/ 15 h 39"/>
                <a:gd name="T40" fmla="*/ 21 w 36"/>
                <a:gd name="T41" fmla="*/ 17 h 39"/>
                <a:gd name="T42" fmla="*/ 21 w 36"/>
                <a:gd name="T43" fmla="*/ 17 h 39"/>
                <a:gd name="T44" fmla="*/ 19 w 36"/>
                <a:gd name="T45" fmla="*/ 18 h 39"/>
                <a:gd name="T46" fmla="*/ 19 w 36"/>
                <a:gd name="T47" fmla="*/ 18 h 39"/>
                <a:gd name="T48" fmla="*/ 18 w 36"/>
                <a:gd name="T49" fmla="*/ 20 h 39"/>
                <a:gd name="T50" fmla="*/ 18 w 36"/>
                <a:gd name="T51" fmla="*/ 20 h 39"/>
                <a:gd name="T52" fmla="*/ 16 w 36"/>
                <a:gd name="T53" fmla="*/ 21 h 39"/>
                <a:gd name="T54" fmla="*/ 16 w 36"/>
                <a:gd name="T55" fmla="*/ 21 h 39"/>
                <a:gd name="T56" fmla="*/ 15 w 36"/>
                <a:gd name="T57" fmla="*/ 23 h 39"/>
                <a:gd name="T58" fmla="*/ 15 w 36"/>
                <a:gd name="T59" fmla="*/ 23 h 39"/>
                <a:gd name="T60" fmla="*/ 13 w 36"/>
                <a:gd name="T61" fmla="*/ 25 h 39"/>
                <a:gd name="T62" fmla="*/ 13 w 36"/>
                <a:gd name="T63" fmla="*/ 25 h 39"/>
                <a:gd name="T64" fmla="*/ 12 w 36"/>
                <a:gd name="T65" fmla="*/ 26 h 39"/>
                <a:gd name="T66" fmla="*/ 12 w 36"/>
                <a:gd name="T67" fmla="*/ 26 h 39"/>
                <a:gd name="T68" fmla="*/ 10 w 36"/>
                <a:gd name="T69" fmla="*/ 28 h 39"/>
                <a:gd name="T70" fmla="*/ 10 w 36"/>
                <a:gd name="T71" fmla="*/ 28 h 39"/>
                <a:gd name="T72" fmla="*/ 9 w 36"/>
                <a:gd name="T73" fmla="*/ 30 h 39"/>
                <a:gd name="T74" fmla="*/ 9 w 36"/>
                <a:gd name="T75" fmla="*/ 30 h 39"/>
                <a:gd name="T76" fmla="*/ 7 w 36"/>
                <a:gd name="T77" fmla="*/ 31 h 39"/>
                <a:gd name="T78" fmla="*/ 7 w 36"/>
                <a:gd name="T79" fmla="*/ 31 h 39"/>
                <a:gd name="T80" fmla="*/ 6 w 36"/>
                <a:gd name="T81" fmla="*/ 33 h 39"/>
                <a:gd name="T82" fmla="*/ 6 w 36"/>
                <a:gd name="T83" fmla="*/ 33 h 39"/>
                <a:gd name="T84" fmla="*/ 4 w 36"/>
                <a:gd name="T85" fmla="*/ 35 h 39"/>
                <a:gd name="T86" fmla="*/ 4 w 36"/>
                <a:gd name="T87" fmla="*/ 35 h 39"/>
                <a:gd name="T88" fmla="*/ 3 w 36"/>
                <a:gd name="T89" fmla="*/ 36 h 39"/>
                <a:gd name="T90" fmla="*/ 3 w 36"/>
                <a:gd name="T91" fmla="*/ 36 h 39"/>
                <a:gd name="T92" fmla="*/ 1 w 36"/>
                <a:gd name="T93" fmla="*/ 38 h 39"/>
                <a:gd name="T94" fmla="*/ 1 w 36"/>
                <a:gd name="T95" fmla="*/ 38 h 39"/>
                <a:gd name="T96" fmla="*/ 0 w 36"/>
                <a:gd name="T97" fmla="*/ 39 h 39"/>
                <a:gd name="T98" fmla="*/ 0 w 36"/>
                <a:gd name="T9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9">
                  <a:moveTo>
                    <a:pt x="36" y="0"/>
                  </a:move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6"/>
                  </a:lnTo>
                  <a:lnTo>
                    <a:pt x="3" y="36"/>
                  </a:lnTo>
                  <a:lnTo>
                    <a:pt x="1" y="38"/>
                  </a:lnTo>
                  <a:lnTo>
                    <a:pt x="1" y="38"/>
                  </a:lnTo>
                  <a:lnTo>
                    <a:pt x="0" y="39"/>
                  </a:lnTo>
                  <a:lnTo>
                    <a:pt x="0" y="3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1" name="Freeform 2077"/>
            <p:cNvSpPr>
              <a:spLocks/>
            </p:cNvSpPr>
            <p:nvPr/>
          </p:nvSpPr>
          <p:spPr bwMode="auto">
            <a:xfrm>
              <a:off x="1721093" y="-2785788"/>
              <a:ext cx="23242" cy="25826"/>
            </a:xfrm>
            <a:custGeom>
              <a:avLst/>
              <a:gdLst>
                <a:gd name="T0" fmla="*/ 18 w 18"/>
                <a:gd name="T1" fmla="*/ 0 h 20"/>
                <a:gd name="T2" fmla="*/ 16 w 18"/>
                <a:gd name="T3" fmla="*/ 2 h 20"/>
                <a:gd name="T4" fmla="*/ 16 w 18"/>
                <a:gd name="T5" fmla="*/ 2 h 20"/>
                <a:gd name="T6" fmla="*/ 15 w 18"/>
                <a:gd name="T7" fmla="*/ 4 h 20"/>
                <a:gd name="T8" fmla="*/ 15 w 18"/>
                <a:gd name="T9" fmla="*/ 4 h 20"/>
                <a:gd name="T10" fmla="*/ 13 w 18"/>
                <a:gd name="T11" fmla="*/ 5 h 20"/>
                <a:gd name="T12" fmla="*/ 13 w 18"/>
                <a:gd name="T13" fmla="*/ 5 h 20"/>
                <a:gd name="T14" fmla="*/ 12 w 18"/>
                <a:gd name="T15" fmla="*/ 7 h 20"/>
                <a:gd name="T16" fmla="*/ 12 w 18"/>
                <a:gd name="T17" fmla="*/ 7 h 20"/>
                <a:gd name="T18" fmla="*/ 10 w 18"/>
                <a:gd name="T19" fmla="*/ 9 h 20"/>
                <a:gd name="T20" fmla="*/ 10 w 18"/>
                <a:gd name="T21" fmla="*/ 9 h 20"/>
                <a:gd name="T22" fmla="*/ 9 w 18"/>
                <a:gd name="T23" fmla="*/ 10 h 20"/>
                <a:gd name="T24" fmla="*/ 9 w 18"/>
                <a:gd name="T25" fmla="*/ 10 h 20"/>
                <a:gd name="T26" fmla="*/ 7 w 18"/>
                <a:gd name="T27" fmla="*/ 12 h 20"/>
                <a:gd name="T28" fmla="*/ 7 w 18"/>
                <a:gd name="T29" fmla="*/ 12 h 20"/>
                <a:gd name="T30" fmla="*/ 6 w 18"/>
                <a:gd name="T31" fmla="*/ 14 h 20"/>
                <a:gd name="T32" fmla="*/ 6 w 18"/>
                <a:gd name="T33" fmla="*/ 14 h 20"/>
                <a:gd name="T34" fmla="*/ 4 w 18"/>
                <a:gd name="T35" fmla="*/ 15 h 20"/>
                <a:gd name="T36" fmla="*/ 4 w 18"/>
                <a:gd name="T37" fmla="*/ 15 h 20"/>
                <a:gd name="T38" fmla="*/ 3 w 18"/>
                <a:gd name="T39" fmla="*/ 17 h 20"/>
                <a:gd name="T40" fmla="*/ 3 w 18"/>
                <a:gd name="T41" fmla="*/ 17 h 20"/>
                <a:gd name="T42" fmla="*/ 1 w 18"/>
                <a:gd name="T43" fmla="*/ 18 h 20"/>
                <a:gd name="T44" fmla="*/ 1 w 18"/>
                <a:gd name="T45" fmla="*/ 18 h 20"/>
                <a:gd name="T46" fmla="*/ 0 w 18"/>
                <a:gd name="T47" fmla="*/ 20 h 20"/>
                <a:gd name="T48" fmla="*/ 0 w 18"/>
                <a:gd name="T49" fmla="*/ 20 h 20"/>
                <a:gd name="T50" fmla="*/ 0 w 18"/>
                <a:gd name="T5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2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2" name="Freeform 2079"/>
            <p:cNvSpPr>
              <a:spLocks/>
            </p:cNvSpPr>
            <p:nvPr/>
          </p:nvSpPr>
          <p:spPr bwMode="auto">
            <a:xfrm>
              <a:off x="2153854" y="-3189081"/>
              <a:ext cx="46484" cy="167871"/>
            </a:xfrm>
            <a:custGeom>
              <a:avLst/>
              <a:gdLst>
                <a:gd name="T0" fmla="*/ 36 w 36"/>
                <a:gd name="T1" fmla="*/ 0 h 130"/>
                <a:gd name="T2" fmla="*/ 36 w 36"/>
                <a:gd name="T3" fmla="*/ 0 h 130"/>
                <a:gd name="T4" fmla="*/ 35 w 36"/>
                <a:gd name="T5" fmla="*/ 6 h 130"/>
                <a:gd name="T6" fmla="*/ 35 w 36"/>
                <a:gd name="T7" fmla="*/ 6 h 130"/>
                <a:gd name="T8" fmla="*/ 33 w 36"/>
                <a:gd name="T9" fmla="*/ 12 h 130"/>
                <a:gd name="T10" fmla="*/ 33 w 36"/>
                <a:gd name="T11" fmla="*/ 12 h 130"/>
                <a:gd name="T12" fmla="*/ 32 w 36"/>
                <a:gd name="T13" fmla="*/ 17 h 130"/>
                <a:gd name="T14" fmla="*/ 32 w 36"/>
                <a:gd name="T15" fmla="*/ 17 h 130"/>
                <a:gd name="T16" fmla="*/ 30 w 36"/>
                <a:gd name="T17" fmla="*/ 23 h 130"/>
                <a:gd name="T18" fmla="*/ 30 w 36"/>
                <a:gd name="T19" fmla="*/ 23 h 130"/>
                <a:gd name="T20" fmla="*/ 29 w 36"/>
                <a:gd name="T21" fmla="*/ 28 h 130"/>
                <a:gd name="T22" fmla="*/ 29 w 36"/>
                <a:gd name="T23" fmla="*/ 28 h 130"/>
                <a:gd name="T24" fmla="*/ 27 w 36"/>
                <a:gd name="T25" fmla="*/ 34 h 130"/>
                <a:gd name="T26" fmla="*/ 27 w 36"/>
                <a:gd name="T27" fmla="*/ 34 h 130"/>
                <a:gd name="T28" fmla="*/ 26 w 36"/>
                <a:gd name="T29" fmla="*/ 39 h 130"/>
                <a:gd name="T30" fmla="*/ 26 w 36"/>
                <a:gd name="T31" fmla="*/ 40 h 130"/>
                <a:gd name="T32" fmla="*/ 24 w 36"/>
                <a:gd name="T33" fmla="*/ 45 h 130"/>
                <a:gd name="T34" fmla="*/ 24 w 36"/>
                <a:gd name="T35" fmla="*/ 45 h 130"/>
                <a:gd name="T36" fmla="*/ 23 w 36"/>
                <a:gd name="T37" fmla="*/ 51 h 130"/>
                <a:gd name="T38" fmla="*/ 23 w 36"/>
                <a:gd name="T39" fmla="*/ 51 h 130"/>
                <a:gd name="T40" fmla="*/ 21 w 36"/>
                <a:gd name="T41" fmla="*/ 56 h 130"/>
                <a:gd name="T42" fmla="*/ 21 w 36"/>
                <a:gd name="T43" fmla="*/ 56 h 130"/>
                <a:gd name="T44" fmla="*/ 20 w 36"/>
                <a:gd name="T45" fmla="*/ 61 h 130"/>
                <a:gd name="T46" fmla="*/ 20 w 36"/>
                <a:gd name="T47" fmla="*/ 61 h 130"/>
                <a:gd name="T48" fmla="*/ 18 w 36"/>
                <a:gd name="T49" fmla="*/ 67 h 130"/>
                <a:gd name="T50" fmla="*/ 18 w 36"/>
                <a:gd name="T51" fmla="*/ 67 h 130"/>
                <a:gd name="T52" fmla="*/ 17 w 36"/>
                <a:gd name="T53" fmla="*/ 72 h 130"/>
                <a:gd name="T54" fmla="*/ 17 w 36"/>
                <a:gd name="T55" fmla="*/ 72 h 130"/>
                <a:gd name="T56" fmla="*/ 15 w 36"/>
                <a:gd name="T57" fmla="*/ 78 h 130"/>
                <a:gd name="T58" fmla="*/ 15 w 36"/>
                <a:gd name="T59" fmla="*/ 78 h 130"/>
                <a:gd name="T60" fmla="*/ 14 w 36"/>
                <a:gd name="T61" fmla="*/ 83 h 130"/>
                <a:gd name="T62" fmla="*/ 14 w 36"/>
                <a:gd name="T63" fmla="*/ 83 h 130"/>
                <a:gd name="T64" fmla="*/ 12 w 36"/>
                <a:gd name="T65" fmla="*/ 88 h 130"/>
                <a:gd name="T66" fmla="*/ 12 w 36"/>
                <a:gd name="T67" fmla="*/ 88 h 130"/>
                <a:gd name="T68" fmla="*/ 11 w 36"/>
                <a:gd name="T69" fmla="*/ 93 h 130"/>
                <a:gd name="T70" fmla="*/ 11 w 36"/>
                <a:gd name="T71" fmla="*/ 93 h 130"/>
                <a:gd name="T72" fmla="*/ 9 w 36"/>
                <a:gd name="T73" fmla="*/ 99 h 130"/>
                <a:gd name="T74" fmla="*/ 9 w 36"/>
                <a:gd name="T75" fmla="*/ 99 h 130"/>
                <a:gd name="T76" fmla="*/ 8 w 36"/>
                <a:gd name="T77" fmla="*/ 104 h 130"/>
                <a:gd name="T78" fmla="*/ 8 w 36"/>
                <a:gd name="T79" fmla="*/ 104 h 130"/>
                <a:gd name="T80" fmla="*/ 6 w 36"/>
                <a:gd name="T81" fmla="*/ 109 h 130"/>
                <a:gd name="T82" fmla="*/ 6 w 36"/>
                <a:gd name="T83" fmla="*/ 109 h 130"/>
                <a:gd name="T84" fmla="*/ 5 w 36"/>
                <a:gd name="T85" fmla="*/ 114 h 130"/>
                <a:gd name="T86" fmla="*/ 5 w 36"/>
                <a:gd name="T87" fmla="*/ 114 h 130"/>
                <a:gd name="T88" fmla="*/ 3 w 36"/>
                <a:gd name="T89" fmla="*/ 120 h 130"/>
                <a:gd name="T90" fmla="*/ 3 w 36"/>
                <a:gd name="T91" fmla="*/ 120 h 130"/>
                <a:gd name="T92" fmla="*/ 2 w 36"/>
                <a:gd name="T93" fmla="*/ 125 h 130"/>
                <a:gd name="T94" fmla="*/ 2 w 36"/>
                <a:gd name="T95" fmla="*/ 125 h 130"/>
                <a:gd name="T96" fmla="*/ 0 w 36"/>
                <a:gd name="T97" fmla="*/ 130 h 130"/>
                <a:gd name="T98" fmla="*/ 0 w 36"/>
                <a:gd name="T9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30">
                  <a:moveTo>
                    <a:pt x="36" y="0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5" y="6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6" y="39"/>
                  </a:lnTo>
                  <a:lnTo>
                    <a:pt x="26" y="40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3" y="51"/>
                  </a:lnTo>
                  <a:lnTo>
                    <a:pt x="23" y="51"/>
                  </a:lnTo>
                  <a:lnTo>
                    <a:pt x="21" y="56"/>
                  </a:lnTo>
                  <a:lnTo>
                    <a:pt x="21" y="56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18" y="67"/>
                  </a:lnTo>
                  <a:lnTo>
                    <a:pt x="18" y="67"/>
                  </a:lnTo>
                  <a:lnTo>
                    <a:pt x="17" y="72"/>
                  </a:lnTo>
                  <a:lnTo>
                    <a:pt x="17" y="72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6" y="109"/>
                  </a:lnTo>
                  <a:lnTo>
                    <a:pt x="6" y="109"/>
                  </a:lnTo>
                  <a:lnTo>
                    <a:pt x="5" y="114"/>
                  </a:lnTo>
                  <a:lnTo>
                    <a:pt x="5" y="114"/>
                  </a:lnTo>
                  <a:lnTo>
                    <a:pt x="3" y="120"/>
                  </a:lnTo>
                  <a:lnTo>
                    <a:pt x="3" y="120"/>
                  </a:lnTo>
                  <a:lnTo>
                    <a:pt x="2" y="125"/>
                  </a:lnTo>
                  <a:lnTo>
                    <a:pt x="2" y="125"/>
                  </a:lnTo>
                  <a:lnTo>
                    <a:pt x="0" y="130"/>
                  </a:lnTo>
                  <a:lnTo>
                    <a:pt x="0" y="13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3" name="Freeform 2080"/>
            <p:cNvSpPr>
              <a:spLocks/>
            </p:cNvSpPr>
            <p:nvPr/>
          </p:nvSpPr>
          <p:spPr bwMode="auto">
            <a:xfrm>
              <a:off x="2108459" y="-3025972"/>
              <a:ext cx="47776" cy="157540"/>
            </a:xfrm>
            <a:custGeom>
              <a:avLst/>
              <a:gdLst>
                <a:gd name="T0" fmla="*/ 37 w 37"/>
                <a:gd name="T1" fmla="*/ 0 h 122"/>
                <a:gd name="T2" fmla="*/ 36 w 37"/>
                <a:gd name="T3" fmla="*/ 5 h 122"/>
                <a:gd name="T4" fmla="*/ 36 w 37"/>
                <a:gd name="T5" fmla="*/ 5 h 122"/>
                <a:gd name="T6" fmla="*/ 34 w 37"/>
                <a:gd name="T7" fmla="*/ 10 h 122"/>
                <a:gd name="T8" fmla="*/ 34 w 37"/>
                <a:gd name="T9" fmla="*/ 10 h 122"/>
                <a:gd name="T10" fmla="*/ 33 w 37"/>
                <a:gd name="T11" fmla="*/ 15 h 122"/>
                <a:gd name="T12" fmla="*/ 33 w 37"/>
                <a:gd name="T13" fmla="*/ 15 h 122"/>
                <a:gd name="T14" fmla="*/ 31 w 37"/>
                <a:gd name="T15" fmla="*/ 20 h 122"/>
                <a:gd name="T16" fmla="*/ 31 w 37"/>
                <a:gd name="T17" fmla="*/ 20 h 122"/>
                <a:gd name="T18" fmla="*/ 30 w 37"/>
                <a:gd name="T19" fmla="*/ 25 h 122"/>
                <a:gd name="T20" fmla="*/ 30 w 37"/>
                <a:gd name="T21" fmla="*/ 25 h 122"/>
                <a:gd name="T22" fmla="*/ 28 w 37"/>
                <a:gd name="T23" fmla="*/ 30 h 122"/>
                <a:gd name="T24" fmla="*/ 28 w 37"/>
                <a:gd name="T25" fmla="*/ 30 h 122"/>
                <a:gd name="T26" fmla="*/ 27 w 37"/>
                <a:gd name="T27" fmla="*/ 35 h 122"/>
                <a:gd name="T28" fmla="*/ 27 w 37"/>
                <a:gd name="T29" fmla="*/ 35 h 122"/>
                <a:gd name="T30" fmla="*/ 25 w 37"/>
                <a:gd name="T31" fmla="*/ 40 h 122"/>
                <a:gd name="T32" fmla="*/ 25 w 37"/>
                <a:gd name="T33" fmla="*/ 40 h 122"/>
                <a:gd name="T34" fmla="*/ 24 w 37"/>
                <a:gd name="T35" fmla="*/ 45 h 122"/>
                <a:gd name="T36" fmla="*/ 24 w 37"/>
                <a:gd name="T37" fmla="*/ 45 h 122"/>
                <a:gd name="T38" fmla="*/ 22 w 37"/>
                <a:gd name="T39" fmla="*/ 50 h 122"/>
                <a:gd name="T40" fmla="*/ 22 w 37"/>
                <a:gd name="T41" fmla="*/ 50 h 122"/>
                <a:gd name="T42" fmla="*/ 21 w 37"/>
                <a:gd name="T43" fmla="*/ 55 h 122"/>
                <a:gd name="T44" fmla="*/ 21 w 37"/>
                <a:gd name="T45" fmla="*/ 55 h 122"/>
                <a:gd name="T46" fmla="*/ 19 w 37"/>
                <a:gd name="T47" fmla="*/ 60 h 122"/>
                <a:gd name="T48" fmla="*/ 19 w 37"/>
                <a:gd name="T49" fmla="*/ 60 h 122"/>
                <a:gd name="T50" fmla="*/ 18 w 37"/>
                <a:gd name="T51" fmla="*/ 65 h 122"/>
                <a:gd name="T52" fmla="*/ 18 w 37"/>
                <a:gd name="T53" fmla="*/ 65 h 122"/>
                <a:gd name="T54" fmla="*/ 16 w 37"/>
                <a:gd name="T55" fmla="*/ 69 h 122"/>
                <a:gd name="T56" fmla="*/ 16 w 37"/>
                <a:gd name="T57" fmla="*/ 70 h 122"/>
                <a:gd name="T58" fmla="*/ 15 w 37"/>
                <a:gd name="T59" fmla="*/ 75 h 122"/>
                <a:gd name="T60" fmla="*/ 15 w 37"/>
                <a:gd name="T61" fmla="*/ 75 h 122"/>
                <a:gd name="T62" fmla="*/ 13 w 37"/>
                <a:gd name="T63" fmla="*/ 80 h 122"/>
                <a:gd name="T64" fmla="*/ 13 w 37"/>
                <a:gd name="T65" fmla="*/ 80 h 122"/>
                <a:gd name="T66" fmla="*/ 12 w 37"/>
                <a:gd name="T67" fmla="*/ 84 h 122"/>
                <a:gd name="T68" fmla="*/ 12 w 37"/>
                <a:gd name="T69" fmla="*/ 84 h 122"/>
                <a:gd name="T70" fmla="*/ 10 w 37"/>
                <a:gd name="T71" fmla="*/ 89 h 122"/>
                <a:gd name="T72" fmla="*/ 10 w 37"/>
                <a:gd name="T73" fmla="*/ 89 h 122"/>
                <a:gd name="T74" fmla="*/ 9 w 37"/>
                <a:gd name="T75" fmla="*/ 94 h 122"/>
                <a:gd name="T76" fmla="*/ 9 w 37"/>
                <a:gd name="T77" fmla="*/ 94 h 122"/>
                <a:gd name="T78" fmla="*/ 7 w 37"/>
                <a:gd name="T79" fmla="*/ 99 h 122"/>
                <a:gd name="T80" fmla="*/ 7 w 37"/>
                <a:gd name="T81" fmla="*/ 99 h 122"/>
                <a:gd name="T82" fmla="*/ 6 w 37"/>
                <a:gd name="T83" fmla="*/ 104 h 122"/>
                <a:gd name="T84" fmla="*/ 6 w 37"/>
                <a:gd name="T85" fmla="*/ 104 h 122"/>
                <a:gd name="T86" fmla="*/ 4 w 37"/>
                <a:gd name="T87" fmla="*/ 108 h 122"/>
                <a:gd name="T88" fmla="*/ 4 w 37"/>
                <a:gd name="T89" fmla="*/ 108 h 122"/>
                <a:gd name="T90" fmla="*/ 3 w 37"/>
                <a:gd name="T91" fmla="*/ 113 h 122"/>
                <a:gd name="T92" fmla="*/ 3 w 37"/>
                <a:gd name="T93" fmla="*/ 113 h 122"/>
                <a:gd name="T94" fmla="*/ 1 w 37"/>
                <a:gd name="T95" fmla="*/ 118 h 122"/>
                <a:gd name="T96" fmla="*/ 1 w 37"/>
                <a:gd name="T97" fmla="*/ 118 h 122"/>
                <a:gd name="T98" fmla="*/ 0 w 37"/>
                <a:gd name="T9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22">
                  <a:moveTo>
                    <a:pt x="37" y="0"/>
                  </a:moveTo>
                  <a:lnTo>
                    <a:pt x="36" y="5"/>
                  </a:lnTo>
                  <a:lnTo>
                    <a:pt x="36" y="5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7" y="35"/>
                  </a:lnTo>
                  <a:lnTo>
                    <a:pt x="27" y="35"/>
                  </a:lnTo>
                  <a:lnTo>
                    <a:pt x="25" y="40"/>
                  </a:lnTo>
                  <a:lnTo>
                    <a:pt x="25" y="40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18" y="65"/>
                  </a:lnTo>
                  <a:lnTo>
                    <a:pt x="18" y="65"/>
                  </a:lnTo>
                  <a:lnTo>
                    <a:pt x="16" y="69"/>
                  </a:lnTo>
                  <a:lnTo>
                    <a:pt x="16" y="70"/>
                  </a:lnTo>
                  <a:lnTo>
                    <a:pt x="15" y="75"/>
                  </a:lnTo>
                  <a:lnTo>
                    <a:pt x="15" y="75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7" y="99"/>
                  </a:lnTo>
                  <a:lnTo>
                    <a:pt x="7" y="99"/>
                  </a:lnTo>
                  <a:lnTo>
                    <a:pt x="6" y="104"/>
                  </a:lnTo>
                  <a:lnTo>
                    <a:pt x="6" y="104"/>
                  </a:lnTo>
                  <a:lnTo>
                    <a:pt x="4" y="108"/>
                  </a:lnTo>
                  <a:lnTo>
                    <a:pt x="4" y="108"/>
                  </a:lnTo>
                  <a:lnTo>
                    <a:pt x="3" y="113"/>
                  </a:lnTo>
                  <a:lnTo>
                    <a:pt x="3" y="113"/>
                  </a:lnTo>
                  <a:lnTo>
                    <a:pt x="1" y="118"/>
                  </a:lnTo>
                  <a:lnTo>
                    <a:pt x="1" y="118"/>
                  </a:lnTo>
                  <a:lnTo>
                    <a:pt x="0" y="12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4" name="Freeform 2081"/>
            <p:cNvSpPr>
              <a:spLocks/>
            </p:cNvSpPr>
            <p:nvPr/>
          </p:nvSpPr>
          <p:spPr bwMode="auto">
            <a:xfrm>
              <a:off x="2073597" y="-2868432"/>
              <a:ext cx="34863" cy="108470"/>
            </a:xfrm>
            <a:custGeom>
              <a:avLst/>
              <a:gdLst>
                <a:gd name="T0" fmla="*/ 27 w 27"/>
                <a:gd name="T1" fmla="*/ 0 h 84"/>
                <a:gd name="T2" fmla="*/ 27 w 27"/>
                <a:gd name="T3" fmla="*/ 1 h 84"/>
                <a:gd name="T4" fmla="*/ 25 w 27"/>
                <a:gd name="T5" fmla="*/ 5 h 84"/>
                <a:gd name="T6" fmla="*/ 25 w 27"/>
                <a:gd name="T7" fmla="*/ 5 h 84"/>
                <a:gd name="T8" fmla="*/ 24 w 27"/>
                <a:gd name="T9" fmla="*/ 10 h 84"/>
                <a:gd name="T10" fmla="*/ 24 w 27"/>
                <a:gd name="T11" fmla="*/ 10 h 84"/>
                <a:gd name="T12" fmla="*/ 22 w 27"/>
                <a:gd name="T13" fmla="*/ 15 h 84"/>
                <a:gd name="T14" fmla="*/ 22 w 27"/>
                <a:gd name="T15" fmla="*/ 15 h 84"/>
                <a:gd name="T16" fmla="*/ 21 w 27"/>
                <a:gd name="T17" fmla="*/ 19 h 84"/>
                <a:gd name="T18" fmla="*/ 21 w 27"/>
                <a:gd name="T19" fmla="*/ 19 h 84"/>
                <a:gd name="T20" fmla="*/ 19 w 27"/>
                <a:gd name="T21" fmla="*/ 24 h 84"/>
                <a:gd name="T22" fmla="*/ 19 w 27"/>
                <a:gd name="T23" fmla="*/ 24 h 84"/>
                <a:gd name="T24" fmla="*/ 18 w 27"/>
                <a:gd name="T25" fmla="*/ 29 h 84"/>
                <a:gd name="T26" fmla="*/ 18 w 27"/>
                <a:gd name="T27" fmla="*/ 29 h 84"/>
                <a:gd name="T28" fmla="*/ 16 w 27"/>
                <a:gd name="T29" fmla="*/ 33 h 84"/>
                <a:gd name="T30" fmla="*/ 16 w 27"/>
                <a:gd name="T31" fmla="*/ 33 h 84"/>
                <a:gd name="T32" fmla="*/ 15 w 27"/>
                <a:gd name="T33" fmla="*/ 38 h 84"/>
                <a:gd name="T34" fmla="*/ 15 w 27"/>
                <a:gd name="T35" fmla="*/ 38 h 84"/>
                <a:gd name="T36" fmla="*/ 13 w 27"/>
                <a:gd name="T37" fmla="*/ 43 h 84"/>
                <a:gd name="T38" fmla="*/ 13 w 27"/>
                <a:gd name="T39" fmla="*/ 43 h 84"/>
                <a:gd name="T40" fmla="*/ 12 w 27"/>
                <a:gd name="T41" fmla="*/ 48 h 84"/>
                <a:gd name="T42" fmla="*/ 12 w 27"/>
                <a:gd name="T43" fmla="*/ 48 h 84"/>
                <a:gd name="T44" fmla="*/ 10 w 27"/>
                <a:gd name="T45" fmla="*/ 52 h 84"/>
                <a:gd name="T46" fmla="*/ 10 w 27"/>
                <a:gd name="T47" fmla="*/ 52 h 84"/>
                <a:gd name="T48" fmla="*/ 9 w 27"/>
                <a:gd name="T49" fmla="*/ 57 h 84"/>
                <a:gd name="T50" fmla="*/ 9 w 27"/>
                <a:gd name="T51" fmla="*/ 57 h 84"/>
                <a:gd name="T52" fmla="*/ 7 w 27"/>
                <a:gd name="T53" fmla="*/ 61 h 84"/>
                <a:gd name="T54" fmla="*/ 7 w 27"/>
                <a:gd name="T55" fmla="*/ 61 h 84"/>
                <a:gd name="T56" fmla="*/ 6 w 27"/>
                <a:gd name="T57" fmla="*/ 66 h 84"/>
                <a:gd name="T58" fmla="*/ 6 w 27"/>
                <a:gd name="T59" fmla="*/ 66 h 84"/>
                <a:gd name="T60" fmla="*/ 4 w 27"/>
                <a:gd name="T61" fmla="*/ 70 h 84"/>
                <a:gd name="T62" fmla="*/ 4 w 27"/>
                <a:gd name="T63" fmla="*/ 71 h 84"/>
                <a:gd name="T64" fmla="*/ 3 w 27"/>
                <a:gd name="T65" fmla="*/ 75 h 84"/>
                <a:gd name="T66" fmla="*/ 3 w 27"/>
                <a:gd name="T67" fmla="*/ 75 h 84"/>
                <a:gd name="T68" fmla="*/ 1 w 27"/>
                <a:gd name="T69" fmla="*/ 80 h 84"/>
                <a:gd name="T70" fmla="*/ 1 w 27"/>
                <a:gd name="T71" fmla="*/ 80 h 84"/>
                <a:gd name="T72" fmla="*/ 0 w 27"/>
                <a:gd name="T7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84">
                  <a:moveTo>
                    <a:pt x="27" y="0"/>
                  </a:moveTo>
                  <a:lnTo>
                    <a:pt x="27" y="1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3" y="43"/>
                  </a:lnTo>
                  <a:lnTo>
                    <a:pt x="13" y="43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4" y="70"/>
                  </a:lnTo>
                  <a:lnTo>
                    <a:pt x="4" y="71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0" y="8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5" name="Line 2082"/>
            <p:cNvSpPr>
              <a:spLocks noChangeShapeType="1"/>
            </p:cNvSpPr>
            <p:nvPr/>
          </p:nvSpPr>
          <p:spPr bwMode="auto">
            <a:xfrm>
              <a:off x="2278900" y="-3177152"/>
              <a:ext cx="0" cy="413317"/>
            </a:xfrm>
            <a:prstGeom prst="line">
              <a:avLst/>
            </a:pr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6" name="Freeform 2084"/>
            <p:cNvSpPr>
              <a:spLocks/>
            </p:cNvSpPr>
            <p:nvPr/>
          </p:nvSpPr>
          <p:spPr bwMode="auto">
            <a:xfrm>
              <a:off x="2355728" y="-3188678"/>
              <a:ext cx="46484" cy="166580"/>
            </a:xfrm>
            <a:custGeom>
              <a:avLst/>
              <a:gdLst>
                <a:gd name="T0" fmla="*/ 0 w 36"/>
                <a:gd name="T1" fmla="*/ 0 h 129"/>
                <a:gd name="T2" fmla="*/ 0 w 36"/>
                <a:gd name="T3" fmla="*/ 0 h 129"/>
                <a:gd name="T4" fmla="*/ 2 w 36"/>
                <a:gd name="T5" fmla="*/ 6 h 129"/>
                <a:gd name="T6" fmla="*/ 2 w 36"/>
                <a:gd name="T7" fmla="*/ 6 h 129"/>
                <a:gd name="T8" fmla="*/ 3 w 36"/>
                <a:gd name="T9" fmla="*/ 12 h 129"/>
                <a:gd name="T10" fmla="*/ 3 w 36"/>
                <a:gd name="T11" fmla="*/ 12 h 129"/>
                <a:gd name="T12" fmla="*/ 5 w 36"/>
                <a:gd name="T13" fmla="*/ 17 h 129"/>
                <a:gd name="T14" fmla="*/ 5 w 36"/>
                <a:gd name="T15" fmla="*/ 17 h 129"/>
                <a:gd name="T16" fmla="*/ 6 w 36"/>
                <a:gd name="T17" fmla="*/ 23 h 129"/>
                <a:gd name="T18" fmla="*/ 6 w 36"/>
                <a:gd name="T19" fmla="*/ 23 h 129"/>
                <a:gd name="T20" fmla="*/ 8 w 36"/>
                <a:gd name="T21" fmla="*/ 28 h 129"/>
                <a:gd name="T22" fmla="*/ 8 w 36"/>
                <a:gd name="T23" fmla="*/ 28 h 129"/>
                <a:gd name="T24" fmla="*/ 9 w 36"/>
                <a:gd name="T25" fmla="*/ 34 h 129"/>
                <a:gd name="T26" fmla="*/ 9 w 36"/>
                <a:gd name="T27" fmla="*/ 34 h 129"/>
                <a:gd name="T28" fmla="*/ 11 w 36"/>
                <a:gd name="T29" fmla="*/ 39 h 129"/>
                <a:gd name="T30" fmla="*/ 11 w 36"/>
                <a:gd name="T31" fmla="*/ 39 h 129"/>
                <a:gd name="T32" fmla="*/ 12 w 36"/>
                <a:gd name="T33" fmla="*/ 45 h 129"/>
                <a:gd name="T34" fmla="*/ 12 w 36"/>
                <a:gd name="T35" fmla="*/ 45 h 129"/>
                <a:gd name="T36" fmla="*/ 14 w 36"/>
                <a:gd name="T37" fmla="*/ 50 h 129"/>
                <a:gd name="T38" fmla="*/ 14 w 36"/>
                <a:gd name="T39" fmla="*/ 50 h 129"/>
                <a:gd name="T40" fmla="*/ 15 w 36"/>
                <a:gd name="T41" fmla="*/ 56 h 129"/>
                <a:gd name="T42" fmla="*/ 15 w 36"/>
                <a:gd name="T43" fmla="*/ 56 h 129"/>
                <a:gd name="T44" fmla="*/ 17 w 36"/>
                <a:gd name="T45" fmla="*/ 61 h 129"/>
                <a:gd name="T46" fmla="*/ 17 w 36"/>
                <a:gd name="T47" fmla="*/ 61 h 129"/>
                <a:gd name="T48" fmla="*/ 18 w 36"/>
                <a:gd name="T49" fmla="*/ 67 h 129"/>
                <a:gd name="T50" fmla="*/ 18 w 36"/>
                <a:gd name="T51" fmla="*/ 67 h 129"/>
                <a:gd name="T52" fmla="*/ 20 w 36"/>
                <a:gd name="T53" fmla="*/ 72 h 129"/>
                <a:gd name="T54" fmla="*/ 20 w 36"/>
                <a:gd name="T55" fmla="*/ 72 h 129"/>
                <a:gd name="T56" fmla="*/ 21 w 36"/>
                <a:gd name="T57" fmla="*/ 77 h 129"/>
                <a:gd name="T58" fmla="*/ 21 w 36"/>
                <a:gd name="T59" fmla="*/ 77 h 129"/>
                <a:gd name="T60" fmla="*/ 23 w 36"/>
                <a:gd name="T61" fmla="*/ 83 h 129"/>
                <a:gd name="T62" fmla="*/ 23 w 36"/>
                <a:gd name="T63" fmla="*/ 83 h 129"/>
                <a:gd name="T64" fmla="*/ 24 w 36"/>
                <a:gd name="T65" fmla="*/ 88 h 129"/>
                <a:gd name="T66" fmla="*/ 24 w 36"/>
                <a:gd name="T67" fmla="*/ 88 h 129"/>
                <a:gd name="T68" fmla="*/ 26 w 36"/>
                <a:gd name="T69" fmla="*/ 93 h 129"/>
                <a:gd name="T70" fmla="*/ 26 w 36"/>
                <a:gd name="T71" fmla="*/ 93 h 129"/>
                <a:gd name="T72" fmla="*/ 27 w 36"/>
                <a:gd name="T73" fmla="*/ 98 h 129"/>
                <a:gd name="T74" fmla="*/ 27 w 36"/>
                <a:gd name="T75" fmla="*/ 98 h 129"/>
                <a:gd name="T76" fmla="*/ 29 w 36"/>
                <a:gd name="T77" fmla="*/ 104 h 129"/>
                <a:gd name="T78" fmla="*/ 29 w 36"/>
                <a:gd name="T79" fmla="*/ 104 h 129"/>
                <a:gd name="T80" fmla="*/ 30 w 36"/>
                <a:gd name="T81" fmla="*/ 109 h 129"/>
                <a:gd name="T82" fmla="*/ 30 w 36"/>
                <a:gd name="T83" fmla="*/ 109 h 129"/>
                <a:gd name="T84" fmla="*/ 32 w 36"/>
                <a:gd name="T85" fmla="*/ 114 h 129"/>
                <a:gd name="T86" fmla="*/ 32 w 36"/>
                <a:gd name="T87" fmla="*/ 114 h 129"/>
                <a:gd name="T88" fmla="*/ 33 w 36"/>
                <a:gd name="T89" fmla="*/ 119 h 129"/>
                <a:gd name="T90" fmla="*/ 33 w 36"/>
                <a:gd name="T91" fmla="*/ 119 h 129"/>
                <a:gd name="T92" fmla="*/ 35 w 36"/>
                <a:gd name="T93" fmla="*/ 125 h 129"/>
                <a:gd name="T94" fmla="*/ 35 w 36"/>
                <a:gd name="T95" fmla="*/ 125 h 129"/>
                <a:gd name="T96" fmla="*/ 36 w 36"/>
                <a:gd name="T97" fmla="*/ 129 h 129"/>
                <a:gd name="T98" fmla="*/ 36 w 36"/>
                <a:gd name="T9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29">
                  <a:moveTo>
                    <a:pt x="0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8" y="67"/>
                  </a:lnTo>
                  <a:lnTo>
                    <a:pt x="18" y="67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1" y="77"/>
                  </a:lnTo>
                  <a:lnTo>
                    <a:pt x="21" y="77"/>
                  </a:lnTo>
                  <a:lnTo>
                    <a:pt x="23" y="83"/>
                  </a:lnTo>
                  <a:lnTo>
                    <a:pt x="23" y="83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0" y="109"/>
                  </a:lnTo>
                  <a:lnTo>
                    <a:pt x="30" y="109"/>
                  </a:lnTo>
                  <a:lnTo>
                    <a:pt x="32" y="114"/>
                  </a:lnTo>
                  <a:lnTo>
                    <a:pt x="32" y="114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5" y="125"/>
                  </a:lnTo>
                  <a:lnTo>
                    <a:pt x="35" y="125"/>
                  </a:lnTo>
                  <a:lnTo>
                    <a:pt x="36" y="129"/>
                  </a:lnTo>
                  <a:lnTo>
                    <a:pt x="36" y="12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7" name="Freeform 2085"/>
            <p:cNvSpPr>
              <a:spLocks/>
            </p:cNvSpPr>
            <p:nvPr/>
          </p:nvSpPr>
          <p:spPr bwMode="auto">
            <a:xfrm>
              <a:off x="2400276" y="-3025972"/>
              <a:ext cx="49066" cy="158832"/>
            </a:xfrm>
            <a:custGeom>
              <a:avLst/>
              <a:gdLst>
                <a:gd name="T0" fmla="*/ 0 w 38"/>
                <a:gd name="T1" fmla="*/ 0 h 123"/>
                <a:gd name="T2" fmla="*/ 2 w 38"/>
                <a:gd name="T3" fmla="*/ 6 h 123"/>
                <a:gd name="T4" fmla="*/ 2 w 38"/>
                <a:gd name="T5" fmla="*/ 6 h 123"/>
                <a:gd name="T6" fmla="*/ 3 w 38"/>
                <a:gd name="T7" fmla="*/ 11 h 123"/>
                <a:gd name="T8" fmla="*/ 3 w 38"/>
                <a:gd name="T9" fmla="*/ 11 h 123"/>
                <a:gd name="T10" fmla="*/ 5 w 38"/>
                <a:gd name="T11" fmla="*/ 16 h 123"/>
                <a:gd name="T12" fmla="*/ 5 w 38"/>
                <a:gd name="T13" fmla="*/ 16 h 123"/>
                <a:gd name="T14" fmla="*/ 6 w 38"/>
                <a:gd name="T15" fmla="*/ 21 h 123"/>
                <a:gd name="T16" fmla="*/ 6 w 38"/>
                <a:gd name="T17" fmla="*/ 21 h 123"/>
                <a:gd name="T18" fmla="*/ 8 w 38"/>
                <a:gd name="T19" fmla="*/ 26 h 123"/>
                <a:gd name="T20" fmla="*/ 8 w 38"/>
                <a:gd name="T21" fmla="*/ 26 h 123"/>
                <a:gd name="T22" fmla="*/ 9 w 38"/>
                <a:gd name="T23" fmla="*/ 31 h 123"/>
                <a:gd name="T24" fmla="*/ 9 w 38"/>
                <a:gd name="T25" fmla="*/ 31 h 123"/>
                <a:gd name="T26" fmla="*/ 11 w 38"/>
                <a:gd name="T27" fmla="*/ 36 h 123"/>
                <a:gd name="T28" fmla="*/ 11 w 38"/>
                <a:gd name="T29" fmla="*/ 36 h 123"/>
                <a:gd name="T30" fmla="*/ 12 w 38"/>
                <a:gd name="T31" fmla="*/ 41 h 123"/>
                <a:gd name="T32" fmla="*/ 12 w 38"/>
                <a:gd name="T33" fmla="*/ 41 h 123"/>
                <a:gd name="T34" fmla="*/ 14 w 38"/>
                <a:gd name="T35" fmla="*/ 46 h 123"/>
                <a:gd name="T36" fmla="*/ 14 w 38"/>
                <a:gd name="T37" fmla="*/ 46 h 123"/>
                <a:gd name="T38" fmla="*/ 15 w 38"/>
                <a:gd name="T39" fmla="*/ 51 h 123"/>
                <a:gd name="T40" fmla="*/ 15 w 38"/>
                <a:gd name="T41" fmla="*/ 51 h 123"/>
                <a:gd name="T42" fmla="*/ 17 w 38"/>
                <a:gd name="T43" fmla="*/ 56 h 123"/>
                <a:gd name="T44" fmla="*/ 17 w 38"/>
                <a:gd name="T45" fmla="*/ 56 h 123"/>
                <a:gd name="T46" fmla="*/ 18 w 38"/>
                <a:gd name="T47" fmla="*/ 60 h 123"/>
                <a:gd name="T48" fmla="*/ 18 w 38"/>
                <a:gd name="T49" fmla="*/ 61 h 123"/>
                <a:gd name="T50" fmla="*/ 20 w 38"/>
                <a:gd name="T51" fmla="*/ 65 h 123"/>
                <a:gd name="T52" fmla="*/ 20 w 38"/>
                <a:gd name="T53" fmla="*/ 66 h 123"/>
                <a:gd name="T54" fmla="*/ 21 w 38"/>
                <a:gd name="T55" fmla="*/ 70 h 123"/>
                <a:gd name="T56" fmla="*/ 21 w 38"/>
                <a:gd name="T57" fmla="*/ 71 h 123"/>
                <a:gd name="T58" fmla="*/ 23 w 38"/>
                <a:gd name="T59" fmla="*/ 75 h 123"/>
                <a:gd name="T60" fmla="*/ 23 w 38"/>
                <a:gd name="T61" fmla="*/ 75 h 123"/>
                <a:gd name="T62" fmla="*/ 24 w 38"/>
                <a:gd name="T63" fmla="*/ 80 h 123"/>
                <a:gd name="T64" fmla="*/ 24 w 38"/>
                <a:gd name="T65" fmla="*/ 80 h 123"/>
                <a:gd name="T66" fmla="*/ 26 w 38"/>
                <a:gd name="T67" fmla="*/ 85 h 123"/>
                <a:gd name="T68" fmla="*/ 26 w 38"/>
                <a:gd name="T69" fmla="*/ 85 h 123"/>
                <a:gd name="T70" fmla="*/ 27 w 38"/>
                <a:gd name="T71" fmla="*/ 90 h 123"/>
                <a:gd name="T72" fmla="*/ 27 w 38"/>
                <a:gd name="T73" fmla="*/ 90 h 123"/>
                <a:gd name="T74" fmla="*/ 29 w 38"/>
                <a:gd name="T75" fmla="*/ 95 h 123"/>
                <a:gd name="T76" fmla="*/ 29 w 38"/>
                <a:gd name="T77" fmla="*/ 95 h 123"/>
                <a:gd name="T78" fmla="*/ 30 w 38"/>
                <a:gd name="T79" fmla="*/ 99 h 123"/>
                <a:gd name="T80" fmla="*/ 30 w 38"/>
                <a:gd name="T81" fmla="*/ 99 h 123"/>
                <a:gd name="T82" fmla="*/ 32 w 38"/>
                <a:gd name="T83" fmla="*/ 104 h 123"/>
                <a:gd name="T84" fmla="*/ 32 w 38"/>
                <a:gd name="T85" fmla="*/ 104 h 123"/>
                <a:gd name="T86" fmla="*/ 33 w 38"/>
                <a:gd name="T87" fmla="*/ 109 h 123"/>
                <a:gd name="T88" fmla="*/ 33 w 38"/>
                <a:gd name="T89" fmla="*/ 109 h 123"/>
                <a:gd name="T90" fmla="*/ 35 w 38"/>
                <a:gd name="T91" fmla="*/ 114 h 123"/>
                <a:gd name="T92" fmla="*/ 35 w 38"/>
                <a:gd name="T93" fmla="*/ 114 h 123"/>
                <a:gd name="T94" fmla="*/ 36 w 38"/>
                <a:gd name="T95" fmla="*/ 119 h 123"/>
                <a:gd name="T96" fmla="*/ 36 w 38"/>
                <a:gd name="T97" fmla="*/ 119 h 123"/>
                <a:gd name="T98" fmla="*/ 38 w 38"/>
                <a:gd name="T9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23">
                  <a:moveTo>
                    <a:pt x="0" y="0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8" y="60"/>
                  </a:lnTo>
                  <a:lnTo>
                    <a:pt x="18" y="61"/>
                  </a:lnTo>
                  <a:lnTo>
                    <a:pt x="20" y="65"/>
                  </a:lnTo>
                  <a:lnTo>
                    <a:pt x="20" y="66"/>
                  </a:lnTo>
                  <a:lnTo>
                    <a:pt x="21" y="70"/>
                  </a:lnTo>
                  <a:lnTo>
                    <a:pt x="21" y="71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7" y="90"/>
                  </a:lnTo>
                  <a:lnTo>
                    <a:pt x="27" y="90"/>
                  </a:lnTo>
                  <a:lnTo>
                    <a:pt x="29" y="95"/>
                  </a:lnTo>
                  <a:lnTo>
                    <a:pt x="29" y="95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5" y="114"/>
                  </a:lnTo>
                  <a:lnTo>
                    <a:pt x="35" y="114"/>
                  </a:lnTo>
                  <a:lnTo>
                    <a:pt x="36" y="119"/>
                  </a:lnTo>
                  <a:lnTo>
                    <a:pt x="36" y="119"/>
                  </a:lnTo>
                  <a:lnTo>
                    <a:pt x="38" y="12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8" name="Freeform 2086"/>
            <p:cNvSpPr>
              <a:spLocks/>
            </p:cNvSpPr>
            <p:nvPr/>
          </p:nvSpPr>
          <p:spPr bwMode="auto">
            <a:xfrm>
              <a:off x="2449342" y="-2867140"/>
              <a:ext cx="34863" cy="107179"/>
            </a:xfrm>
            <a:custGeom>
              <a:avLst/>
              <a:gdLst>
                <a:gd name="T0" fmla="*/ 0 w 27"/>
                <a:gd name="T1" fmla="*/ 0 h 83"/>
                <a:gd name="T2" fmla="*/ 0 w 27"/>
                <a:gd name="T3" fmla="*/ 0 h 83"/>
                <a:gd name="T4" fmla="*/ 1 w 27"/>
                <a:gd name="T5" fmla="*/ 5 h 83"/>
                <a:gd name="T6" fmla="*/ 1 w 27"/>
                <a:gd name="T7" fmla="*/ 5 h 83"/>
                <a:gd name="T8" fmla="*/ 3 w 27"/>
                <a:gd name="T9" fmla="*/ 10 h 83"/>
                <a:gd name="T10" fmla="*/ 3 w 27"/>
                <a:gd name="T11" fmla="*/ 10 h 83"/>
                <a:gd name="T12" fmla="*/ 4 w 27"/>
                <a:gd name="T13" fmla="*/ 14 h 83"/>
                <a:gd name="T14" fmla="*/ 4 w 27"/>
                <a:gd name="T15" fmla="*/ 14 h 83"/>
                <a:gd name="T16" fmla="*/ 6 w 27"/>
                <a:gd name="T17" fmla="*/ 19 h 83"/>
                <a:gd name="T18" fmla="*/ 6 w 27"/>
                <a:gd name="T19" fmla="*/ 19 h 83"/>
                <a:gd name="T20" fmla="*/ 7 w 27"/>
                <a:gd name="T21" fmla="*/ 24 h 83"/>
                <a:gd name="T22" fmla="*/ 7 w 27"/>
                <a:gd name="T23" fmla="*/ 24 h 83"/>
                <a:gd name="T24" fmla="*/ 9 w 27"/>
                <a:gd name="T25" fmla="*/ 29 h 83"/>
                <a:gd name="T26" fmla="*/ 9 w 27"/>
                <a:gd name="T27" fmla="*/ 29 h 83"/>
                <a:gd name="T28" fmla="*/ 10 w 27"/>
                <a:gd name="T29" fmla="*/ 33 h 83"/>
                <a:gd name="T30" fmla="*/ 10 w 27"/>
                <a:gd name="T31" fmla="*/ 33 h 83"/>
                <a:gd name="T32" fmla="*/ 12 w 27"/>
                <a:gd name="T33" fmla="*/ 38 h 83"/>
                <a:gd name="T34" fmla="*/ 12 w 27"/>
                <a:gd name="T35" fmla="*/ 38 h 83"/>
                <a:gd name="T36" fmla="*/ 13 w 27"/>
                <a:gd name="T37" fmla="*/ 42 h 83"/>
                <a:gd name="T38" fmla="*/ 13 w 27"/>
                <a:gd name="T39" fmla="*/ 42 h 83"/>
                <a:gd name="T40" fmla="*/ 15 w 27"/>
                <a:gd name="T41" fmla="*/ 47 h 83"/>
                <a:gd name="T42" fmla="*/ 15 w 27"/>
                <a:gd name="T43" fmla="*/ 47 h 83"/>
                <a:gd name="T44" fmla="*/ 16 w 27"/>
                <a:gd name="T45" fmla="*/ 52 h 83"/>
                <a:gd name="T46" fmla="*/ 16 w 27"/>
                <a:gd name="T47" fmla="*/ 52 h 83"/>
                <a:gd name="T48" fmla="*/ 18 w 27"/>
                <a:gd name="T49" fmla="*/ 56 h 83"/>
                <a:gd name="T50" fmla="*/ 18 w 27"/>
                <a:gd name="T51" fmla="*/ 56 h 83"/>
                <a:gd name="T52" fmla="*/ 19 w 27"/>
                <a:gd name="T53" fmla="*/ 61 h 83"/>
                <a:gd name="T54" fmla="*/ 19 w 27"/>
                <a:gd name="T55" fmla="*/ 61 h 83"/>
                <a:gd name="T56" fmla="*/ 21 w 27"/>
                <a:gd name="T57" fmla="*/ 66 h 83"/>
                <a:gd name="T58" fmla="*/ 21 w 27"/>
                <a:gd name="T59" fmla="*/ 66 h 83"/>
                <a:gd name="T60" fmla="*/ 22 w 27"/>
                <a:gd name="T61" fmla="*/ 70 h 83"/>
                <a:gd name="T62" fmla="*/ 22 w 27"/>
                <a:gd name="T63" fmla="*/ 70 h 83"/>
                <a:gd name="T64" fmla="*/ 24 w 27"/>
                <a:gd name="T65" fmla="*/ 75 h 83"/>
                <a:gd name="T66" fmla="*/ 24 w 27"/>
                <a:gd name="T67" fmla="*/ 75 h 83"/>
                <a:gd name="T68" fmla="*/ 25 w 27"/>
                <a:gd name="T69" fmla="*/ 80 h 83"/>
                <a:gd name="T70" fmla="*/ 25 w 27"/>
                <a:gd name="T71" fmla="*/ 80 h 83"/>
                <a:gd name="T72" fmla="*/ 27 w 27"/>
                <a:gd name="T7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83">
                  <a:moveTo>
                    <a:pt x="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3" y="42"/>
                  </a:lnTo>
                  <a:lnTo>
                    <a:pt x="13" y="42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21" y="66"/>
                  </a:lnTo>
                  <a:lnTo>
                    <a:pt x="21" y="66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4" y="75"/>
                  </a:lnTo>
                  <a:lnTo>
                    <a:pt x="24" y="75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7" y="8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9" name="Freeform 2089"/>
            <p:cNvSpPr>
              <a:spLocks/>
            </p:cNvSpPr>
            <p:nvPr/>
          </p:nvSpPr>
          <p:spPr bwMode="auto">
            <a:xfrm>
              <a:off x="2443530" y="-3235812"/>
              <a:ext cx="47776" cy="64566"/>
            </a:xfrm>
            <a:custGeom>
              <a:avLst/>
              <a:gdLst>
                <a:gd name="T0" fmla="*/ 0 w 37"/>
                <a:gd name="T1" fmla="*/ 0 h 50"/>
                <a:gd name="T2" fmla="*/ 1 w 37"/>
                <a:gd name="T3" fmla="*/ 2 h 50"/>
                <a:gd name="T4" fmla="*/ 1 w 37"/>
                <a:gd name="T5" fmla="*/ 2 h 50"/>
                <a:gd name="T6" fmla="*/ 3 w 37"/>
                <a:gd name="T7" fmla="*/ 4 h 50"/>
                <a:gd name="T8" fmla="*/ 3 w 37"/>
                <a:gd name="T9" fmla="*/ 4 h 50"/>
                <a:gd name="T10" fmla="*/ 4 w 37"/>
                <a:gd name="T11" fmla="*/ 6 h 50"/>
                <a:gd name="T12" fmla="*/ 4 w 37"/>
                <a:gd name="T13" fmla="*/ 6 h 50"/>
                <a:gd name="T14" fmla="*/ 6 w 37"/>
                <a:gd name="T15" fmla="*/ 8 h 50"/>
                <a:gd name="T16" fmla="*/ 6 w 37"/>
                <a:gd name="T17" fmla="*/ 8 h 50"/>
                <a:gd name="T18" fmla="*/ 7 w 37"/>
                <a:gd name="T19" fmla="*/ 10 h 50"/>
                <a:gd name="T20" fmla="*/ 7 w 37"/>
                <a:gd name="T21" fmla="*/ 10 h 50"/>
                <a:gd name="T22" fmla="*/ 9 w 37"/>
                <a:gd name="T23" fmla="*/ 12 h 50"/>
                <a:gd name="T24" fmla="*/ 9 w 37"/>
                <a:gd name="T25" fmla="*/ 12 h 50"/>
                <a:gd name="T26" fmla="*/ 10 w 37"/>
                <a:gd name="T27" fmla="*/ 14 h 50"/>
                <a:gd name="T28" fmla="*/ 10 w 37"/>
                <a:gd name="T29" fmla="*/ 14 h 50"/>
                <a:gd name="T30" fmla="*/ 12 w 37"/>
                <a:gd name="T31" fmla="*/ 16 h 50"/>
                <a:gd name="T32" fmla="*/ 12 w 37"/>
                <a:gd name="T33" fmla="*/ 16 h 50"/>
                <a:gd name="T34" fmla="*/ 13 w 37"/>
                <a:gd name="T35" fmla="*/ 18 h 50"/>
                <a:gd name="T36" fmla="*/ 13 w 37"/>
                <a:gd name="T37" fmla="*/ 18 h 50"/>
                <a:gd name="T38" fmla="*/ 15 w 37"/>
                <a:gd name="T39" fmla="*/ 20 h 50"/>
                <a:gd name="T40" fmla="*/ 15 w 37"/>
                <a:gd name="T41" fmla="*/ 20 h 50"/>
                <a:gd name="T42" fmla="*/ 16 w 37"/>
                <a:gd name="T43" fmla="*/ 22 h 50"/>
                <a:gd name="T44" fmla="*/ 16 w 37"/>
                <a:gd name="T45" fmla="*/ 22 h 50"/>
                <a:gd name="T46" fmla="*/ 18 w 37"/>
                <a:gd name="T47" fmla="*/ 24 h 50"/>
                <a:gd name="T48" fmla="*/ 18 w 37"/>
                <a:gd name="T49" fmla="*/ 24 h 50"/>
                <a:gd name="T50" fmla="*/ 19 w 37"/>
                <a:gd name="T51" fmla="*/ 26 h 50"/>
                <a:gd name="T52" fmla="*/ 19 w 37"/>
                <a:gd name="T53" fmla="*/ 26 h 50"/>
                <a:gd name="T54" fmla="*/ 21 w 37"/>
                <a:gd name="T55" fmla="*/ 28 h 50"/>
                <a:gd name="T56" fmla="*/ 21 w 37"/>
                <a:gd name="T57" fmla="*/ 28 h 50"/>
                <a:gd name="T58" fmla="*/ 22 w 37"/>
                <a:gd name="T59" fmla="*/ 30 h 50"/>
                <a:gd name="T60" fmla="*/ 22 w 37"/>
                <a:gd name="T61" fmla="*/ 30 h 50"/>
                <a:gd name="T62" fmla="*/ 24 w 37"/>
                <a:gd name="T63" fmla="*/ 32 h 50"/>
                <a:gd name="T64" fmla="*/ 24 w 37"/>
                <a:gd name="T65" fmla="*/ 32 h 50"/>
                <a:gd name="T66" fmla="*/ 25 w 37"/>
                <a:gd name="T67" fmla="*/ 34 h 50"/>
                <a:gd name="T68" fmla="*/ 25 w 37"/>
                <a:gd name="T69" fmla="*/ 34 h 50"/>
                <a:gd name="T70" fmla="*/ 27 w 37"/>
                <a:gd name="T71" fmla="*/ 36 h 50"/>
                <a:gd name="T72" fmla="*/ 27 w 37"/>
                <a:gd name="T73" fmla="*/ 36 h 50"/>
                <a:gd name="T74" fmla="*/ 28 w 37"/>
                <a:gd name="T75" fmla="*/ 38 h 50"/>
                <a:gd name="T76" fmla="*/ 28 w 37"/>
                <a:gd name="T77" fmla="*/ 38 h 50"/>
                <a:gd name="T78" fmla="*/ 30 w 37"/>
                <a:gd name="T79" fmla="*/ 40 h 50"/>
                <a:gd name="T80" fmla="*/ 30 w 37"/>
                <a:gd name="T81" fmla="*/ 40 h 50"/>
                <a:gd name="T82" fmla="*/ 31 w 37"/>
                <a:gd name="T83" fmla="*/ 42 h 50"/>
                <a:gd name="T84" fmla="*/ 31 w 37"/>
                <a:gd name="T85" fmla="*/ 42 h 50"/>
                <a:gd name="T86" fmla="*/ 33 w 37"/>
                <a:gd name="T87" fmla="*/ 44 h 50"/>
                <a:gd name="T88" fmla="*/ 33 w 37"/>
                <a:gd name="T89" fmla="*/ 44 h 50"/>
                <a:gd name="T90" fmla="*/ 34 w 37"/>
                <a:gd name="T91" fmla="*/ 46 h 50"/>
                <a:gd name="T92" fmla="*/ 34 w 37"/>
                <a:gd name="T93" fmla="*/ 46 h 50"/>
                <a:gd name="T94" fmla="*/ 36 w 37"/>
                <a:gd name="T95" fmla="*/ 48 h 50"/>
                <a:gd name="T96" fmla="*/ 36 w 37"/>
                <a:gd name="T97" fmla="*/ 48 h 50"/>
                <a:gd name="T98" fmla="*/ 37 w 37"/>
                <a:gd name="T9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50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7" y="36"/>
                  </a:lnTo>
                  <a:lnTo>
                    <a:pt x="27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4" y="46"/>
                  </a:lnTo>
                  <a:lnTo>
                    <a:pt x="34" y="46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7" y="5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0" name="Freeform 2090"/>
            <p:cNvSpPr>
              <a:spLocks/>
            </p:cNvSpPr>
            <p:nvPr/>
          </p:nvSpPr>
          <p:spPr bwMode="auto">
            <a:xfrm>
              <a:off x="2481623" y="-3180930"/>
              <a:ext cx="46484" cy="61983"/>
            </a:xfrm>
            <a:custGeom>
              <a:avLst/>
              <a:gdLst>
                <a:gd name="T0" fmla="*/ 0 w 36"/>
                <a:gd name="T1" fmla="*/ 0 h 48"/>
                <a:gd name="T2" fmla="*/ 0 w 36"/>
                <a:gd name="T3" fmla="*/ 0 h 48"/>
                <a:gd name="T4" fmla="*/ 2 w 36"/>
                <a:gd name="T5" fmla="*/ 2 h 48"/>
                <a:gd name="T6" fmla="*/ 2 w 36"/>
                <a:gd name="T7" fmla="*/ 2 h 48"/>
                <a:gd name="T8" fmla="*/ 3 w 36"/>
                <a:gd name="T9" fmla="*/ 4 h 48"/>
                <a:gd name="T10" fmla="*/ 3 w 36"/>
                <a:gd name="T11" fmla="*/ 5 h 48"/>
                <a:gd name="T12" fmla="*/ 5 w 36"/>
                <a:gd name="T13" fmla="*/ 6 h 48"/>
                <a:gd name="T14" fmla="*/ 5 w 36"/>
                <a:gd name="T15" fmla="*/ 6 h 48"/>
                <a:gd name="T16" fmla="*/ 6 w 36"/>
                <a:gd name="T17" fmla="*/ 8 h 48"/>
                <a:gd name="T18" fmla="*/ 6 w 36"/>
                <a:gd name="T19" fmla="*/ 8 h 48"/>
                <a:gd name="T20" fmla="*/ 8 w 36"/>
                <a:gd name="T21" fmla="*/ 11 h 48"/>
                <a:gd name="T22" fmla="*/ 8 w 36"/>
                <a:gd name="T23" fmla="*/ 11 h 48"/>
                <a:gd name="T24" fmla="*/ 9 w 36"/>
                <a:gd name="T25" fmla="*/ 12 h 48"/>
                <a:gd name="T26" fmla="*/ 9 w 36"/>
                <a:gd name="T27" fmla="*/ 12 h 48"/>
                <a:gd name="T28" fmla="*/ 11 w 36"/>
                <a:gd name="T29" fmla="*/ 14 h 48"/>
                <a:gd name="T30" fmla="*/ 11 w 36"/>
                <a:gd name="T31" fmla="*/ 14 h 48"/>
                <a:gd name="T32" fmla="*/ 12 w 36"/>
                <a:gd name="T33" fmla="*/ 17 h 48"/>
                <a:gd name="T34" fmla="*/ 12 w 36"/>
                <a:gd name="T35" fmla="*/ 17 h 48"/>
                <a:gd name="T36" fmla="*/ 14 w 36"/>
                <a:gd name="T37" fmla="*/ 18 h 48"/>
                <a:gd name="T38" fmla="*/ 14 w 36"/>
                <a:gd name="T39" fmla="*/ 18 h 48"/>
                <a:gd name="T40" fmla="*/ 15 w 36"/>
                <a:gd name="T41" fmla="*/ 20 h 48"/>
                <a:gd name="T42" fmla="*/ 15 w 36"/>
                <a:gd name="T43" fmla="*/ 20 h 48"/>
                <a:gd name="T44" fmla="*/ 17 w 36"/>
                <a:gd name="T45" fmla="*/ 22 h 48"/>
                <a:gd name="T46" fmla="*/ 17 w 36"/>
                <a:gd name="T47" fmla="*/ 22 h 48"/>
                <a:gd name="T48" fmla="*/ 18 w 36"/>
                <a:gd name="T49" fmla="*/ 24 h 48"/>
                <a:gd name="T50" fmla="*/ 18 w 36"/>
                <a:gd name="T51" fmla="*/ 24 h 48"/>
                <a:gd name="T52" fmla="*/ 20 w 36"/>
                <a:gd name="T53" fmla="*/ 26 h 48"/>
                <a:gd name="T54" fmla="*/ 20 w 36"/>
                <a:gd name="T55" fmla="*/ 26 h 48"/>
                <a:gd name="T56" fmla="*/ 21 w 36"/>
                <a:gd name="T57" fmla="*/ 28 h 48"/>
                <a:gd name="T58" fmla="*/ 21 w 36"/>
                <a:gd name="T59" fmla="*/ 28 h 48"/>
                <a:gd name="T60" fmla="*/ 23 w 36"/>
                <a:gd name="T61" fmla="*/ 30 h 48"/>
                <a:gd name="T62" fmla="*/ 23 w 36"/>
                <a:gd name="T63" fmla="*/ 30 h 48"/>
                <a:gd name="T64" fmla="*/ 24 w 36"/>
                <a:gd name="T65" fmla="*/ 32 h 48"/>
                <a:gd name="T66" fmla="*/ 24 w 36"/>
                <a:gd name="T67" fmla="*/ 32 h 48"/>
                <a:gd name="T68" fmla="*/ 26 w 36"/>
                <a:gd name="T69" fmla="*/ 34 h 48"/>
                <a:gd name="T70" fmla="*/ 26 w 36"/>
                <a:gd name="T71" fmla="*/ 34 h 48"/>
                <a:gd name="T72" fmla="*/ 27 w 36"/>
                <a:gd name="T73" fmla="*/ 36 h 48"/>
                <a:gd name="T74" fmla="*/ 27 w 36"/>
                <a:gd name="T75" fmla="*/ 36 h 48"/>
                <a:gd name="T76" fmla="*/ 29 w 36"/>
                <a:gd name="T77" fmla="*/ 38 h 48"/>
                <a:gd name="T78" fmla="*/ 29 w 36"/>
                <a:gd name="T79" fmla="*/ 38 h 48"/>
                <a:gd name="T80" fmla="*/ 30 w 36"/>
                <a:gd name="T81" fmla="*/ 40 h 48"/>
                <a:gd name="T82" fmla="*/ 30 w 36"/>
                <a:gd name="T83" fmla="*/ 40 h 48"/>
                <a:gd name="T84" fmla="*/ 32 w 36"/>
                <a:gd name="T85" fmla="*/ 42 h 48"/>
                <a:gd name="T86" fmla="*/ 32 w 36"/>
                <a:gd name="T87" fmla="*/ 42 h 48"/>
                <a:gd name="T88" fmla="*/ 33 w 36"/>
                <a:gd name="T89" fmla="*/ 44 h 48"/>
                <a:gd name="T90" fmla="*/ 33 w 36"/>
                <a:gd name="T91" fmla="*/ 44 h 48"/>
                <a:gd name="T92" fmla="*/ 35 w 36"/>
                <a:gd name="T93" fmla="*/ 46 h 48"/>
                <a:gd name="T94" fmla="*/ 35 w 36"/>
                <a:gd name="T95" fmla="*/ 46 h 48"/>
                <a:gd name="T96" fmla="*/ 36 w 36"/>
                <a:gd name="T97" fmla="*/ 48 h 48"/>
                <a:gd name="T98" fmla="*/ 36 w 36"/>
                <a:gd name="T9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8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4"/>
                  </a:lnTo>
                  <a:lnTo>
                    <a:pt x="3" y="5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7" y="36"/>
                  </a:lnTo>
                  <a:lnTo>
                    <a:pt x="27" y="36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6" y="48"/>
                  </a:lnTo>
                  <a:lnTo>
                    <a:pt x="36" y="4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1" name="Freeform 2091"/>
            <p:cNvSpPr>
              <a:spLocks/>
            </p:cNvSpPr>
            <p:nvPr/>
          </p:nvSpPr>
          <p:spPr bwMode="auto">
            <a:xfrm>
              <a:off x="2528107" y="-3118947"/>
              <a:ext cx="49066" cy="60692"/>
            </a:xfrm>
            <a:custGeom>
              <a:avLst/>
              <a:gdLst>
                <a:gd name="T0" fmla="*/ 0 w 38"/>
                <a:gd name="T1" fmla="*/ 0 h 47"/>
                <a:gd name="T2" fmla="*/ 2 w 38"/>
                <a:gd name="T3" fmla="*/ 2 h 47"/>
                <a:gd name="T4" fmla="*/ 2 w 38"/>
                <a:gd name="T5" fmla="*/ 2 h 47"/>
                <a:gd name="T6" fmla="*/ 3 w 38"/>
                <a:gd name="T7" fmla="*/ 4 h 47"/>
                <a:gd name="T8" fmla="*/ 3 w 38"/>
                <a:gd name="T9" fmla="*/ 4 h 47"/>
                <a:gd name="T10" fmla="*/ 5 w 38"/>
                <a:gd name="T11" fmla="*/ 6 h 47"/>
                <a:gd name="T12" fmla="*/ 5 w 38"/>
                <a:gd name="T13" fmla="*/ 6 h 47"/>
                <a:gd name="T14" fmla="*/ 6 w 38"/>
                <a:gd name="T15" fmla="*/ 8 h 47"/>
                <a:gd name="T16" fmla="*/ 6 w 38"/>
                <a:gd name="T17" fmla="*/ 8 h 47"/>
                <a:gd name="T18" fmla="*/ 8 w 38"/>
                <a:gd name="T19" fmla="*/ 10 h 47"/>
                <a:gd name="T20" fmla="*/ 8 w 38"/>
                <a:gd name="T21" fmla="*/ 10 h 47"/>
                <a:gd name="T22" fmla="*/ 9 w 38"/>
                <a:gd name="T23" fmla="*/ 12 h 47"/>
                <a:gd name="T24" fmla="*/ 9 w 38"/>
                <a:gd name="T25" fmla="*/ 12 h 47"/>
                <a:gd name="T26" fmla="*/ 11 w 38"/>
                <a:gd name="T27" fmla="*/ 14 h 47"/>
                <a:gd name="T28" fmla="*/ 11 w 38"/>
                <a:gd name="T29" fmla="*/ 14 h 47"/>
                <a:gd name="T30" fmla="*/ 12 w 38"/>
                <a:gd name="T31" fmla="*/ 15 h 47"/>
                <a:gd name="T32" fmla="*/ 12 w 38"/>
                <a:gd name="T33" fmla="*/ 15 h 47"/>
                <a:gd name="T34" fmla="*/ 14 w 38"/>
                <a:gd name="T35" fmla="*/ 17 h 47"/>
                <a:gd name="T36" fmla="*/ 14 w 38"/>
                <a:gd name="T37" fmla="*/ 17 h 47"/>
                <a:gd name="T38" fmla="*/ 15 w 38"/>
                <a:gd name="T39" fmla="*/ 19 h 47"/>
                <a:gd name="T40" fmla="*/ 15 w 38"/>
                <a:gd name="T41" fmla="*/ 19 h 47"/>
                <a:gd name="T42" fmla="*/ 17 w 38"/>
                <a:gd name="T43" fmla="*/ 21 h 47"/>
                <a:gd name="T44" fmla="*/ 17 w 38"/>
                <a:gd name="T45" fmla="*/ 21 h 47"/>
                <a:gd name="T46" fmla="*/ 18 w 38"/>
                <a:gd name="T47" fmla="*/ 23 h 47"/>
                <a:gd name="T48" fmla="*/ 18 w 38"/>
                <a:gd name="T49" fmla="*/ 23 h 47"/>
                <a:gd name="T50" fmla="*/ 20 w 38"/>
                <a:gd name="T51" fmla="*/ 25 h 47"/>
                <a:gd name="T52" fmla="*/ 20 w 38"/>
                <a:gd name="T53" fmla="*/ 25 h 47"/>
                <a:gd name="T54" fmla="*/ 21 w 38"/>
                <a:gd name="T55" fmla="*/ 27 h 47"/>
                <a:gd name="T56" fmla="*/ 21 w 38"/>
                <a:gd name="T57" fmla="*/ 27 h 47"/>
                <a:gd name="T58" fmla="*/ 23 w 38"/>
                <a:gd name="T59" fmla="*/ 29 h 47"/>
                <a:gd name="T60" fmla="*/ 23 w 38"/>
                <a:gd name="T61" fmla="*/ 29 h 47"/>
                <a:gd name="T62" fmla="*/ 24 w 38"/>
                <a:gd name="T63" fmla="*/ 30 h 47"/>
                <a:gd name="T64" fmla="*/ 24 w 38"/>
                <a:gd name="T65" fmla="*/ 30 h 47"/>
                <a:gd name="T66" fmla="*/ 26 w 38"/>
                <a:gd name="T67" fmla="*/ 32 h 47"/>
                <a:gd name="T68" fmla="*/ 26 w 38"/>
                <a:gd name="T69" fmla="*/ 32 h 47"/>
                <a:gd name="T70" fmla="*/ 27 w 38"/>
                <a:gd name="T71" fmla="*/ 34 h 47"/>
                <a:gd name="T72" fmla="*/ 27 w 38"/>
                <a:gd name="T73" fmla="*/ 34 h 47"/>
                <a:gd name="T74" fmla="*/ 29 w 38"/>
                <a:gd name="T75" fmla="*/ 36 h 47"/>
                <a:gd name="T76" fmla="*/ 29 w 38"/>
                <a:gd name="T77" fmla="*/ 36 h 47"/>
                <a:gd name="T78" fmla="*/ 30 w 38"/>
                <a:gd name="T79" fmla="*/ 38 h 47"/>
                <a:gd name="T80" fmla="*/ 30 w 38"/>
                <a:gd name="T81" fmla="*/ 38 h 47"/>
                <a:gd name="T82" fmla="*/ 32 w 38"/>
                <a:gd name="T83" fmla="*/ 39 h 47"/>
                <a:gd name="T84" fmla="*/ 32 w 38"/>
                <a:gd name="T85" fmla="*/ 39 h 47"/>
                <a:gd name="T86" fmla="*/ 33 w 38"/>
                <a:gd name="T87" fmla="*/ 41 h 47"/>
                <a:gd name="T88" fmla="*/ 33 w 38"/>
                <a:gd name="T89" fmla="*/ 41 h 47"/>
                <a:gd name="T90" fmla="*/ 35 w 38"/>
                <a:gd name="T91" fmla="*/ 43 h 47"/>
                <a:gd name="T92" fmla="*/ 35 w 38"/>
                <a:gd name="T93" fmla="*/ 43 h 47"/>
                <a:gd name="T94" fmla="*/ 36 w 38"/>
                <a:gd name="T95" fmla="*/ 45 h 47"/>
                <a:gd name="T96" fmla="*/ 36 w 38"/>
                <a:gd name="T97" fmla="*/ 45 h 47"/>
                <a:gd name="T98" fmla="*/ 38 w 38"/>
                <a:gd name="T9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47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2" y="39"/>
                  </a:lnTo>
                  <a:lnTo>
                    <a:pt x="32" y="39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8" y="4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2" name="Freeform 2092"/>
            <p:cNvSpPr>
              <a:spLocks/>
            </p:cNvSpPr>
            <p:nvPr/>
          </p:nvSpPr>
          <p:spPr bwMode="auto">
            <a:xfrm>
              <a:off x="2577173" y="-3058255"/>
              <a:ext cx="46484" cy="56818"/>
            </a:xfrm>
            <a:custGeom>
              <a:avLst/>
              <a:gdLst>
                <a:gd name="T0" fmla="*/ 0 w 36"/>
                <a:gd name="T1" fmla="*/ 0 h 44"/>
                <a:gd name="T2" fmla="*/ 0 w 36"/>
                <a:gd name="T3" fmla="*/ 0 h 44"/>
                <a:gd name="T4" fmla="*/ 1 w 36"/>
                <a:gd name="T5" fmla="*/ 2 h 44"/>
                <a:gd name="T6" fmla="*/ 1 w 36"/>
                <a:gd name="T7" fmla="*/ 2 h 44"/>
                <a:gd name="T8" fmla="*/ 3 w 36"/>
                <a:gd name="T9" fmla="*/ 4 h 44"/>
                <a:gd name="T10" fmla="*/ 3 w 36"/>
                <a:gd name="T11" fmla="*/ 4 h 44"/>
                <a:gd name="T12" fmla="*/ 4 w 36"/>
                <a:gd name="T13" fmla="*/ 6 h 44"/>
                <a:gd name="T14" fmla="*/ 4 w 36"/>
                <a:gd name="T15" fmla="*/ 6 h 44"/>
                <a:gd name="T16" fmla="*/ 6 w 36"/>
                <a:gd name="T17" fmla="*/ 7 h 44"/>
                <a:gd name="T18" fmla="*/ 6 w 36"/>
                <a:gd name="T19" fmla="*/ 7 h 44"/>
                <a:gd name="T20" fmla="*/ 7 w 36"/>
                <a:gd name="T21" fmla="*/ 9 h 44"/>
                <a:gd name="T22" fmla="*/ 7 w 36"/>
                <a:gd name="T23" fmla="*/ 9 h 44"/>
                <a:gd name="T24" fmla="*/ 9 w 36"/>
                <a:gd name="T25" fmla="*/ 11 h 44"/>
                <a:gd name="T26" fmla="*/ 9 w 36"/>
                <a:gd name="T27" fmla="*/ 11 h 44"/>
                <a:gd name="T28" fmla="*/ 10 w 36"/>
                <a:gd name="T29" fmla="*/ 13 h 44"/>
                <a:gd name="T30" fmla="*/ 10 w 36"/>
                <a:gd name="T31" fmla="*/ 13 h 44"/>
                <a:gd name="T32" fmla="*/ 12 w 36"/>
                <a:gd name="T33" fmla="*/ 15 h 44"/>
                <a:gd name="T34" fmla="*/ 12 w 36"/>
                <a:gd name="T35" fmla="*/ 15 h 44"/>
                <a:gd name="T36" fmla="*/ 13 w 36"/>
                <a:gd name="T37" fmla="*/ 17 h 44"/>
                <a:gd name="T38" fmla="*/ 13 w 36"/>
                <a:gd name="T39" fmla="*/ 17 h 44"/>
                <a:gd name="T40" fmla="*/ 15 w 36"/>
                <a:gd name="T41" fmla="*/ 19 h 44"/>
                <a:gd name="T42" fmla="*/ 15 w 36"/>
                <a:gd name="T43" fmla="*/ 19 h 44"/>
                <a:gd name="T44" fmla="*/ 16 w 36"/>
                <a:gd name="T45" fmla="*/ 20 h 44"/>
                <a:gd name="T46" fmla="*/ 16 w 36"/>
                <a:gd name="T47" fmla="*/ 20 h 44"/>
                <a:gd name="T48" fmla="*/ 18 w 36"/>
                <a:gd name="T49" fmla="*/ 22 h 44"/>
                <a:gd name="T50" fmla="*/ 18 w 36"/>
                <a:gd name="T51" fmla="*/ 22 h 44"/>
                <a:gd name="T52" fmla="*/ 19 w 36"/>
                <a:gd name="T53" fmla="*/ 24 h 44"/>
                <a:gd name="T54" fmla="*/ 19 w 36"/>
                <a:gd name="T55" fmla="*/ 24 h 44"/>
                <a:gd name="T56" fmla="*/ 21 w 36"/>
                <a:gd name="T57" fmla="*/ 26 h 44"/>
                <a:gd name="T58" fmla="*/ 21 w 36"/>
                <a:gd name="T59" fmla="*/ 26 h 44"/>
                <a:gd name="T60" fmla="*/ 22 w 36"/>
                <a:gd name="T61" fmla="*/ 28 h 44"/>
                <a:gd name="T62" fmla="*/ 22 w 36"/>
                <a:gd name="T63" fmla="*/ 28 h 44"/>
                <a:gd name="T64" fmla="*/ 24 w 36"/>
                <a:gd name="T65" fmla="*/ 30 h 44"/>
                <a:gd name="T66" fmla="*/ 24 w 36"/>
                <a:gd name="T67" fmla="*/ 30 h 44"/>
                <a:gd name="T68" fmla="*/ 25 w 36"/>
                <a:gd name="T69" fmla="*/ 31 h 44"/>
                <a:gd name="T70" fmla="*/ 25 w 36"/>
                <a:gd name="T71" fmla="*/ 31 h 44"/>
                <a:gd name="T72" fmla="*/ 27 w 36"/>
                <a:gd name="T73" fmla="*/ 33 h 44"/>
                <a:gd name="T74" fmla="*/ 27 w 36"/>
                <a:gd name="T75" fmla="*/ 33 h 44"/>
                <a:gd name="T76" fmla="*/ 28 w 36"/>
                <a:gd name="T77" fmla="*/ 35 h 44"/>
                <a:gd name="T78" fmla="*/ 28 w 36"/>
                <a:gd name="T79" fmla="*/ 35 h 44"/>
                <a:gd name="T80" fmla="*/ 30 w 36"/>
                <a:gd name="T81" fmla="*/ 37 h 44"/>
                <a:gd name="T82" fmla="*/ 30 w 36"/>
                <a:gd name="T83" fmla="*/ 37 h 44"/>
                <a:gd name="T84" fmla="*/ 31 w 36"/>
                <a:gd name="T85" fmla="*/ 39 h 44"/>
                <a:gd name="T86" fmla="*/ 31 w 36"/>
                <a:gd name="T87" fmla="*/ 39 h 44"/>
                <a:gd name="T88" fmla="*/ 33 w 36"/>
                <a:gd name="T89" fmla="*/ 40 h 44"/>
                <a:gd name="T90" fmla="*/ 33 w 36"/>
                <a:gd name="T91" fmla="*/ 40 h 44"/>
                <a:gd name="T92" fmla="*/ 34 w 36"/>
                <a:gd name="T93" fmla="*/ 42 h 44"/>
                <a:gd name="T94" fmla="*/ 34 w 36"/>
                <a:gd name="T95" fmla="*/ 42 h 44"/>
                <a:gd name="T96" fmla="*/ 36 w 36"/>
                <a:gd name="T97" fmla="*/ 44 h 44"/>
                <a:gd name="T98" fmla="*/ 36 w 36"/>
                <a:gd name="T9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4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6" y="44"/>
                  </a:lnTo>
                  <a:lnTo>
                    <a:pt x="36" y="4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3" name="Freeform 2093"/>
            <p:cNvSpPr>
              <a:spLocks/>
            </p:cNvSpPr>
            <p:nvPr/>
          </p:nvSpPr>
          <p:spPr bwMode="auto">
            <a:xfrm>
              <a:off x="2623657" y="-3001437"/>
              <a:ext cx="47776" cy="56818"/>
            </a:xfrm>
            <a:custGeom>
              <a:avLst/>
              <a:gdLst>
                <a:gd name="T0" fmla="*/ 0 w 37"/>
                <a:gd name="T1" fmla="*/ 0 h 44"/>
                <a:gd name="T2" fmla="*/ 1 w 37"/>
                <a:gd name="T3" fmla="*/ 2 h 44"/>
                <a:gd name="T4" fmla="*/ 1 w 37"/>
                <a:gd name="T5" fmla="*/ 2 h 44"/>
                <a:gd name="T6" fmla="*/ 3 w 37"/>
                <a:gd name="T7" fmla="*/ 4 h 44"/>
                <a:gd name="T8" fmla="*/ 3 w 37"/>
                <a:gd name="T9" fmla="*/ 4 h 44"/>
                <a:gd name="T10" fmla="*/ 4 w 37"/>
                <a:gd name="T11" fmla="*/ 5 h 44"/>
                <a:gd name="T12" fmla="*/ 4 w 37"/>
                <a:gd name="T13" fmla="*/ 5 h 44"/>
                <a:gd name="T14" fmla="*/ 6 w 37"/>
                <a:gd name="T15" fmla="*/ 7 h 44"/>
                <a:gd name="T16" fmla="*/ 6 w 37"/>
                <a:gd name="T17" fmla="*/ 7 h 44"/>
                <a:gd name="T18" fmla="*/ 7 w 37"/>
                <a:gd name="T19" fmla="*/ 9 h 44"/>
                <a:gd name="T20" fmla="*/ 7 w 37"/>
                <a:gd name="T21" fmla="*/ 9 h 44"/>
                <a:gd name="T22" fmla="*/ 9 w 37"/>
                <a:gd name="T23" fmla="*/ 11 h 44"/>
                <a:gd name="T24" fmla="*/ 9 w 37"/>
                <a:gd name="T25" fmla="*/ 11 h 44"/>
                <a:gd name="T26" fmla="*/ 10 w 37"/>
                <a:gd name="T27" fmla="*/ 13 h 44"/>
                <a:gd name="T28" fmla="*/ 10 w 37"/>
                <a:gd name="T29" fmla="*/ 13 h 44"/>
                <a:gd name="T30" fmla="*/ 12 w 37"/>
                <a:gd name="T31" fmla="*/ 14 h 44"/>
                <a:gd name="T32" fmla="*/ 12 w 37"/>
                <a:gd name="T33" fmla="*/ 14 h 44"/>
                <a:gd name="T34" fmla="*/ 13 w 37"/>
                <a:gd name="T35" fmla="*/ 16 h 44"/>
                <a:gd name="T36" fmla="*/ 13 w 37"/>
                <a:gd name="T37" fmla="*/ 16 h 44"/>
                <a:gd name="T38" fmla="*/ 15 w 37"/>
                <a:gd name="T39" fmla="*/ 18 h 44"/>
                <a:gd name="T40" fmla="*/ 15 w 37"/>
                <a:gd name="T41" fmla="*/ 18 h 44"/>
                <a:gd name="T42" fmla="*/ 16 w 37"/>
                <a:gd name="T43" fmla="*/ 20 h 44"/>
                <a:gd name="T44" fmla="*/ 16 w 37"/>
                <a:gd name="T45" fmla="*/ 20 h 44"/>
                <a:gd name="T46" fmla="*/ 18 w 37"/>
                <a:gd name="T47" fmla="*/ 22 h 44"/>
                <a:gd name="T48" fmla="*/ 18 w 37"/>
                <a:gd name="T49" fmla="*/ 22 h 44"/>
                <a:gd name="T50" fmla="*/ 19 w 37"/>
                <a:gd name="T51" fmla="*/ 23 h 44"/>
                <a:gd name="T52" fmla="*/ 19 w 37"/>
                <a:gd name="T53" fmla="*/ 23 h 44"/>
                <a:gd name="T54" fmla="*/ 21 w 37"/>
                <a:gd name="T55" fmla="*/ 25 h 44"/>
                <a:gd name="T56" fmla="*/ 21 w 37"/>
                <a:gd name="T57" fmla="*/ 25 h 44"/>
                <a:gd name="T58" fmla="*/ 22 w 37"/>
                <a:gd name="T59" fmla="*/ 27 h 44"/>
                <a:gd name="T60" fmla="*/ 22 w 37"/>
                <a:gd name="T61" fmla="*/ 27 h 44"/>
                <a:gd name="T62" fmla="*/ 24 w 37"/>
                <a:gd name="T63" fmla="*/ 29 h 44"/>
                <a:gd name="T64" fmla="*/ 24 w 37"/>
                <a:gd name="T65" fmla="*/ 29 h 44"/>
                <a:gd name="T66" fmla="*/ 25 w 37"/>
                <a:gd name="T67" fmla="*/ 31 h 44"/>
                <a:gd name="T68" fmla="*/ 25 w 37"/>
                <a:gd name="T69" fmla="*/ 31 h 44"/>
                <a:gd name="T70" fmla="*/ 27 w 37"/>
                <a:gd name="T71" fmla="*/ 32 h 44"/>
                <a:gd name="T72" fmla="*/ 27 w 37"/>
                <a:gd name="T73" fmla="*/ 32 h 44"/>
                <a:gd name="T74" fmla="*/ 28 w 37"/>
                <a:gd name="T75" fmla="*/ 34 h 44"/>
                <a:gd name="T76" fmla="*/ 28 w 37"/>
                <a:gd name="T77" fmla="*/ 34 h 44"/>
                <a:gd name="T78" fmla="*/ 30 w 37"/>
                <a:gd name="T79" fmla="*/ 36 h 44"/>
                <a:gd name="T80" fmla="*/ 30 w 37"/>
                <a:gd name="T81" fmla="*/ 36 h 44"/>
                <a:gd name="T82" fmla="*/ 31 w 37"/>
                <a:gd name="T83" fmla="*/ 38 h 44"/>
                <a:gd name="T84" fmla="*/ 31 w 37"/>
                <a:gd name="T85" fmla="*/ 38 h 44"/>
                <a:gd name="T86" fmla="*/ 33 w 37"/>
                <a:gd name="T87" fmla="*/ 39 h 44"/>
                <a:gd name="T88" fmla="*/ 33 w 37"/>
                <a:gd name="T89" fmla="*/ 39 h 44"/>
                <a:gd name="T90" fmla="*/ 34 w 37"/>
                <a:gd name="T91" fmla="*/ 41 h 44"/>
                <a:gd name="T92" fmla="*/ 34 w 37"/>
                <a:gd name="T93" fmla="*/ 41 h 44"/>
                <a:gd name="T94" fmla="*/ 36 w 37"/>
                <a:gd name="T95" fmla="*/ 43 h 44"/>
                <a:gd name="T96" fmla="*/ 36 w 37"/>
                <a:gd name="T97" fmla="*/ 43 h 44"/>
                <a:gd name="T98" fmla="*/ 37 w 37"/>
                <a:gd name="T9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44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1" y="25"/>
                  </a:lnTo>
                  <a:lnTo>
                    <a:pt x="21" y="25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7" y="32"/>
                  </a:lnTo>
                  <a:lnTo>
                    <a:pt x="27" y="32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3" y="39"/>
                  </a:lnTo>
                  <a:lnTo>
                    <a:pt x="33" y="39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6" y="43"/>
                  </a:lnTo>
                  <a:lnTo>
                    <a:pt x="36" y="43"/>
                  </a:lnTo>
                  <a:lnTo>
                    <a:pt x="37" y="4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4" name="Freeform 2094"/>
            <p:cNvSpPr>
              <a:spLocks/>
            </p:cNvSpPr>
            <p:nvPr/>
          </p:nvSpPr>
          <p:spPr bwMode="auto">
            <a:xfrm>
              <a:off x="2671432" y="-2944619"/>
              <a:ext cx="46484" cy="54235"/>
            </a:xfrm>
            <a:custGeom>
              <a:avLst/>
              <a:gdLst>
                <a:gd name="T0" fmla="*/ 0 w 36"/>
                <a:gd name="T1" fmla="*/ 0 h 42"/>
                <a:gd name="T2" fmla="*/ 0 w 36"/>
                <a:gd name="T3" fmla="*/ 0 h 42"/>
                <a:gd name="T4" fmla="*/ 2 w 36"/>
                <a:gd name="T5" fmla="*/ 2 h 42"/>
                <a:gd name="T6" fmla="*/ 2 w 36"/>
                <a:gd name="T7" fmla="*/ 2 h 42"/>
                <a:gd name="T8" fmla="*/ 3 w 36"/>
                <a:gd name="T9" fmla="*/ 4 h 42"/>
                <a:gd name="T10" fmla="*/ 3 w 36"/>
                <a:gd name="T11" fmla="*/ 4 h 42"/>
                <a:gd name="T12" fmla="*/ 5 w 36"/>
                <a:gd name="T13" fmla="*/ 6 h 42"/>
                <a:gd name="T14" fmla="*/ 5 w 36"/>
                <a:gd name="T15" fmla="*/ 6 h 42"/>
                <a:gd name="T16" fmla="*/ 6 w 36"/>
                <a:gd name="T17" fmla="*/ 8 h 42"/>
                <a:gd name="T18" fmla="*/ 6 w 36"/>
                <a:gd name="T19" fmla="*/ 8 h 42"/>
                <a:gd name="T20" fmla="*/ 8 w 36"/>
                <a:gd name="T21" fmla="*/ 9 h 42"/>
                <a:gd name="T22" fmla="*/ 8 w 36"/>
                <a:gd name="T23" fmla="*/ 9 h 42"/>
                <a:gd name="T24" fmla="*/ 9 w 36"/>
                <a:gd name="T25" fmla="*/ 11 h 42"/>
                <a:gd name="T26" fmla="*/ 9 w 36"/>
                <a:gd name="T27" fmla="*/ 11 h 42"/>
                <a:gd name="T28" fmla="*/ 11 w 36"/>
                <a:gd name="T29" fmla="*/ 13 h 42"/>
                <a:gd name="T30" fmla="*/ 11 w 36"/>
                <a:gd name="T31" fmla="*/ 13 h 42"/>
                <a:gd name="T32" fmla="*/ 12 w 36"/>
                <a:gd name="T33" fmla="*/ 14 h 42"/>
                <a:gd name="T34" fmla="*/ 12 w 36"/>
                <a:gd name="T35" fmla="*/ 14 h 42"/>
                <a:gd name="T36" fmla="*/ 14 w 36"/>
                <a:gd name="T37" fmla="*/ 16 h 42"/>
                <a:gd name="T38" fmla="*/ 14 w 36"/>
                <a:gd name="T39" fmla="*/ 16 h 42"/>
                <a:gd name="T40" fmla="*/ 15 w 36"/>
                <a:gd name="T41" fmla="*/ 18 h 42"/>
                <a:gd name="T42" fmla="*/ 15 w 36"/>
                <a:gd name="T43" fmla="*/ 18 h 42"/>
                <a:gd name="T44" fmla="*/ 17 w 36"/>
                <a:gd name="T45" fmla="*/ 20 h 42"/>
                <a:gd name="T46" fmla="*/ 17 w 36"/>
                <a:gd name="T47" fmla="*/ 20 h 42"/>
                <a:gd name="T48" fmla="*/ 18 w 36"/>
                <a:gd name="T49" fmla="*/ 21 h 42"/>
                <a:gd name="T50" fmla="*/ 18 w 36"/>
                <a:gd name="T51" fmla="*/ 21 h 42"/>
                <a:gd name="T52" fmla="*/ 20 w 36"/>
                <a:gd name="T53" fmla="*/ 23 h 42"/>
                <a:gd name="T54" fmla="*/ 20 w 36"/>
                <a:gd name="T55" fmla="*/ 23 h 42"/>
                <a:gd name="T56" fmla="*/ 21 w 36"/>
                <a:gd name="T57" fmla="*/ 25 h 42"/>
                <a:gd name="T58" fmla="*/ 21 w 36"/>
                <a:gd name="T59" fmla="*/ 25 h 42"/>
                <a:gd name="T60" fmla="*/ 23 w 36"/>
                <a:gd name="T61" fmla="*/ 27 h 42"/>
                <a:gd name="T62" fmla="*/ 23 w 36"/>
                <a:gd name="T63" fmla="*/ 27 h 42"/>
                <a:gd name="T64" fmla="*/ 24 w 36"/>
                <a:gd name="T65" fmla="*/ 28 h 42"/>
                <a:gd name="T66" fmla="*/ 24 w 36"/>
                <a:gd name="T67" fmla="*/ 28 h 42"/>
                <a:gd name="T68" fmla="*/ 26 w 36"/>
                <a:gd name="T69" fmla="*/ 30 h 42"/>
                <a:gd name="T70" fmla="*/ 26 w 36"/>
                <a:gd name="T71" fmla="*/ 30 h 42"/>
                <a:gd name="T72" fmla="*/ 27 w 36"/>
                <a:gd name="T73" fmla="*/ 32 h 42"/>
                <a:gd name="T74" fmla="*/ 27 w 36"/>
                <a:gd name="T75" fmla="*/ 32 h 42"/>
                <a:gd name="T76" fmla="*/ 29 w 36"/>
                <a:gd name="T77" fmla="*/ 33 h 42"/>
                <a:gd name="T78" fmla="*/ 29 w 36"/>
                <a:gd name="T79" fmla="*/ 33 h 42"/>
                <a:gd name="T80" fmla="*/ 30 w 36"/>
                <a:gd name="T81" fmla="*/ 35 h 42"/>
                <a:gd name="T82" fmla="*/ 30 w 36"/>
                <a:gd name="T83" fmla="*/ 35 h 42"/>
                <a:gd name="T84" fmla="*/ 32 w 36"/>
                <a:gd name="T85" fmla="*/ 37 h 42"/>
                <a:gd name="T86" fmla="*/ 32 w 36"/>
                <a:gd name="T87" fmla="*/ 37 h 42"/>
                <a:gd name="T88" fmla="*/ 33 w 36"/>
                <a:gd name="T89" fmla="*/ 39 h 42"/>
                <a:gd name="T90" fmla="*/ 33 w 36"/>
                <a:gd name="T91" fmla="*/ 39 h 42"/>
                <a:gd name="T92" fmla="*/ 35 w 36"/>
                <a:gd name="T93" fmla="*/ 40 h 42"/>
                <a:gd name="T94" fmla="*/ 35 w 36"/>
                <a:gd name="T95" fmla="*/ 40 h 42"/>
                <a:gd name="T96" fmla="*/ 36 w 36"/>
                <a:gd name="T97" fmla="*/ 42 h 42"/>
                <a:gd name="T98" fmla="*/ 36 w 36"/>
                <a:gd name="T9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9"/>
                  </a:lnTo>
                  <a:lnTo>
                    <a:pt x="8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1" y="25"/>
                  </a:lnTo>
                  <a:lnTo>
                    <a:pt x="21" y="25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4" y="28"/>
                  </a:lnTo>
                  <a:lnTo>
                    <a:pt x="24" y="28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7" y="32"/>
                  </a:lnTo>
                  <a:lnTo>
                    <a:pt x="27" y="32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32" y="37"/>
                  </a:lnTo>
                  <a:lnTo>
                    <a:pt x="32" y="37"/>
                  </a:lnTo>
                  <a:lnTo>
                    <a:pt x="33" y="39"/>
                  </a:lnTo>
                  <a:lnTo>
                    <a:pt x="33" y="39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6" y="42"/>
                  </a:lnTo>
                  <a:lnTo>
                    <a:pt x="36" y="4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5" name="Freeform 2095"/>
            <p:cNvSpPr>
              <a:spLocks/>
            </p:cNvSpPr>
            <p:nvPr/>
          </p:nvSpPr>
          <p:spPr bwMode="auto">
            <a:xfrm>
              <a:off x="2717917" y="-2890384"/>
              <a:ext cx="49066" cy="54235"/>
            </a:xfrm>
            <a:custGeom>
              <a:avLst/>
              <a:gdLst>
                <a:gd name="T0" fmla="*/ 0 w 38"/>
                <a:gd name="T1" fmla="*/ 0 h 42"/>
                <a:gd name="T2" fmla="*/ 2 w 38"/>
                <a:gd name="T3" fmla="*/ 2 h 42"/>
                <a:gd name="T4" fmla="*/ 2 w 38"/>
                <a:gd name="T5" fmla="*/ 2 h 42"/>
                <a:gd name="T6" fmla="*/ 3 w 38"/>
                <a:gd name="T7" fmla="*/ 3 h 42"/>
                <a:gd name="T8" fmla="*/ 3 w 38"/>
                <a:gd name="T9" fmla="*/ 3 h 42"/>
                <a:gd name="T10" fmla="*/ 5 w 38"/>
                <a:gd name="T11" fmla="*/ 5 h 42"/>
                <a:gd name="T12" fmla="*/ 5 w 38"/>
                <a:gd name="T13" fmla="*/ 5 h 42"/>
                <a:gd name="T14" fmla="*/ 6 w 38"/>
                <a:gd name="T15" fmla="*/ 7 h 42"/>
                <a:gd name="T16" fmla="*/ 6 w 38"/>
                <a:gd name="T17" fmla="*/ 7 h 42"/>
                <a:gd name="T18" fmla="*/ 8 w 38"/>
                <a:gd name="T19" fmla="*/ 9 h 42"/>
                <a:gd name="T20" fmla="*/ 8 w 38"/>
                <a:gd name="T21" fmla="*/ 9 h 42"/>
                <a:gd name="T22" fmla="*/ 9 w 38"/>
                <a:gd name="T23" fmla="*/ 10 h 42"/>
                <a:gd name="T24" fmla="*/ 9 w 38"/>
                <a:gd name="T25" fmla="*/ 10 h 42"/>
                <a:gd name="T26" fmla="*/ 11 w 38"/>
                <a:gd name="T27" fmla="*/ 12 h 42"/>
                <a:gd name="T28" fmla="*/ 11 w 38"/>
                <a:gd name="T29" fmla="*/ 12 h 42"/>
                <a:gd name="T30" fmla="*/ 12 w 38"/>
                <a:gd name="T31" fmla="*/ 14 h 42"/>
                <a:gd name="T32" fmla="*/ 12 w 38"/>
                <a:gd name="T33" fmla="*/ 14 h 42"/>
                <a:gd name="T34" fmla="*/ 14 w 38"/>
                <a:gd name="T35" fmla="*/ 15 h 42"/>
                <a:gd name="T36" fmla="*/ 14 w 38"/>
                <a:gd name="T37" fmla="*/ 15 h 42"/>
                <a:gd name="T38" fmla="*/ 15 w 38"/>
                <a:gd name="T39" fmla="*/ 17 h 42"/>
                <a:gd name="T40" fmla="*/ 15 w 38"/>
                <a:gd name="T41" fmla="*/ 17 h 42"/>
                <a:gd name="T42" fmla="*/ 17 w 38"/>
                <a:gd name="T43" fmla="*/ 19 h 42"/>
                <a:gd name="T44" fmla="*/ 17 w 38"/>
                <a:gd name="T45" fmla="*/ 19 h 42"/>
                <a:gd name="T46" fmla="*/ 18 w 38"/>
                <a:gd name="T47" fmla="*/ 20 h 42"/>
                <a:gd name="T48" fmla="*/ 18 w 38"/>
                <a:gd name="T49" fmla="*/ 20 h 42"/>
                <a:gd name="T50" fmla="*/ 20 w 38"/>
                <a:gd name="T51" fmla="*/ 22 h 42"/>
                <a:gd name="T52" fmla="*/ 20 w 38"/>
                <a:gd name="T53" fmla="*/ 22 h 42"/>
                <a:gd name="T54" fmla="*/ 21 w 38"/>
                <a:gd name="T55" fmla="*/ 24 h 42"/>
                <a:gd name="T56" fmla="*/ 21 w 38"/>
                <a:gd name="T57" fmla="*/ 24 h 42"/>
                <a:gd name="T58" fmla="*/ 23 w 38"/>
                <a:gd name="T59" fmla="*/ 26 h 42"/>
                <a:gd name="T60" fmla="*/ 23 w 38"/>
                <a:gd name="T61" fmla="*/ 26 h 42"/>
                <a:gd name="T62" fmla="*/ 24 w 38"/>
                <a:gd name="T63" fmla="*/ 27 h 42"/>
                <a:gd name="T64" fmla="*/ 24 w 38"/>
                <a:gd name="T65" fmla="*/ 27 h 42"/>
                <a:gd name="T66" fmla="*/ 26 w 38"/>
                <a:gd name="T67" fmla="*/ 29 h 42"/>
                <a:gd name="T68" fmla="*/ 26 w 38"/>
                <a:gd name="T69" fmla="*/ 29 h 42"/>
                <a:gd name="T70" fmla="*/ 27 w 38"/>
                <a:gd name="T71" fmla="*/ 30 h 42"/>
                <a:gd name="T72" fmla="*/ 27 w 38"/>
                <a:gd name="T73" fmla="*/ 30 h 42"/>
                <a:gd name="T74" fmla="*/ 29 w 38"/>
                <a:gd name="T75" fmla="*/ 32 h 42"/>
                <a:gd name="T76" fmla="*/ 29 w 38"/>
                <a:gd name="T77" fmla="*/ 32 h 42"/>
                <a:gd name="T78" fmla="*/ 30 w 38"/>
                <a:gd name="T79" fmla="*/ 34 h 42"/>
                <a:gd name="T80" fmla="*/ 30 w 38"/>
                <a:gd name="T81" fmla="*/ 34 h 42"/>
                <a:gd name="T82" fmla="*/ 32 w 38"/>
                <a:gd name="T83" fmla="*/ 36 h 42"/>
                <a:gd name="T84" fmla="*/ 32 w 38"/>
                <a:gd name="T85" fmla="*/ 36 h 42"/>
                <a:gd name="T86" fmla="*/ 33 w 38"/>
                <a:gd name="T87" fmla="*/ 37 h 42"/>
                <a:gd name="T88" fmla="*/ 33 w 38"/>
                <a:gd name="T89" fmla="*/ 37 h 42"/>
                <a:gd name="T90" fmla="*/ 35 w 38"/>
                <a:gd name="T91" fmla="*/ 39 h 42"/>
                <a:gd name="T92" fmla="*/ 35 w 38"/>
                <a:gd name="T93" fmla="*/ 39 h 42"/>
                <a:gd name="T94" fmla="*/ 36 w 38"/>
                <a:gd name="T95" fmla="*/ 41 h 42"/>
                <a:gd name="T96" fmla="*/ 36 w 38"/>
                <a:gd name="T97" fmla="*/ 41 h 42"/>
                <a:gd name="T98" fmla="*/ 38 w 38"/>
                <a:gd name="T9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4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8" y="9"/>
                  </a:lnTo>
                  <a:lnTo>
                    <a:pt x="8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3" y="37"/>
                  </a:lnTo>
                  <a:lnTo>
                    <a:pt x="33" y="37"/>
                  </a:lnTo>
                  <a:lnTo>
                    <a:pt x="35" y="39"/>
                  </a:lnTo>
                  <a:lnTo>
                    <a:pt x="35" y="39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8" y="4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6" name="Freeform 2096"/>
            <p:cNvSpPr>
              <a:spLocks/>
            </p:cNvSpPr>
            <p:nvPr/>
          </p:nvSpPr>
          <p:spPr bwMode="auto">
            <a:xfrm>
              <a:off x="2766982" y="-2836149"/>
              <a:ext cx="46484" cy="51653"/>
            </a:xfrm>
            <a:custGeom>
              <a:avLst/>
              <a:gdLst>
                <a:gd name="T0" fmla="*/ 0 w 36"/>
                <a:gd name="T1" fmla="*/ 0 h 40"/>
                <a:gd name="T2" fmla="*/ 0 w 36"/>
                <a:gd name="T3" fmla="*/ 0 h 40"/>
                <a:gd name="T4" fmla="*/ 1 w 36"/>
                <a:gd name="T5" fmla="*/ 2 h 40"/>
                <a:gd name="T6" fmla="*/ 1 w 36"/>
                <a:gd name="T7" fmla="*/ 2 h 40"/>
                <a:gd name="T8" fmla="*/ 3 w 36"/>
                <a:gd name="T9" fmla="*/ 3 h 40"/>
                <a:gd name="T10" fmla="*/ 3 w 36"/>
                <a:gd name="T11" fmla="*/ 4 h 40"/>
                <a:gd name="T12" fmla="*/ 4 w 36"/>
                <a:gd name="T13" fmla="*/ 5 h 40"/>
                <a:gd name="T14" fmla="*/ 4 w 36"/>
                <a:gd name="T15" fmla="*/ 5 h 40"/>
                <a:gd name="T16" fmla="*/ 6 w 36"/>
                <a:gd name="T17" fmla="*/ 7 h 40"/>
                <a:gd name="T18" fmla="*/ 6 w 36"/>
                <a:gd name="T19" fmla="*/ 7 h 40"/>
                <a:gd name="T20" fmla="*/ 7 w 36"/>
                <a:gd name="T21" fmla="*/ 9 h 40"/>
                <a:gd name="T22" fmla="*/ 7 w 36"/>
                <a:gd name="T23" fmla="*/ 9 h 40"/>
                <a:gd name="T24" fmla="*/ 9 w 36"/>
                <a:gd name="T25" fmla="*/ 10 h 40"/>
                <a:gd name="T26" fmla="*/ 9 w 36"/>
                <a:gd name="T27" fmla="*/ 10 h 40"/>
                <a:gd name="T28" fmla="*/ 10 w 36"/>
                <a:gd name="T29" fmla="*/ 12 h 40"/>
                <a:gd name="T30" fmla="*/ 10 w 36"/>
                <a:gd name="T31" fmla="*/ 12 h 40"/>
                <a:gd name="T32" fmla="*/ 12 w 36"/>
                <a:gd name="T33" fmla="*/ 14 h 40"/>
                <a:gd name="T34" fmla="*/ 12 w 36"/>
                <a:gd name="T35" fmla="*/ 14 h 40"/>
                <a:gd name="T36" fmla="*/ 13 w 36"/>
                <a:gd name="T37" fmla="*/ 15 h 40"/>
                <a:gd name="T38" fmla="*/ 13 w 36"/>
                <a:gd name="T39" fmla="*/ 15 h 40"/>
                <a:gd name="T40" fmla="*/ 15 w 36"/>
                <a:gd name="T41" fmla="*/ 17 h 40"/>
                <a:gd name="T42" fmla="*/ 15 w 36"/>
                <a:gd name="T43" fmla="*/ 17 h 40"/>
                <a:gd name="T44" fmla="*/ 16 w 36"/>
                <a:gd name="T45" fmla="*/ 18 h 40"/>
                <a:gd name="T46" fmla="*/ 16 w 36"/>
                <a:gd name="T47" fmla="*/ 18 h 40"/>
                <a:gd name="T48" fmla="*/ 18 w 36"/>
                <a:gd name="T49" fmla="*/ 20 h 40"/>
                <a:gd name="T50" fmla="*/ 18 w 36"/>
                <a:gd name="T51" fmla="*/ 20 h 40"/>
                <a:gd name="T52" fmla="*/ 19 w 36"/>
                <a:gd name="T53" fmla="*/ 22 h 40"/>
                <a:gd name="T54" fmla="*/ 19 w 36"/>
                <a:gd name="T55" fmla="*/ 22 h 40"/>
                <a:gd name="T56" fmla="*/ 21 w 36"/>
                <a:gd name="T57" fmla="*/ 23 h 40"/>
                <a:gd name="T58" fmla="*/ 21 w 36"/>
                <a:gd name="T59" fmla="*/ 23 h 40"/>
                <a:gd name="T60" fmla="*/ 22 w 36"/>
                <a:gd name="T61" fmla="*/ 25 h 40"/>
                <a:gd name="T62" fmla="*/ 22 w 36"/>
                <a:gd name="T63" fmla="*/ 25 h 40"/>
                <a:gd name="T64" fmla="*/ 24 w 36"/>
                <a:gd name="T65" fmla="*/ 27 h 40"/>
                <a:gd name="T66" fmla="*/ 24 w 36"/>
                <a:gd name="T67" fmla="*/ 27 h 40"/>
                <a:gd name="T68" fmla="*/ 25 w 36"/>
                <a:gd name="T69" fmla="*/ 28 h 40"/>
                <a:gd name="T70" fmla="*/ 25 w 36"/>
                <a:gd name="T71" fmla="*/ 28 h 40"/>
                <a:gd name="T72" fmla="*/ 27 w 36"/>
                <a:gd name="T73" fmla="*/ 30 h 40"/>
                <a:gd name="T74" fmla="*/ 27 w 36"/>
                <a:gd name="T75" fmla="*/ 30 h 40"/>
                <a:gd name="T76" fmla="*/ 28 w 36"/>
                <a:gd name="T77" fmla="*/ 32 h 40"/>
                <a:gd name="T78" fmla="*/ 28 w 36"/>
                <a:gd name="T79" fmla="*/ 32 h 40"/>
                <a:gd name="T80" fmla="*/ 30 w 36"/>
                <a:gd name="T81" fmla="*/ 33 h 40"/>
                <a:gd name="T82" fmla="*/ 30 w 36"/>
                <a:gd name="T83" fmla="*/ 33 h 40"/>
                <a:gd name="T84" fmla="*/ 31 w 36"/>
                <a:gd name="T85" fmla="*/ 35 h 40"/>
                <a:gd name="T86" fmla="*/ 31 w 36"/>
                <a:gd name="T87" fmla="*/ 35 h 40"/>
                <a:gd name="T88" fmla="*/ 33 w 36"/>
                <a:gd name="T89" fmla="*/ 36 h 40"/>
                <a:gd name="T90" fmla="*/ 33 w 36"/>
                <a:gd name="T91" fmla="*/ 36 h 40"/>
                <a:gd name="T92" fmla="*/ 34 w 36"/>
                <a:gd name="T93" fmla="*/ 38 h 40"/>
                <a:gd name="T94" fmla="*/ 34 w 36"/>
                <a:gd name="T95" fmla="*/ 38 h 40"/>
                <a:gd name="T96" fmla="*/ 36 w 36"/>
                <a:gd name="T97" fmla="*/ 40 h 40"/>
                <a:gd name="T98" fmla="*/ 36 w 36"/>
                <a:gd name="T9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0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6" y="40"/>
                  </a:lnTo>
                  <a:lnTo>
                    <a:pt x="36" y="4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7" name="Freeform 2097"/>
            <p:cNvSpPr>
              <a:spLocks/>
            </p:cNvSpPr>
            <p:nvPr/>
          </p:nvSpPr>
          <p:spPr bwMode="auto">
            <a:xfrm>
              <a:off x="2813467" y="-2784496"/>
              <a:ext cx="23242" cy="24535"/>
            </a:xfrm>
            <a:custGeom>
              <a:avLst/>
              <a:gdLst>
                <a:gd name="T0" fmla="*/ 0 w 18"/>
                <a:gd name="T1" fmla="*/ 0 h 19"/>
                <a:gd name="T2" fmla="*/ 1 w 18"/>
                <a:gd name="T3" fmla="*/ 1 h 19"/>
                <a:gd name="T4" fmla="*/ 1 w 18"/>
                <a:gd name="T5" fmla="*/ 1 h 19"/>
                <a:gd name="T6" fmla="*/ 3 w 18"/>
                <a:gd name="T7" fmla="*/ 3 h 19"/>
                <a:gd name="T8" fmla="*/ 3 w 18"/>
                <a:gd name="T9" fmla="*/ 3 h 19"/>
                <a:gd name="T10" fmla="*/ 4 w 18"/>
                <a:gd name="T11" fmla="*/ 5 h 19"/>
                <a:gd name="T12" fmla="*/ 4 w 18"/>
                <a:gd name="T13" fmla="*/ 5 h 19"/>
                <a:gd name="T14" fmla="*/ 6 w 18"/>
                <a:gd name="T15" fmla="*/ 6 h 19"/>
                <a:gd name="T16" fmla="*/ 6 w 18"/>
                <a:gd name="T17" fmla="*/ 6 h 19"/>
                <a:gd name="T18" fmla="*/ 7 w 18"/>
                <a:gd name="T19" fmla="*/ 8 h 19"/>
                <a:gd name="T20" fmla="*/ 7 w 18"/>
                <a:gd name="T21" fmla="*/ 8 h 19"/>
                <a:gd name="T22" fmla="*/ 9 w 18"/>
                <a:gd name="T23" fmla="*/ 10 h 19"/>
                <a:gd name="T24" fmla="*/ 9 w 18"/>
                <a:gd name="T25" fmla="*/ 10 h 19"/>
                <a:gd name="T26" fmla="*/ 10 w 18"/>
                <a:gd name="T27" fmla="*/ 11 h 19"/>
                <a:gd name="T28" fmla="*/ 10 w 18"/>
                <a:gd name="T29" fmla="*/ 11 h 19"/>
                <a:gd name="T30" fmla="*/ 12 w 18"/>
                <a:gd name="T31" fmla="*/ 13 h 19"/>
                <a:gd name="T32" fmla="*/ 12 w 18"/>
                <a:gd name="T33" fmla="*/ 13 h 19"/>
                <a:gd name="T34" fmla="*/ 13 w 18"/>
                <a:gd name="T35" fmla="*/ 14 h 19"/>
                <a:gd name="T36" fmla="*/ 13 w 18"/>
                <a:gd name="T37" fmla="*/ 14 h 19"/>
                <a:gd name="T38" fmla="*/ 15 w 18"/>
                <a:gd name="T39" fmla="*/ 16 h 19"/>
                <a:gd name="T40" fmla="*/ 15 w 18"/>
                <a:gd name="T41" fmla="*/ 16 h 19"/>
                <a:gd name="T42" fmla="*/ 16 w 18"/>
                <a:gd name="T43" fmla="*/ 17 h 19"/>
                <a:gd name="T44" fmla="*/ 16 w 18"/>
                <a:gd name="T45" fmla="*/ 18 h 19"/>
                <a:gd name="T46" fmla="*/ 18 w 18"/>
                <a:gd name="T47" fmla="*/ 19 h 19"/>
                <a:gd name="T48" fmla="*/ 18 w 1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9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6" y="18"/>
                  </a:lnTo>
                  <a:lnTo>
                    <a:pt x="18" y="19"/>
                  </a:lnTo>
                  <a:lnTo>
                    <a:pt x="18" y="1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8" name="Freeform 2101"/>
            <p:cNvSpPr>
              <a:spLocks/>
            </p:cNvSpPr>
            <p:nvPr/>
          </p:nvSpPr>
          <p:spPr bwMode="auto">
            <a:xfrm>
              <a:off x="2512610" y="-3285528"/>
              <a:ext cx="46484" cy="30992"/>
            </a:xfrm>
            <a:custGeom>
              <a:avLst/>
              <a:gdLst>
                <a:gd name="T0" fmla="*/ 0 w 36"/>
                <a:gd name="T1" fmla="*/ 0 h 24"/>
                <a:gd name="T2" fmla="*/ 0 w 36"/>
                <a:gd name="T3" fmla="*/ 0 h 24"/>
                <a:gd name="T4" fmla="*/ 2 w 36"/>
                <a:gd name="T5" fmla="*/ 2 h 24"/>
                <a:gd name="T6" fmla="*/ 2 w 36"/>
                <a:gd name="T7" fmla="*/ 2 h 24"/>
                <a:gd name="T8" fmla="*/ 3 w 36"/>
                <a:gd name="T9" fmla="*/ 2 h 24"/>
                <a:gd name="T10" fmla="*/ 3 w 36"/>
                <a:gd name="T11" fmla="*/ 3 h 24"/>
                <a:gd name="T12" fmla="*/ 5 w 36"/>
                <a:gd name="T13" fmla="*/ 3 h 24"/>
                <a:gd name="T14" fmla="*/ 5 w 36"/>
                <a:gd name="T15" fmla="*/ 3 h 24"/>
                <a:gd name="T16" fmla="*/ 6 w 36"/>
                <a:gd name="T17" fmla="*/ 5 h 24"/>
                <a:gd name="T18" fmla="*/ 6 w 36"/>
                <a:gd name="T19" fmla="*/ 5 h 24"/>
                <a:gd name="T20" fmla="*/ 8 w 36"/>
                <a:gd name="T21" fmla="*/ 5 h 24"/>
                <a:gd name="T22" fmla="*/ 8 w 36"/>
                <a:gd name="T23" fmla="*/ 5 h 24"/>
                <a:gd name="T24" fmla="*/ 9 w 36"/>
                <a:gd name="T25" fmla="*/ 6 h 24"/>
                <a:gd name="T26" fmla="*/ 9 w 36"/>
                <a:gd name="T27" fmla="*/ 6 h 24"/>
                <a:gd name="T28" fmla="*/ 11 w 36"/>
                <a:gd name="T29" fmla="*/ 8 h 24"/>
                <a:gd name="T30" fmla="*/ 11 w 36"/>
                <a:gd name="T31" fmla="*/ 8 h 24"/>
                <a:gd name="T32" fmla="*/ 12 w 36"/>
                <a:gd name="T33" fmla="*/ 8 h 24"/>
                <a:gd name="T34" fmla="*/ 12 w 36"/>
                <a:gd name="T35" fmla="*/ 8 h 24"/>
                <a:gd name="T36" fmla="*/ 14 w 36"/>
                <a:gd name="T37" fmla="*/ 9 h 24"/>
                <a:gd name="T38" fmla="*/ 14 w 36"/>
                <a:gd name="T39" fmla="*/ 9 h 24"/>
                <a:gd name="T40" fmla="*/ 15 w 36"/>
                <a:gd name="T41" fmla="*/ 10 h 24"/>
                <a:gd name="T42" fmla="*/ 15 w 36"/>
                <a:gd name="T43" fmla="*/ 11 h 24"/>
                <a:gd name="T44" fmla="*/ 17 w 36"/>
                <a:gd name="T45" fmla="*/ 11 h 24"/>
                <a:gd name="T46" fmla="*/ 17 w 36"/>
                <a:gd name="T47" fmla="*/ 11 h 24"/>
                <a:gd name="T48" fmla="*/ 18 w 36"/>
                <a:gd name="T49" fmla="*/ 12 h 24"/>
                <a:gd name="T50" fmla="*/ 18 w 36"/>
                <a:gd name="T51" fmla="*/ 12 h 24"/>
                <a:gd name="T52" fmla="*/ 20 w 36"/>
                <a:gd name="T53" fmla="*/ 13 h 24"/>
                <a:gd name="T54" fmla="*/ 20 w 36"/>
                <a:gd name="T55" fmla="*/ 13 h 24"/>
                <a:gd name="T56" fmla="*/ 21 w 36"/>
                <a:gd name="T57" fmla="*/ 14 h 24"/>
                <a:gd name="T58" fmla="*/ 21 w 36"/>
                <a:gd name="T59" fmla="*/ 14 h 24"/>
                <a:gd name="T60" fmla="*/ 23 w 36"/>
                <a:gd name="T61" fmla="*/ 15 h 24"/>
                <a:gd name="T62" fmla="*/ 23 w 36"/>
                <a:gd name="T63" fmla="*/ 15 h 24"/>
                <a:gd name="T64" fmla="*/ 24 w 36"/>
                <a:gd name="T65" fmla="*/ 16 h 24"/>
                <a:gd name="T66" fmla="*/ 24 w 36"/>
                <a:gd name="T67" fmla="*/ 17 h 24"/>
                <a:gd name="T68" fmla="*/ 26 w 36"/>
                <a:gd name="T69" fmla="*/ 17 h 24"/>
                <a:gd name="T70" fmla="*/ 26 w 36"/>
                <a:gd name="T71" fmla="*/ 17 h 24"/>
                <a:gd name="T72" fmla="*/ 27 w 36"/>
                <a:gd name="T73" fmla="*/ 18 h 24"/>
                <a:gd name="T74" fmla="*/ 27 w 36"/>
                <a:gd name="T75" fmla="*/ 18 h 24"/>
                <a:gd name="T76" fmla="*/ 29 w 36"/>
                <a:gd name="T77" fmla="*/ 19 h 24"/>
                <a:gd name="T78" fmla="*/ 29 w 36"/>
                <a:gd name="T79" fmla="*/ 20 h 24"/>
                <a:gd name="T80" fmla="*/ 30 w 36"/>
                <a:gd name="T81" fmla="*/ 20 h 24"/>
                <a:gd name="T82" fmla="*/ 30 w 36"/>
                <a:gd name="T83" fmla="*/ 20 h 24"/>
                <a:gd name="T84" fmla="*/ 32 w 36"/>
                <a:gd name="T85" fmla="*/ 21 h 24"/>
                <a:gd name="T86" fmla="*/ 32 w 36"/>
                <a:gd name="T87" fmla="*/ 21 h 24"/>
                <a:gd name="T88" fmla="*/ 33 w 36"/>
                <a:gd name="T89" fmla="*/ 23 h 24"/>
                <a:gd name="T90" fmla="*/ 33 w 36"/>
                <a:gd name="T91" fmla="*/ 23 h 24"/>
                <a:gd name="T92" fmla="*/ 35 w 36"/>
                <a:gd name="T93" fmla="*/ 23 h 24"/>
                <a:gd name="T94" fmla="*/ 35 w 36"/>
                <a:gd name="T95" fmla="*/ 23 h 24"/>
                <a:gd name="T96" fmla="*/ 36 w 36"/>
                <a:gd name="T97" fmla="*/ 24 h 24"/>
                <a:gd name="T98" fmla="*/ 36 w 36"/>
                <a:gd name="T9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4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4" y="16"/>
                  </a:lnTo>
                  <a:lnTo>
                    <a:pt x="24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9" y="19"/>
                  </a:lnTo>
                  <a:lnTo>
                    <a:pt x="29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6" y="24"/>
                  </a:lnTo>
                  <a:lnTo>
                    <a:pt x="36" y="2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9" name="Freeform 2102"/>
            <p:cNvSpPr>
              <a:spLocks/>
            </p:cNvSpPr>
            <p:nvPr/>
          </p:nvSpPr>
          <p:spPr bwMode="auto">
            <a:xfrm>
              <a:off x="2543602" y="-3266157"/>
              <a:ext cx="49066" cy="30992"/>
            </a:xfrm>
            <a:custGeom>
              <a:avLst/>
              <a:gdLst>
                <a:gd name="T0" fmla="*/ 0 w 38"/>
                <a:gd name="T1" fmla="*/ 0 h 24"/>
                <a:gd name="T2" fmla="*/ 2 w 38"/>
                <a:gd name="T3" fmla="*/ 2 h 24"/>
                <a:gd name="T4" fmla="*/ 2 w 38"/>
                <a:gd name="T5" fmla="*/ 2 h 24"/>
                <a:gd name="T6" fmla="*/ 3 w 38"/>
                <a:gd name="T7" fmla="*/ 2 h 24"/>
                <a:gd name="T8" fmla="*/ 3 w 38"/>
                <a:gd name="T9" fmla="*/ 2 h 24"/>
                <a:gd name="T10" fmla="*/ 5 w 38"/>
                <a:gd name="T11" fmla="*/ 3 h 24"/>
                <a:gd name="T12" fmla="*/ 5 w 38"/>
                <a:gd name="T13" fmla="*/ 3 h 24"/>
                <a:gd name="T14" fmla="*/ 6 w 38"/>
                <a:gd name="T15" fmla="*/ 5 h 24"/>
                <a:gd name="T16" fmla="*/ 6 w 38"/>
                <a:gd name="T17" fmla="*/ 5 h 24"/>
                <a:gd name="T18" fmla="*/ 8 w 38"/>
                <a:gd name="T19" fmla="*/ 5 h 24"/>
                <a:gd name="T20" fmla="*/ 8 w 38"/>
                <a:gd name="T21" fmla="*/ 5 h 24"/>
                <a:gd name="T22" fmla="*/ 9 w 38"/>
                <a:gd name="T23" fmla="*/ 6 h 24"/>
                <a:gd name="T24" fmla="*/ 9 w 38"/>
                <a:gd name="T25" fmla="*/ 6 h 24"/>
                <a:gd name="T26" fmla="*/ 11 w 38"/>
                <a:gd name="T27" fmla="*/ 7 h 24"/>
                <a:gd name="T28" fmla="*/ 11 w 38"/>
                <a:gd name="T29" fmla="*/ 7 h 24"/>
                <a:gd name="T30" fmla="*/ 12 w 38"/>
                <a:gd name="T31" fmla="*/ 8 h 24"/>
                <a:gd name="T32" fmla="*/ 12 w 38"/>
                <a:gd name="T33" fmla="*/ 8 h 24"/>
                <a:gd name="T34" fmla="*/ 14 w 38"/>
                <a:gd name="T35" fmla="*/ 9 h 24"/>
                <a:gd name="T36" fmla="*/ 14 w 38"/>
                <a:gd name="T37" fmla="*/ 9 h 24"/>
                <a:gd name="T38" fmla="*/ 15 w 38"/>
                <a:gd name="T39" fmla="*/ 10 h 24"/>
                <a:gd name="T40" fmla="*/ 15 w 38"/>
                <a:gd name="T41" fmla="*/ 10 h 24"/>
                <a:gd name="T42" fmla="*/ 17 w 38"/>
                <a:gd name="T43" fmla="*/ 11 h 24"/>
                <a:gd name="T44" fmla="*/ 17 w 38"/>
                <a:gd name="T45" fmla="*/ 11 h 24"/>
                <a:gd name="T46" fmla="*/ 18 w 38"/>
                <a:gd name="T47" fmla="*/ 12 h 24"/>
                <a:gd name="T48" fmla="*/ 18 w 38"/>
                <a:gd name="T49" fmla="*/ 12 h 24"/>
                <a:gd name="T50" fmla="*/ 20 w 38"/>
                <a:gd name="T51" fmla="*/ 13 h 24"/>
                <a:gd name="T52" fmla="*/ 20 w 38"/>
                <a:gd name="T53" fmla="*/ 13 h 24"/>
                <a:gd name="T54" fmla="*/ 21 w 38"/>
                <a:gd name="T55" fmla="*/ 14 h 24"/>
                <a:gd name="T56" fmla="*/ 21 w 38"/>
                <a:gd name="T57" fmla="*/ 14 h 24"/>
                <a:gd name="T58" fmla="*/ 23 w 38"/>
                <a:gd name="T59" fmla="*/ 15 h 24"/>
                <a:gd name="T60" fmla="*/ 23 w 38"/>
                <a:gd name="T61" fmla="*/ 15 h 24"/>
                <a:gd name="T62" fmla="*/ 24 w 38"/>
                <a:gd name="T63" fmla="*/ 15 h 24"/>
                <a:gd name="T64" fmla="*/ 24 w 38"/>
                <a:gd name="T65" fmla="*/ 15 h 24"/>
                <a:gd name="T66" fmla="*/ 26 w 38"/>
                <a:gd name="T67" fmla="*/ 17 h 24"/>
                <a:gd name="T68" fmla="*/ 26 w 38"/>
                <a:gd name="T69" fmla="*/ 17 h 24"/>
                <a:gd name="T70" fmla="*/ 27 w 38"/>
                <a:gd name="T71" fmla="*/ 17 h 24"/>
                <a:gd name="T72" fmla="*/ 27 w 38"/>
                <a:gd name="T73" fmla="*/ 17 h 24"/>
                <a:gd name="T74" fmla="*/ 29 w 38"/>
                <a:gd name="T75" fmla="*/ 18 h 24"/>
                <a:gd name="T76" fmla="*/ 29 w 38"/>
                <a:gd name="T77" fmla="*/ 18 h 24"/>
                <a:gd name="T78" fmla="*/ 30 w 38"/>
                <a:gd name="T79" fmla="*/ 19 h 24"/>
                <a:gd name="T80" fmla="*/ 30 w 38"/>
                <a:gd name="T81" fmla="*/ 19 h 24"/>
                <a:gd name="T82" fmla="*/ 32 w 38"/>
                <a:gd name="T83" fmla="*/ 20 h 24"/>
                <a:gd name="T84" fmla="*/ 32 w 38"/>
                <a:gd name="T85" fmla="*/ 20 h 24"/>
                <a:gd name="T86" fmla="*/ 33 w 38"/>
                <a:gd name="T87" fmla="*/ 21 h 24"/>
                <a:gd name="T88" fmla="*/ 33 w 38"/>
                <a:gd name="T89" fmla="*/ 21 h 24"/>
                <a:gd name="T90" fmla="*/ 35 w 38"/>
                <a:gd name="T91" fmla="*/ 22 h 24"/>
                <a:gd name="T92" fmla="*/ 35 w 38"/>
                <a:gd name="T93" fmla="*/ 22 h 24"/>
                <a:gd name="T94" fmla="*/ 36 w 38"/>
                <a:gd name="T95" fmla="*/ 23 h 24"/>
                <a:gd name="T96" fmla="*/ 36 w 38"/>
                <a:gd name="T97" fmla="*/ 23 h 24"/>
                <a:gd name="T98" fmla="*/ 38 w 38"/>
                <a:gd name="T9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4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30" y="19"/>
                  </a:lnTo>
                  <a:lnTo>
                    <a:pt x="30" y="19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5" y="22"/>
                  </a:lnTo>
                  <a:lnTo>
                    <a:pt x="35" y="22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8" y="2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0" name="Freeform 2103"/>
            <p:cNvSpPr>
              <a:spLocks/>
            </p:cNvSpPr>
            <p:nvPr/>
          </p:nvSpPr>
          <p:spPr bwMode="auto">
            <a:xfrm>
              <a:off x="2592668" y="-3235165"/>
              <a:ext cx="46484" cy="28409"/>
            </a:xfrm>
            <a:custGeom>
              <a:avLst/>
              <a:gdLst>
                <a:gd name="T0" fmla="*/ 0 w 36"/>
                <a:gd name="T1" fmla="*/ 0 h 22"/>
                <a:gd name="T2" fmla="*/ 0 w 36"/>
                <a:gd name="T3" fmla="*/ 0 h 22"/>
                <a:gd name="T4" fmla="*/ 1 w 36"/>
                <a:gd name="T5" fmla="*/ 1 h 22"/>
                <a:gd name="T6" fmla="*/ 1 w 36"/>
                <a:gd name="T7" fmla="*/ 1 h 22"/>
                <a:gd name="T8" fmla="*/ 3 w 36"/>
                <a:gd name="T9" fmla="*/ 2 h 22"/>
                <a:gd name="T10" fmla="*/ 3 w 36"/>
                <a:gd name="T11" fmla="*/ 2 h 22"/>
                <a:gd name="T12" fmla="*/ 4 w 36"/>
                <a:gd name="T13" fmla="*/ 2 h 22"/>
                <a:gd name="T14" fmla="*/ 4 w 36"/>
                <a:gd name="T15" fmla="*/ 3 h 22"/>
                <a:gd name="T16" fmla="*/ 6 w 36"/>
                <a:gd name="T17" fmla="*/ 3 h 22"/>
                <a:gd name="T18" fmla="*/ 6 w 36"/>
                <a:gd name="T19" fmla="*/ 3 h 22"/>
                <a:gd name="T20" fmla="*/ 7 w 36"/>
                <a:gd name="T21" fmla="*/ 4 h 22"/>
                <a:gd name="T22" fmla="*/ 7 w 36"/>
                <a:gd name="T23" fmla="*/ 4 h 22"/>
                <a:gd name="T24" fmla="*/ 9 w 36"/>
                <a:gd name="T25" fmla="*/ 5 h 22"/>
                <a:gd name="T26" fmla="*/ 9 w 36"/>
                <a:gd name="T27" fmla="*/ 5 h 22"/>
                <a:gd name="T28" fmla="*/ 10 w 36"/>
                <a:gd name="T29" fmla="*/ 6 h 22"/>
                <a:gd name="T30" fmla="*/ 10 w 36"/>
                <a:gd name="T31" fmla="*/ 6 h 22"/>
                <a:gd name="T32" fmla="*/ 12 w 36"/>
                <a:gd name="T33" fmla="*/ 7 h 22"/>
                <a:gd name="T34" fmla="*/ 12 w 36"/>
                <a:gd name="T35" fmla="*/ 7 h 22"/>
                <a:gd name="T36" fmla="*/ 13 w 36"/>
                <a:gd name="T37" fmla="*/ 8 h 22"/>
                <a:gd name="T38" fmla="*/ 13 w 36"/>
                <a:gd name="T39" fmla="*/ 8 h 22"/>
                <a:gd name="T40" fmla="*/ 15 w 36"/>
                <a:gd name="T41" fmla="*/ 9 h 22"/>
                <a:gd name="T42" fmla="*/ 15 w 36"/>
                <a:gd name="T43" fmla="*/ 9 h 22"/>
                <a:gd name="T44" fmla="*/ 16 w 36"/>
                <a:gd name="T45" fmla="*/ 10 h 22"/>
                <a:gd name="T46" fmla="*/ 16 w 36"/>
                <a:gd name="T47" fmla="*/ 10 h 22"/>
                <a:gd name="T48" fmla="*/ 18 w 36"/>
                <a:gd name="T49" fmla="*/ 11 h 22"/>
                <a:gd name="T50" fmla="*/ 18 w 36"/>
                <a:gd name="T51" fmla="*/ 11 h 22"/>
                <a:gd name="T52" fmla="*/ 19 w 36"/>
                <a:gd name="T53" fmla="*/ 12 h 22"/>
                <a:gd name="T54" fmla="*/ 19 w 36"/>
                <a:gd name="T55" fmla="*/ 12 h 22"/>
                <a:gd name="T56" fmla="*/ 21 w 36"/>
                <a:gd name="T57" fmla="*/ 12 h 22"/>
                <a:gd name="T58" fmla="*/ 21 w 36"/>
                <a:gd name="T59" fmla="*/ 12 h 22"/>
                <a:gd name="T60" fmla="*/ 22 w 36"/>
                <a:gd name="T61" fmla="*/ 14 h 22"/>
                <a:gd name="T62" fmla="*/ 22 w 36"/>
                <a:gd name="T63" fmla="*/ 14 h 22"/>
                <a:gd name="T64" fmla="*/ 24 w 36"/>
                <a:gd name="T65" fmla="*/ 14 h 22"/>
                <a:gd name="T66" fmla="*/ 24 w 36"/>
                <a:gd name="T67" fmla="*/ 14 h 22"/>
                <a:gd name="T68" fmla="*/ 25 w 36"/>
                <a:gd name="T69" fmla="*/ 15 h 22"/>
                <a:gd name="T70" fmla="*/ 25 w 36"/>
                <a:gd name="T71" fmla="*/ 15 h 22"/>
                <a:gd name="T72" fmla="*/ 27 w 36"/>
                <a:gd name="T73" fmla="*/ 16 h 22"/>
                <a:gd name="T74" fmla="*/ 27 w 36"/>
                <a:gd name="T75" fmla="*/ 16 h 22"/>
                <a:gd name="T76" fmla="*/ 28 w 36"/>
                <a:gd name="T77" fmla="*/ 17 h 22"/>
                <a:gd name="T78" fmla="*/ 28 w 36"/>
                <a:gd name="T79" fmla="*/ 17 h 22"/>
                <a:gd name="T80" fmla="*/ 30 w 36"/>
                <a:gd name="T81" fmla="*/ 18 h 22"/>
                <a:gd name="T82" fmla="*/ 30 w 36"/>
                <a:gd name="T83" fmla="*/ 18 h 22"/>
                <a:gd name="T84" fmla="*/ 31 w 36"/>
                <a:gd name="T85" fmla="*/ 19 h 22"/>
                <a:gd name="T86" fmla="*/ 31 w 36"/>
                <a:gd name="T87" fmla="*/ 19 h 22"/>
                <a:gd name="T88" fmla="*/ 33 w 36"/>
                <a:gd name="T89" fmla="*/ 20 h 22"/>
                <a:gd name="T90" fmla="*/ 33 w 36"/>
                <a:gd name="T91" fmla="*/ 20 h 22"/>
                <a:gd name="T92" fmla="*/ 34 w 36"/>
                <a:gd name="T93" fmla="*/ 21 h 22"/>
                <a:gd name="T94" fmla="*/ 34 w 36"/>
                <a:gd name="T95" fmla="*/ 21 h 22"/>
                <a:gd name="T96" fmla="*/ 36 w 36"/>
                <a:gd name="T97" fmla="*/ 22 h 22"/>
                <a:gd name="T98" fmla="*/ 36 w 36"/>
                <a:gd name="T9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2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5"/>
                  </a:lnTo>
                  <a:lnTo>
                    <a:pt x="9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1" y="19"/>
                  </a:lnTo>
                  <a:lnTo>
                    <a:pt x="31" y="19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6" y="22"/>
                  </a:lnTo>
                  <a:lnTo>
                    <a:pt x="36" y="2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1" name="Freeform 2104"/>
            <p:cNvSpPr>
              <a:spLocks/>
            </p:cNvSpPr>
            <p:nvPr/>
          </p:nvSpPr>
          <p:spPr bwMode="auto">
            <a:xfrm>
              <a:off x="2639152" y="-3206756"/>
              <a:ext cx="47776" cy="28409"/>
            </a:xfrm>
            <a:custGeom>
              <a:avLst/>
              <a:gdLst>
                <a:gd name="T0" fmla="*/ 0 w 37"/>
                <a:gd name="T1" fmla="*/ 0 h 22"/>
                <a:gd name="T2" fmla="*/ 1 w 37"/>
                <a:gd name="T3" fmla="*/ 1 h 22"/>
                <a:gd name="T4" fmla="*/ 1 w 37"/>
                <a:gd name="T5" fmla="*/ 1 h 22"/>
                <a:gd name="T6" fmla="*/ 3 w 37"/>
                <a:gd name="T7" fmla="*/ 2 h 22"/>
                <a:gd name="T8" fmla="*/ 3 w 37"/>
                <a:gd name="T9" fmla="*/ 2 h 22"/>
                <a:gd name="T10" fmla="*/ 4 w 37"/>
                <a:gd name="T11" fmla="*/ 2 h 22"/>
                <a:gd name="T12" fmla="*/ 4 w 37"/>
                <a:gd name="T13" fmla="*/ 3 h 22"/>
                <a:gd name="T14" fmla="*/ 6 w 37"/>
                <a:gd name="T15" fmla="*/ 4 h 22"/>
                <a:gd name="T16" fmla="*/ 6 w 37"/>
                <a:gd name="T17" fmla="*/ 4 h 22"/>
                <a:gd name="T18" fmla="*/ 7 w 37"/>
                <a:gd name="T19" fmla="*/ 4 h 22"/>
                <a:gd name="T20" fmla="*/ 7 w 37"/>
                <a:gd name="T21" fmla="*/ 5 h 22"/>
                <a:gd name="T22" fmla="*/ 9 w 37"/>
                <a:gd name="T23" fmla="*/ 5 h 22"/>
                <a:gd name="T24" fmla="*/ 9 w 37"/>
                <a:gd name="T25" fmla="*/ 5 h 22"/>
                <a:gd name="T26" fmla="*/ 10 w 37"/>
                <a:gd name="T27" fmla="*/ 6 h 22"/>
                <a:gd name="T28" fmla="*/ 10 w 37"/>
                <a:gd name="T29" fmla="*/ 7 h 22"/>
                <a:gd name="T30" fmla="*/ 12 w 37"/>
                <a:gd name="T31" fmla="*/ 7 h 22"/>
                <a:gd name="T32" fmla="*/ 12 w 37"/>
                <a:gd name="T33" fmla="*/ 7 h 22"/>
                <a:gd name="T34" fmla="*/ 13 w 37"/>
                <a:gd name="T35" fmla="*/ 8 h 22"/>
                <a:gd name="T36" fmla="*/ 13 w 37"/>
                <a:gd name="T37" fmla="*/ 8 h 22"/>
                <a:gd name="T38" fmla="*/ 15 w 37"/>
                <a:gd name="T39" fmla="*/ 9 h 22"/>
                <a:gd name="T40" fmla="*/ 15 w 37"/>
                <a:gd name="T41" fmla="*/ 9 h 22"/>
                <a:gd name="T42" fmla="*/ 16 w 37"/>
                <a:gd name="T43" fmla="*/ 10 h 22"/>
                <a:gd name="T44" fmla="*/ 16 w 37"/>
                <a:gd name="T45" fmla="*/ 10 h 22"/>
                <a:gd name="T46" fmla="*/ 18 w 37"/>
                <a:gd name="T47" fmla="*/ 11 h 22"/>
                <a:gd name="T48" fmla="*/ 18 w 37"/>
                <a:gd name="T49" fmla="*/ 11 h 22"/>
                <a:gd name="T50" fmla="*/ 19 w 37"/>
                <a:gd name="T51" fmla="*/ 12 h 22"/>
                <a:gd name="T52" fmla="*/ 19 w 37"/>
                <a:gd name="T53" fmla="*/ 12 h 22"/>
                <a:gd name="T54" fmla="*/ 21 w 37"/>
                <a:gd name="T55" fmla="*/ 13 h 22"/>
                <a:gd name="T56" fmla="*/ 21 w 37"/>
                <a:gd name="T57" fmla="*/ 13 h 22"/>
                <a:gd name="T58" fmla="*/ 22 w 37"/>
                <a:gd name="T59" fmla="*/ 14 h 22"/>
                <a:gd name="T60" fmla="*/ 22 w 37"/>
                <a:gd name="T61" fmla="*/ 14 h 22"/>
                <a:gd name="T62" fmla="*/ 24 w 37"/>
                <a:gd name="T63" fmla="*/ 14 h 22"/>
                <a:gd name="T64" fmla="*/ 24 w 37"/>
                <a:gd name="T65" fmla="*/ 14 h 22"/>
                <a:gd name="T66" fmla="*/ 25 w 37"/>
                <a:gd name="T67" fmla="*/ 15 h 22"/>
                <a:gd name="T68" fmla="*/ 25 w 37"/>
                <a:gd name="T69" fmla="*/ 16 h 22"/>
                <a:gd name="T70" fmla="*/ 27 w 37"/>
                <a:gd name="T71" fmla="*/ 16 h 22"/>
                <a:gd name="T72" fmla="*/ 27 w 37"/>
                <a:gd name="T73" fmla="*/ 16 h 22"/>
                <a:gd name="T74" fmla="*/ 28 w 37"/>
                <a:gd name="T75" fmla="*/ 17 h 22"/>
                <a:gd name="T76" fmla="*/ 28 w 37"/>
                <a:gd name="T77" fmla="*/ 17 h 22"/>
                <a:gd name="T78" fmla="*/ 30 w 37"/>
                <a:gd name="T79" fmla="*/ 18 h 22"/>
                <a:gd name="T80" fmla="*/ 30 w 37"/>
                <a:gd name="T81" fmla="*/ 18 h 22"/>
                <a:gd name="T82" fmla="*/ 31 w 37"/>
                <a:gd name="T83" fmla="*/ 19 h 22"/>
                <a:gd name="T84" fmla="*/ 31 w 37"/>
                <a:gd name="T85" fmla="*/ 19 h 22"/>
                <a:gd name="T86" fmla="*/ 33 w 37"/>
                <a:gd name="T87" fmla="*/ 20 h 22"/>
                <a:gd name="T88" fmla="*/ 33 w 37"/>
                <a:gd name="T89" fmla="*/ 20 h 22"/>
                <a:gd name="T90" fmla="*/ 34 w 37"/>
                <a:gd name="T91" fmla="*/ 20 h 22"/>
                <a:gd name="T92" fmla="*/ 34 w 37"/>
                <a:gd name="T93" fmla="*/ 20 h 22"/>
                <a:gd name="T94" fmla="*/ 36 w 37"/>
                <a:gd name="T95" fmla="*/ 22 h 22"/>
                <a:gd name="T96" fmla="*/ 36 w 37"/>
                <a:gd name="T97" fmla="*/ 22 h 22"/>
                <a:gd name="T98" fmla="*/ 37 w 37"/>
                <a:gd name="T9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2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0" y="6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5" y="15"/>
                  </a:lnTo>
                  <a:lnTo>
                    <a:pt x="25" y="16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1" y="19"/>
                  </a:lnTo>
                  <a:lnTo>
                    <a:pt x="31" y="19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7" y="2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2" name="Freeform 2105"/>
            <p:cNvSpPr>
              <a:spLocks/>
            </p:cNvSpPr>
            <p:nvPr/>
          </p:nvSpPr>
          <p:spPr bwMode="auto">
            <a:xfrm>
              <a:off x="2686927" y="-3178347"/>
              <a:ext cx="46484" cy="27118"/>
            </a:xfrm>
            <a:custGeom>
              <a:avLst/>
              <a:gdLst>
                <a:gd name="T0" fmla="*/ 0 w 36"/>
                <a:gd name="T1" fmla="*/ 0 h 21"/>
                <a:gd name="T2" fmla="*/ 0 w 36"/>
                <a:gd name="T3" fmla="*/ 0 h 21"/>
                <a:gd name="T4" fmla="*/ 2 w 36"/>
                <a:gd name="T5" fmla="*/ 1 h 21"/>
                <a:gd name="T6" fmla="*/ 2 w 36"/>
                <a:gd name="T7" fmla="*/ 1 h 21"/>
                <a:gd name="T8" fmla="*/ 3 w 36"/>
                <a:gd name="T9" fmla="*/ 2 h 21"/>
                <a:gd name="T10" fmla="*/ 3 w 36"/>
                <a:gd name="T11" fmla="*/ 2 h 21"/>
                <a:gd name="T12" fmla="*/ 5 w 36"/>
                <a:gd name="T13" fmla="*/ 3 h 21"/>
                <a:gd name="T14" fmla="*/ 5 w 36"/>
                <a:gd name="T15" fmla="*/ 3 h 21"/>
                <a:gd name="T16" fmla="*/ 6 w 36"/>
                <a:gd name="T17" fmla="*/ 4 h 21"/>
                <a:gd name="T18" fmla="*/ 6 w 36"/>
                <a:gd name="T19" fmla="*/ 4 h 21"/>
                <a:gd name="T20" fmla="*/ 8 w 36"/>
                <a:gd name="T21" fmla="*/ 5 h 21"/>
                <a:gd name="T22" fmla="*/ 8 w 36"/>
                <a:gd name="T23" fmla="*/ 5 h 21"/>
                <a:gd name="T24" fmla="*/ 9 w 36"/>
                <a:gd name="T25" fmla="*/ 6 h 21"/>
                <a:gd name="T26" fmla="*/ 9 w 36"/>
                <a:gd name="T27" fmla="*/ 6 h 21"/>
                <a:gd name="T28" fmla="*/ 11 w 36"/>
                <a:gd name="T29" fmla="*/ 6 h 21"/>
                <a:gd name="T30" fmla="*/ 11 w 36"/>
                <a:gd name="T31" fmla="*/ 6 h 21"/>
                <a:gd name="T32" fmla="*/ 12 w 36"/>
                <a:gd name="T33" fmla="*/ 7 h 21"/>
                <a:gd name="T34" fmla="*/ 12 w 36"/>
                <a:gd name="T35" fmla="*/ 7 h 21"/>
                <a:gd name="T36" fmla="*/ 14 w 36"/>
                <a:gd name="T37" fmla="*/ 8 h 21"/>
                <a:gd name="T38" fmla="*/ 14 w 36"/>
                <a:gd name="T39" fmla="*/ 8 h 21"/>
                <a:gd name="T40" fmla="*/ 15 w 36"/>
                <a:gd name="T41" fmla="*/ 9 h 21"/>
                <a:gd name="T42" fmla="*/ 15 w 36"/>
                <a:gd name="T43" fmla="*/ 9 h 21"/>
                <a:gd name="T44" fmla="*/ 17 w 36"/>
                <a:gd name="T45" fmla="*/ 10 h 21"/>
                <a:gd name="T46" fmla="*/ 17 w 36"/>
                <a:gd name="T47" fmla="*/ 10 h 21"/>
                <a:gd name="T48" fmla="*/ 18 w 36"/>
                <a:gd name="T49" fmla="*/ 11 h 21"/>
                <a:gd name="T50" fmla="*/ 18 w 36"/>
                <a:gd name="T51" fmla="*/ 11 h 21"/>
                <a:gd name="T52" fmla="*/ 20 w 36"/>
                <a:gd name="T53" fmla="*/ 12 h 21"/>
                <a:gd name="T54" fmla="*/ 20 w 36"/>
                <a:gd name="T55" fmla="*/ 12 h 21"/>
                <a:gd name="T56" fmla="*/ 21 w 36"/>
                <a:gd name="T57" fmla="*/ 12 h 21"/>
                <a:gd name="T58" fmla="*/ 21 w 36"/>
                <a:gd name="T59" fmla="*/ 12 h 21"/>
                <a:gd name="T60" fmla="*/ 23 w 36"/>
                <a:gd name="T61" fmla="*/ 13 h 21"/>
                <a:gd name="T62" fmla="*/ 23 w 36"/>
                <a:gd name="T63" fmla="*/ 13 h 21"/>
                <a:gd name="T64" fmla="*/ 24 w 36"/>
                <a:gd name="T65" fmla="*/ 14 h 21"/>
                <a:gd name="T66" fmla="*/ 24 w 36"/>
                <a:gd name="T67" fmla="*/ 14 h 21"/>
                <a:gd name="T68" fmla="*/ 26 w 36"/>
                <a:gd name="T69" fmla="*/ 15 h 21"/>
                <a:gd name="T70" fmla="*/ 26 w 36"/>
                <a:gd name="T71" fmla="*/ 15 h 21"/>
                <a:gd name="T72" fmla="*/ 27 w 36"/>
                <a:gd name="T73" fmla="*/ 16 h 21"/>
                <a:gd name="T74" fmla="*/ 27 w 36"/>
                <a:gd name="T75" fmla="*/ 16 h 21"/>
                <a:gd name="T76" fmla="*/ 29 w 36"/>
                <a:gd name="T77" fmla="*/ 17 h 21"/>
                <a:gd name="T78" fmla="*/ 29 w 36"/>
                <a:gd name="T79" fmla="*/ 17 h 21"/>
                <a:gd name="T80" fmla="*/ 30 w 36"/>
                <a:gd name="T81" fmla="*/ 18 h 21"/>
                <a:gd name="T82" fmla="*/ 30 w 36"/>
                <a:gd name="T83" fmla="*/ 18 h 21"/>
                <a:gd name="T84" fmla="*/ 32 w 36"/>
                <a:gd name="T85" fmla="*/ 19 h 21"/>
                <a:gd name="T86" fmla="*/ 32 w 36"/>
                <a:gd name="T87" fmla="*/ 19 h 21"/>
                <a:gd name="T88" fmla="*/ 33 w 36"/>
                <a:gd name="T89" fmla="*/ 19 h 21"/>
                <a:gd name="T90" fmla="*/ 33 w 36"/>
                <a:gd name="T91" fmla="*/ 19 h 21"/>
                <a:gd name="T92" fmla="*/ 35 w 36"/>
                <a:gd name="T93" fmla="*/ 20 h 21"/>
                <a:gd name="T94" fmla="*/ 35 w 36"/>
                <a:gd name="T95" fmla="*/ 20 h 21"/>
                <a:gd name="T96" fmla="*/ 36 w 36"/>
                <a:gd name="T97" fmla="*/ 21 h 21"/>
                <a:gd name="T98" fmla="*/ 36 w 36"/>
                <a:gd name="T9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1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6" y="21"/>
                  </a:lnTo>
                  <a:lnTo>
                    <a:pt x="36" y="2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3" name="Freeform 2106"/>
            <p:cNvSpPr>
              <a:spLocks/>
            </p:cNvSpPr>
            <p:nvPr/>
          </p:nvSpPr>
          <p:spPr bwMode="auto">
            <a:xfrm>
              <a:off x="2733411" y="-3151229"/>
              <a:ext cx="49066" cy="28409"/>
            </a:xfrm>
            <a:custGeom>
              <a:avLst/>
              <a:gdLst>
                <a:gd name="T0" fmla="*/ 0 w 38"/>
                <a:gd name="T1" fmla="*/ 0 h 22"/>
                <a:gd name="T2" fmla="*/ 2 w 38"/>
                <a:gd name="T3" fmla="*/ 1 h 22"/>
                <a:gd name="T4" fmla="*/ 2 w 38"/>
                <a:gd name="T5" fmla="*/ 1 h 22"/>
                <a:gd name="T6" fmla="*/ 3 w 38"/>
                <a:gd name="T7" fmla="*/ 2 h 22"/>
                <a:gd name="T8" fmla="*/ 3 w 38"/>
                <a:gd name="T9" fmla="*/ 2 h 22"/>
                <a:gd name="T10" fmla="*/ 5 w 38"/>
                <a:gd name="T11" fmla="*/ 3 h 22"/>
                <a:gd name="T12" fmla="*/ 5 w 38"/>
                <a:gd name="T13" fmla="*/ 3 h 22"/>
                <a:gd name="T14" fmla="*/ 6 w 38"/>
                <a:gd name="T15" fmla="*/ 4 h 22"/>
                <a:gd name="T16" fmla="*/ 6 w 38"/>
                <a:gd name="T17" fmla="*/ 4 h 22"/>
                <a:gd name="T18" fmla="*/ 8 w 38"/>
                <a:gd name="T19" fmla="*/ 4 h 22"/>
                <a:gd name="T20" fmla="*/ 8 w 38"/>
                <a:gd name="T21" fmla="*/ 4 h 22"/>
                <a:gd name="T22" fmla="*/ 9 w 38"/>
                <a:gd name="T23" fmla="*/ 5 h 22"/>
                <a:gd name="T24" fmla="*/ 9 w 38"/>
                <a:gd name="T25" fmla="*/ 5 h 22"/>
                <a:gd name="T26" fmla="*/ 11 w 38"/>
                <a:gd name="T27" fmla="*/ 6 h 22"/>
                <a:gd name="T28" fmla="*/ 11 w 38"/>
                <a:gd name="T29" fmla="*/ 6 h 22"/>
                <a:gd name="T30" fmla="*/ 12 w 38"/>
                <a:gd name="T31" fmla="*/ 7 h 22"/>
                <a:gd name="T32" fmla="*/ 12 w 38"/>
                <a:gd name="T33" fmla="*/ 7 h 22"/>
                <a:gd name="T34" fmla="*/ 14 w 38"/>
                <a:gd name="T35" fmla="*/ 8 h 22"/>
                <a:gd name="T36" fmla="*/ 14 w 38"/>
                <a:gd name="T37" fmla="*/ 8 h 22"/>
                <a:gd name="T38" fmla="*/ 15 w 38"/>
                <a:gd name="T39" fmla="*/ 9 h 22"/>
                <a:gd name="T40" fmla="*/ 15 w 38"/>
                <a:gd name="T41" fmla="*/ 9 h 22"/>
                <a:gd name="T42" fmla="*/ 17 w 38"/>
                <a:gd name="T43" fmla="*/ 10 h 22"/>
                <a:gd name="T44" fmla="*/ 17 w 38"/>
                <a:gd name="T45" fmla="*/ 10 h 22"/>
                <a:gd name="T46" fmla="*/ 18 w 38"/>
                <a:gd name="T47" fmla="*/ 10 h 22"/>
                <a:gd name="T48" fmla="*/ 18 w 38"/>
                <a:gd name="T49" fmla="*/ 10 h 22"/>
                <a:gd name="T50" fmla="*/ 20 w 38"/>
                <a:gd name="T51" fmla="*/ 11 h 22"/>
                <a:gd name="T52" fmla="*/ 20 w 38"/>
                <a:gd name="T53" fmla="*/ 11 h 22"/>
                <a:gd name="T54" fmla="*/ 21 w 38"/>
                <a:gd name="T55" fmla="*/ 12 h 22"/>
                <a:gd name="T56" fmla="*/ 21 w 38"/>
                <a:gd name="T57" fmla="*/ 12 h 22"/>
                <a:gd name="T58" fmla="*/ 23 w 38"/>
                <a:gd name="T59" fmla="*/ 13 h 22"/>
                <a:gd name="T60" fmla="*/ 23 w 38"/>
                <a:gd name="T61" fmla="*/ 13 h 22"/>
                <a:gd name="T62" fmla="*/ 24 w 38"/>
                <a:gd name="T63" fmla="*/ 14 h 22"/>
                <a:gd name="T64" fmla="*/ 24 w 38"/>
                <a:gd name="T65" fmla="*/ 14 h 22"/>
                <a:gd name="T66" fmla="*/ 26 w 38"/>
                <a:gd name="T67" fmla="*/ 15 h 22"/>
                <a:gd name="T68" fmla="*/ 26 w 38"/>
                <a:gd name="T69" fmla="*/ 15 h 22"/>
                <a:gd name="T70" fmla="*/ 27 w 38"/>
                <a:gd name="T71" fmla="*/ 16 h 22"/>
                <a:gd name="T72" fmla="*/ 27 w 38"/>
                <a:gd name="T73" fmla="*/ 16 h 22"/>
                <a:gd name="T74" fmla="*/ 29 w 38"/>
                <a:gd name="T75" fmla="*/ 16 h 22"/>
                <a:gd name="T76" fmla="*/ 29 w 38"/>
                <a:gd name="T77" fmla="*/ 16 h 22"/>
                <a:gd name="T78" fmla="*/ 30 w 38"/>
                <a:gd name="T79" fmla="*/ 17 h 22"/>
                <a:gd name="T80" fmla="*/ 30 w 38"/>
                <a:gd name="T81" fmla="*/ 18 h 22"/>
                <a:gd name="T82" fmla="*/ 32 w 38"/>
                <a:gd name="T83" fmla="*/ 18 h 22"/>
                <a:gd name="T84" fmla="*/ 32 w 38"/>
                <a:gd name="T85" fmla="*/ 18 h 22"/>
                <a:gd name="T86" fmla="*/ 33 w 38"/>
                <a:gd name="T87" fmla="*/ 19 h 22"/>
                <a:gd name="T88" fmla="*/ 33 w 38"/>
                <a:gd name="T89" fmla="*/ 19 h 22"/>
                <a:gd name="T90" fmla="*/ 35 w 38"/>
                <a:gd name="T91" fmla="*/ 20 h 22"/>
                <a:gd name="T92" fmla="*/ 35 w 38"/>
                <a:gd name="T93" fmla="*/ 20 h 22"/>
                <a:gd name="T94" fmla="*/ 36 w 38"/>
                <a:gd name="T95" fmla="*/ 21 h 22"/>
                <a:gd name="T96" fmla="*/ 36 w 38"/>
                <a:gd name="T97" fmla="*/ 21 h 22"/>
                <a:gd name="T98" fmla="*/ 38 w 38"/>
                <a:gd name="T9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2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0" y="17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8" y="2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4" name="Freeform 2107"/>
            <p:cNvSpPr>
              <a:spLocks/>
            </p:cNvSpPr>
            <p:nvPr/>
          </p:nvSpPr>
          <p:spPr bwMode="auto">
            <a:xfrm>
              <a:off x="2782477" y="-3122820"/>
              <a:ext cx="46484" cy="24535"/>
            </a:xfrm>
            <a:custGeom>
              <a:avLst/>
              <a:gdLst>
                <a:gd name="T0" fmla="*/ 0 w 36"/>
                <a:gd name="T1" fmla="*/ 0 h 19"/>
                <a:gd name="T2" fmla="*/ 0 w 36"/>
                <a:gd name="T3" fmla="*/ 0 h 19"/>
                <a:gd name="T4" fmla="*/ 1 w 36"/>
                <a:gd name="T5" fmla="*/ 0 h 19"/>
                <a:gd name="T6" fmla="*/ 1 w 36"/>
                <a:gd name="T7" fmla="*/ 0 h 19"/>
                <a:gd name="T8" fmla="*/ 3 w 36"/>
                <a:gd name="T9" fmla="*/ 1 h 19"/>
                <a:gd name="T10" fmla="*/ 3 w 36"/>
                <a:gd name="T11" fmla="*/ 1 h 19"/>
                <a:gd name="T12" fmla="*/ 4 w 36"/>
                <a:gd name="T13" fmla="*/ 2 h 19"/>
                <a:gd name="T14" fmla="*/ 4 w 36"/>
                <a:gd name="T15" fmla="*/ 2 h 19"/>
                <a:gd name="T16" fmla="*/ 6 w 36"/>
                <a:gd name="T17" fmla="*/ 3 h 19"/>
                <a:gd name="T18" fmla="*/ 6 w 36"/>
                <a:gd name="T19" fmla="*/ 3 h 19"/>
                <a:gd name="T20" fmla="*/ 7 w 36"/>
                <a:gd name="T21" fmla="*/ 4 h 19"/>
                <a:gd name="T22" fmla="*/ 7 w 36"/>
                <a:gd name="T23" fmla="*/ 4 h 19"/>
                <a:gd name="T24" fmla="*/ 9 w 36"/>
                <a:gd name="T25" fmla="*/ 5 h 19"/>
                <a:gd name="T26" fmla="*/ 9 w 36"/>
                <a:gd name="T27" fmla="*/ 5 h 19"/>
                <a:gd name="T28" fmla="*/ 10 w 36"/>
                <a:gd name="T29" fmla="*/ 5 h 19"/>
                <a:gd name="T30" fmla="*/ 10 w 36"/>
                <a:gd name="T31" fmla="*/ 5 h 19"/>
                <a:gd name="T32" fmla="*/ 12 w 36"/>
                <a:gd name="T33" fmla="*/ 6 h 19"/>
                <a:gd name="T34" fmla="*/ 12 w 36"/>
                <a:gd name="T35" fmla="*/ 6 h 19"/>
                <a:gd name="T36" fmla="*/ 13 w 36"/>
                <a:gd name="T37" fmla="*/ 7 h 19"/>
                <a:gd name="T38" fmla="*/ 13 w 36"/>
                <a:gd name="T39" fmla="*/ 7 h 19"/>
                <a:gd name="T40" fmla="*/ 15 w 36"/>
                <a:gd name="T41" fmla="*/ 8 h 19"/>
                <a:gd name="T42" fmla="*/ 15 w 36"/>
                <a:gd name="T43" fmla="*/ 8 h 19"/>
                <a:gd name="T44" fmla="*/ 16 w 36"/>
                <a:gd name="T45" fmla="*/ 9 h 19"/>
                <a:gd name="T46" fmla="*/ 16 w 36"/>
                <a:gd name="T47" fmla="*/ 9 h 19"/>
                <a:gd name="T48" fmla="*/ 18 w 36"/>
                <a:gd name="T49" fmla="*/ 9 h 19"/>
                <a:gd name="T50" fmla="*/ 18 w 36"/>
                <a:gd name="T51" fmla="*/ 9 h 19"/>
                <a:gd name="T52" fmla="*/ 19 w 36"/>
                <a:gd name="T53" fmla="*/ 10 h 19"/>
                <a:gd name="T54" fmla="*/ 19 w 36"/>
                <a:gd name="T55" fmla="*/ 10 h 19"/>
                <a:gd name="T56" fmla="*/ 21 w 36"/>
                <a:gd name="T57" fmla="*/ 11 h 19"/>
                <a:gd name="T58" fmla="*/ 21 w 36"/>
                <a:gd name="T59" fmla="*/ 11 h 19"/>
                <a:gd name="T60" fmla="*/ 22 w 36"/>
                <a:gd name="T61" fmla="*/ 12 h 19"/>
                <a:gd name="T62" fmla="*/ 22 w 36"/>
                <a:gd name="T63" fmla="*/ 12 h 19"/>
                <a:gd name="T64" fmla="*/ 24 w 36"/>
                <a:gd name="T65" fmla="*/ 13 h 19"/>
                <a:gd name="T66" fmla="*/ 24 w 36"/>
                <a:gd name="T67" fmla="*/ 13 h 19"/>
                <a:gd name="T68" fmla="*/ 25 w 36"/>
                <a:gd name="T69" fmla="*/ 14 h 19"/>
                <a:gd name="T70" fmla="*/ 25 w 36"/>
                <a:gd name="T71" fmla="*/ 14 h 19"/>
                <a:gd name="T72" fmla="*/ 27 w 36"/>
                <a:gd name="T73" fmla="*/ 14 h 19"/>
                <a:gd name="T74" fmla="*/ 27 w 36"/>
                <a:gd name="T75" fmla="*/ 14 h 19"/>
                <a:gd name="T76" fmla="*/ 28 w 36"/>
                <a:gd name="T77" fmla="*/ 15 h 19"/>
                <a:gd name="T78" fmla="*/ 28 w 36"/>
                <a:gd name="T79" fmla="*/ 15 h 19"/>
                <a:gd name="T80" fmla="*/ 30 w 36"/>
                <a:gd name="T81" fmla="*/ 16 h 19"/>
                <a:gd name="T82" fmla="*/ 30 w 36"/>
                <a:gd name="T83" fmla="*/ 16 h 19"/>
                <a:gd name="T84" fmla="*/ 31 w 36"/>
                <a:gd name="T85" fmla="*/ 17 h 19"/>
                <a:gd name="T86" fmla="*/ 31 w 36"/>
                <a:gd name="T87" fmla="*/ 17 h 19"/>
                <a:gd name="T88" fmla="*/ 33 w 36"/>
                <a:gd name="T89" fmla="*/ 18 h 19"/>
                <a:gd name="T90" fmla="*/ 33 w 36"/>
                <a:gd name="T91" fmla="*/ 18 h 19"/>
                <a:gd name="T92" fmla="*/ 34 w 36"/>
                <a:gd name="T93" fmla="*/ 18 h 19"/>
                <a:gd name="T94" fmla="*/ 34 w 36"/>
                <a:gd name="T95" fmla="*/ 18 h 19"/>
                <a:gd name="T96" fmla="*/ 36 w 36"/>
                <a:gd name="T97" fmla="*/ 19 h 19"/>
                <a:gd name="T98" fmla="*/ 36 w 36"/>
                <a:gd name="T9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9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5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6" y="19"/>
                  </a:lnTo>
                  <a:lnTo>
                    <a:pt x="36" y="1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5" name="Freeform 2108"/>
            <p:cNvSpPr>
              <a:spLocks/>
            </p:cNvSpPr>
            <p:nvPr/>
          </p:nvSpPr>
          <p:spPr bwMode="auto">
            <a:xfrm>
              <a:off x="2828961" y="-3098286"/>
              <a:ext cx="47776" cy="25826"/>
            </a:xfrm>
            <a:custGeom>
              <a:avLst/>
              <a:gdLst>
                <a:gd name="T0" fmla="*/ 0 w 37"/>
                <a:gd name="T1" fmla="*/ 0 h 20"/>
                <a:gd name="T2" fmla="*/ 1 w 37"/>
                <a:gd name="T3" fmla="*/ 1 h 20"/>
                <a:gd name="T4" fmla="*/ 1 w 37"/>
                <a:gd name="T5" fmla="*/ 1 h 20"/>
                <a:gd name="T6" fmla="*/ 3 w 37"/>
                <a:gd name="T7" fmla="*/ 2 h 20"/>
                <a:gd name="T8" fmla="*/ 3 w 37"/>
                <a:gd name="T9" fmla="*/ 2 h 20"/>
                <a:gd name="T10" fmla="*/ 4 w 37"/>
                <a:gd name="T11" fmla="*/ 3 h 20"/>
                <a:gd name="T12" fmla="*/ 4 w 37"/>
                <a:gd name="T13" fmla="*/ 3 h 20"/>
                <a:gd name="T14" fmla="*/ 6 w 37"/>
                <a:gd name="T15" fmla="*/ 4 h 20"/>
                <a:gd name="T16" fmla="*/ 6 w 37"/>
                <a:gd name="T17" fmla="*/ 4 h 20"/>
                <a:gd name="T18" fmla="*/ 7 w 37"/>
                <a:gd name="T19" fmla="*/ 4 h 20"/>
                <a:gd name="T20" fmla="*/ 7 w 37"/>
                <a:gd name="T21" fmla="*/ 4 h 20"/>
                <a:gd name="T22" fmla="*/ 9 w 37"/>
                <a:gd name="T23" fmla="*/ 5 h 20"/>
                <a:gd name="T24" fmla="*/ 9 w 37"/>
                <a:gd name="T25" fmla="*/ 5 h 20"/>
                <a:gd name="T26" fmla="*/ 10 w 37"/>
                <a:gd name="T27" fmla="*/ 6 h 20"/>
                <a:gd name="T28" fmla="*/ 10 w 37"/>
                <a:gd name="T29" fmla="*/ 6 h 20"/>
                <a:gd name="T30" fmla="*/ 12 w 37"/>
                <a:gd name="T31" fmla="*/ 7 h 20"/>
                <a:gd name="T32" fmla="*/ 12 w 37"/>
                <a:gd name="T33" fmla="*/ 7 h 20"/>
                <a:gd name="T34" fmla="*/ 13 w 37"/>
                <a:gd name="T35" fmla="*/ 8 h 20"/>
                <a:gd name="T36" fmla="*/ 13 w 37"/>
                <a:gd name="T37" fmla="*/ 8 h 20"/>
                <a:gd name="T38" fmla="*/ 15 w 37"/>
                <a:gd name="T39" fmla="*/ 8 h 20"/>
                <a:gd name="T40" fmla="*/ 15 w 37"/>
                <a:gd name="T41" fmla="*/ 8 h 20"/>
                <a:gd name="T42" fmla="*/ 16 w 37"/>
                <a:gd name="T43" fmla="*/ 9 h 20"/>
                <a:gd name="T44" fmla="*/ 16 w 37"/>
                <a:gd name="T45" fmla="*/ 9 h 20"/>
                <a:gd name="T46" fmla="*/ 18 w 37"/>
                <a:gd name="T47" fmla="*/ 10 h 20"/>
                <a:gd name="T48" fmla="*/ 18 w 37"/>
                <a:gd name="T49" fmla="*/ 10 h 20"/>
                <a:gd name="T50" fmla="*/ 19 w 37"/>
                <a:gd name="T51" fmla="*/ 11 h 20"/>
                <a:gd name="T52" fmla="*/ 19 w 37"/>
                <a:gd name="T53" fmla="*/ 11 h 20"/>
                <a:gd name="T54" fmla="*/ 21 w 37"/>
                <a:gd name="T55" fmla="*/ 12 h 20"/>
                <a:gd name="T56" fmla="*/ 21 w 37"/>
                <a:gd name="T57" fmla="*/ 12 h 20"/>
                <a:gd name="T58" fmla="*/ 22 w 37"/>
                <a:gd name="T59" fmla="*/ 13 h 20"/>
                <a:gd name="T60" fmla="*/ 22 w 37"/>
                <a:gd name="T61" fmla="*/ 13 h 20"/>
                <a:gd name="T62" fmla="*/ 24 w 37"/>
                <a:gd name="T63" fmla="*/ 13 h 20"/>
                <a:gd name="T64" fmla="*/ 24 w 37"/>
                <a:gd name="T65" fmla="*/ 13 h 20"/>
                <a:gd name="T66" fmla="*/ 25 w 37"/>
                <a:gd name="T67" fmla="*/ 14 h 20"/>
                <a:gd name="T68" fmla="*/ 25 w 37"/>
                <a:gd name="T69" fmla="*/ 14 h 20"/>
                <a:gd name="T70" fmla="*/ 27 w 37"/>
                <a:gd name="T71" fmla="*/ 15 h 20"/>
                <a:gd name="T72" fmla="*/ 27 w 37"/>
                <a:gd name="T73" fmla="*/ 15 h 20"/>
                <a:gd name="T74" fmla="*/ 28 w 37"/>
                <a:gd name="T75" fmla="*/ 16 h 20"/>
                <a:gd name="T76" fmla="*/ 28 w 37"/>
                <a:gd name="T77" fmla="*/ 16 h 20"/>
                <a:gd name="T78" fmla="*/ 30 w 37"/>
                <a:gd name="T79" fmla="*/ 16 h 20"/>
                <a:gd name="T80" fmla="*/ 30 w 37"/>
                <a:gd name="T81" fmla="*/ 16 h 20"/>
                <a:gd name="T82" fmla="*/ 31 w 37"/>
                <a:gd name="T83" fmla="*/ 17 h 20"/>
                <a:gd name="T84" fmla="*/ 31 w 37"/>
                <a:gd name="T85" fmla="*/ 17 h 20"/>
                <a:gd name="T86" fmla="*/ 33 w 37"/>
                <a:gd name="T87" fmla="*/ 18 h 20"/>
                <a:gd name="T88" fmla="*/ 33 w 37"/>
                <a:gd name="T89" fmla="*/ 18 h 20"/>
                <a:gd name="T90" fmla="*/ 34 w 37"/>
                <a:gd name="T91" fmla="*/ 19 h 20"/>
                <a:gd name="T92" fmla="*/ 34 w 37"/>
                <a:gd name="T93" fmla="*/ 19 h 20"/>
                <a:gd name="T94" fmla="*/ 36 w 37"/>
                <a:gd name="T95" fmla="*/ 20 h 20"/>
                <a:gd name="T96" fmla="*/ 36 w 37"/>
                <a:gd name="T97" fmla="*/ 20 h 20"/>
                <a:gd name="T98" fmla="*/ 37 w 37"/>
                <a:gd name="T9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0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5"/>
                  </a:lnTo>
                  <a:lnTo>
                    <a:pt x="9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5" y="14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7" y="2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6" name="Freeform 2109"/>
            <p:cNvSpPr>
              <a:spLocks/>
            </p:cNvSpPr>
            <p:nvPr/>
          </p:nvSpPr>
          <p:spPr bwMode="auto">
            <a:xfrm>
              <a:off x="2876737" y="-3072460"/>
              <a:ext cx="46484" cy="25826"/>
            </a:xfrm>
            <a:custGeom>
              <a:avLst/>
              <a:gdLst>
                <a:gd name="T0" fmla="*/ 0 w 36"/>
                <a:gd name="T1" fmla="*/ 0 h 20"/>
                <a:gd name="T2" fmla="*/ 0 w 36"/>
                <a:gd name="T3" fmla="*/ 0 h 20"/>
                <a:gd name="T4" fmla="*/ 2 w 36"/>
                <a:gd name="T5" fmla="*/ 1 h 20"/>
                <a:gd name="T6" fmla="*/ 2 w 36"/>
                <a:gd name="T7" fmla="*/ 1 h 20"/>
                <a:gd name="T8" fmla="*/ 3 w 36"/>
                <a:gd name="T9" fmla="*/ 2 h 20"/>
                <a:gd name="T10" fmla="*/ 3 w 36"/>
                <a:gd name="T11" fmla="*/ 2 h 20"/>
                <a:gd name="T12" fmla="*/ 5 w 36"/>
                <a:gd name="T13" fmla="*/ 3 h 20"/>
                <a:gd name="T14" fmla="*/ 5 w 36"/>
                <a:gd name="T15" fmla="*/ 3 h 20"/>
                <a:gd name="T16" fmla="*/ 6 w 36"/>
                <a:gd name="T17" fmla="*/ 4 h 20"/>
                <a:gd name="T18" fmla="*/ 6 w 36"/>
                <a:gd name="T19" fmla="*/ 4 h 20"/>
                <a:gd name="T20" fmla="*/ 8 w 36"/>
                <a:gd name="T21" fmla="*/ 5 h 20"/>
                <a:gd name="T22" fmla="*/ 8 w 36"/>
                <a:gd name="T23" fmla="*/ 5 h 20"/>
                <a:gd name="T24" fmla="*/ 9 w 36"/>
                <a:gd name="T25" fmla="*/ 5 h 20"/>
                <a:gd name="T26" fmla="*/ 9 w 36"/>
                <a:gd name="T27" fmla="*/ 5 h 20"/>
                <a:gd name="T28" fmla="*/ 11 w 36"/>
                <a:gd name="T29" fmla="*/ 6 h 20"/>
                <a:gd name="T30" fmla="*/ 11 w 36"/>
                <a:gd name="T31" fmla="*/ 6 h 20"/>
                <a:gd name="T32" fmla="*/ 12 w 36"/>
                <a:gd name="T33" fmla="*/ 7 h 20"/>
                <a:gd name="T34" fmla="*/ 12 w 36"/>
                <a:gd name="T35" fmla="*/ 7 h 20"/>
                <a:gd name="T36" fmla="*/ 14 w 36"/>
                <a:gd name="T37" fmla="*/ 8 h 20"/>
                <a:gd name="T38" fmla="*/ 14 w 36"/>
                <a:gd name="T39" fmla="*/ 8 h 20"/>
                <a:gd name="T40" fmla="*/ 15 w 36"/>
                <a:gd name="T41" fmla="*/ 8 h 20"/>
                <a:gd name="T42" fmla="*/ 15 w 36"/>
                <a:gd name="T43" fmla="*/ 9 h 20"/>
                <a:gd name="T44" fmla="*/ 17 w 36"/>
                <a:gd name="T45" fmla="*/ 9 h 20"/>
                <a:gd name="T46" fmla="*/ 17 w 36"/>
                <a:gd name="T47" fmla="*/ 9 h 20"/>
                <a:gd name="T48" fmla="*/ 18 w 36"/>
                <a:gd name="T49" fmla="*/ 10 h 20"/>
                <a:gd name="T50" fmla="*/ 18 w 36"/>
                <a:gd name="T51" fmla="*/ 10 h 20"/>
                <a:gd name="T52" fmla="*/ 20 w 36"/>
                <a:gd name="T53" fmla="*/ 11 h 20"/>
                <a:gd name="T54" fmla="*/ 20 w 36"/>
                <a:gd name="T55" fmla="*/ 11 h 20"/>
                <a:gd name="T56" fmla="*/ 21 w 36"/>
                <a:gd name="T57" fmla="*/ 12 h 20"/>
                <a:gd name="T58" fmla="*/ 21 w 36"/>
                <a:gd name="T59" fmla="*/ 12 h 20"/>
                <a:gd name="T60" fmla="*/ 23 w 36"/>
                <a:gd name="T61" fmla="*/ 12 h 20"/>
                <a:gd name="T62" fmla="*/ 23 w 36"/>
                <a:gd name="T63" fmla="*/ 12 h 20"/>
                <a:gd name="T64" fmla="*/ 24 w 36"/>
                <a:gd name="T65" fmla="*/ 13 h 20"/>
                <a:gd name="T66" fmla="*/ 24 w 36"/>
                <a:gd name="T67" fmla="*/ 13 h 20"/>
                <a:gd name="T68" fmla="*/ 26 w 36"/>
                <a:gd name="T69" fmla="*/ 14 h 20"/>
                <a:gd name="T70" fmla="*/ 26 w 36"/>
                <a:gd name="T71" fmla="*/ 14 h 20"/>
                <a:gd name="T72" fmla="*/ 27 w 36"/>
                <a:gd name="T73" fmla="*/ 15 h 20"/>
                <a:gd name="T74" fmla="*/ 27 w 36"/>
                <a:gd name="T75" fmla="*/ 15 h 20"/>
                <a:gd name="T76" fmla="*/ 29 w 36"/>
                <a:gd name="T77" fmla="*/ 15 h 20"/>
                <a:gd name="T78" fmla="*/ 29 w 36"/>
                <a:gd name="T79" fmla="*/ 15 h 20"/>
                <a:gd name="T80" fmla="*/ 30 w 36"/>
                <a:gd name="T81" fmla="*/ 16 h 20"/>
                <a:gd name="T82" fmla="*/ 30 w 36"/>
                <a:gd name="T83" fmla="*/ 16 h 20"/>
                <a:gd name="T84" fmla="*/ 32 w 36"/>
                <a:gd name="T85" fmla="*/ 17 h 20"/>
                <a:gd name="T86" fmla="*/ 32 w 36"/>
                <a:gd name="T87" fmla="*/ 17 h 20"/>
                <a:gd name="T88" fmla="*/ 33 w 36"/>
                <a:gd name="T89" fmla="*/ 18 h 20"/>
                <a:gd name="T90" fmla="*/ 33 w 36"/>
                <a:gd name="T91" fmla="*/ 18 h 20"/>
                <a:gd name="T92" fmla="*/ 35 w 36"/>
                <a:gd name="T93" fmla="*/ 19 h 20"/>
                <a:gd name="T94" fmla="*/ 35 w 36"/>
                <a:gd name="T95" fmla="*/ 19 h 20"/>
                <a:gd name="T96" fmla="*/ 36 w 36"/>
                <a:gd name="T97" fmla="*/ 20 h 20"/>
                <a:gd name="T98" fmla="*/ 36 w 36"/>
                <a:gd name="T9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0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6" y="20"/>
                  </a:lnTo>
                  <a:lnTo>
                    <a:pt x="36" y="2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7" name="Freeform 2110"/>
            <p:cNvSpPr>
              <a:spLocks/>
            </p:cNvSpPr>
            <p:nvPr/>
          </p:nvSpPr>
          <p:spPr bwMode="auto">
            <a:xfrm>
              <a:off x="2923221" y="-3046633"/>
              <a:ext cx="49066" cy="24535"/>
            </a:xfrm>
            <a:custGeom>
              <a:avLst/>
              <a:gdLst>
                <a:gd name="T0" fmla="*/ 0 w 38"/>
                <a:gd name="T1" fmla="*/ 0 h 19"/>
                <a:gd name="T2" fmla="*/ 2 w 38"/>
                <a:gd name="T3" fmla="*/ 0 h 19"/>
                <a:gd name="T4" fmla="*/ 2 w 38"/>
                <a:gd name="T5" fmla="*/ 0 h 19"/>
                <a:gd name="T6" fmla="*/ 3 w 38"/>
                <a:gd name="T7" fmla="*/ 1 h 19"/>
                <a:gd name="T8" fmla="*/ 3 w 38"/>
                <a:gd name="T9" fmla="*/ 1 h 19"/>
                <a:gd name="T10" fmla="*/ 5 w 38"/>
                <a:gd name="T11" fmla="*/ 2 h 19"/>
                <a:gd name="T12" fmla="*/ 5 w 38"/>
                <a:gd name="T13" fmla="*/ 2 h 19"/>
                <a:gd name="T14" fmla="*/ 6 w 38"/>
                <a:gd name="T15" fmla="*/ 3 h 19"/>
                <a:gd name="T16" fmla="*/ 6 w 38"/>
                <a:gd name="T17" fmla="*/ 3 h 19"/>
                <a:gd name="T18" fmla="*/ 8 w 38"/>
                <a:gd name="T19" fmla="*/ 3 h 19"/>
                <a:gd name="T20" fmla="*/ 8 w 38"/>
                <a:gd name="T21" fmla="*/ 3 h 19"/>
                <a:gd name="T22" fmla="*/ 9 w 38"/>
                <a:gd name="T23" fmla="*/ 4 h 19"/>
                <a:gd name="T24" fmla="*/ 9 w 38"/>
                <a:gd name="T25" fmla="*/ 4 h 19"/>
                <a:gd name="T26" fmla="*/ 11 w 38"/>
                <a:gd name="T27" fmla="*/ 5 h 19"/>
                <a:gd name="T28" fmla="*/ 11 w 38"/>
                <a:gd name="T29" fmla="*/ 5 h 19"/>
                <a:gd name="T30" fmla="*/ 12 w 38"/>
                <a:gd name="T31" fmla="*/ 6 h 19"/>
                <a:gd name="T32" fmla="*/ 12 w 38"/>
                <a:gd name="T33" fmla="*/ 6 h 19"/>
                <a:gd name="T34" fmla="*/ 14 w 38"/>
                <a:gd name="T35" fmla="*/ 6 h 19"/>
                <a:gd name="T36" fmla="*/ 14 w 38"/>
                <a:gd name="T37" fmla="*/ 6 h 19"/>
                <a:gd name="T38" fmla="*/ 15 w 38"/>
                <a:gd name="T39" fmla="*/ 7 h 19"/>
                <a:gd name="T40" fmla="*/ 15 w 38"/>
                <a:gd name="T41" fmla="*/ 7 h 19"/>
                <a:gd name="T42" fmla="*/ 17 w 38"/>
                <a:gd name="T43" fmla="*/ 8 h 19"/>
                <a:gd name="T44" fmla="*/ 17 w 38"/>
                <a:gd name="T45" fmla="*/ 8 h 19"/>
                <a:gd name="T46" fmla="*/ 18 w 38"/>
                <a:gd name="T47" fmla="*/ 9 h 19"/>
                <a:gd name="T48" fmla="*/ 18 w 38"/>
                <a:gd name="T49" fmla="*/ 9 h 19"/>
                <a:gd name="T50" fmla="*/ 20 w 38"/>
                <a:gd name="T51" fmla="*/ 9 h 19"/>
                <a:gd name="T52" fmla="*/ 20 w 38"/>
                <a:gd name="T53" fmla="*/ 9 h 19"/>
                <a:gd name="T54" fmla="*/ 21 w 38"/>
                <a:gd name="T55" fmla="*/ 10 h 19"/>
                <a:gd name="T56" fmla="*/ 21 w 38"/>
                <a:gd name="T57" fmla="*/ 10 h 19"/>
                <a:gd name="T58" fmla="*/ 23 w 38"/>
                <a:gd name="T59" fmla="*/ 11 h 19"/>
                <a:gd name="T60" fmla="*/ 23 w 38"/>
                <a:gd name="T61" fmla="*/ 11 h 19"/>
                <a:gd name="T62" fmla="*/ 24 w 38"/>
                <a:gd name="T63" fmla="*/ 12 h 19"/>
                <a:gd name="T64" fmla="*/ 24 w 38"/>
                <a:gd name="T65" fmla="*/ 12 h 19"/>
                <a:gd name="T66" fmla="*/ 26 w 38"/>
                <a:gd name="T67" fmla="*/ 12 h 19"/>
                <a:gd name="T68" fmla="*/ 26 w 38"/>
                <a:gd name="T69" fmla="*/ 13 h 19"/>
                <a:gd name="T70" fmla="*/ 27 w 38"/>
                <a:gd name="T71" fmla="*/ 13 h 19"/>
                <a:gd name="T72" fmla="*/ 27 w 38"/>
                <a:gd name="T73" fmla="*/ 13 h 19"/>
                <a:gd name="T74" fmla="*/ 29 w 38"/>
                <a:gd name="T75" fmla="*/ 14 h 19"/>
                <a:gd name="T76" fmla="*/ 29 w 38"/>
                <a:gd name="T77" fmla="*/ 14 h 19"/>
                <a:gd name="T78" fmla="*/ 30 w 38"/>
                <a:gd name="T79" fmla="*/ 15 h 19"/>
                <a:gd name="T80" fmla="*/ 30 w 38"/>
                <a:gd name="T81" fmla="*/ 15 h 19"/>
                <a:gd name="T82" fmla="*/ 32 w 38"/>
                <a:gd name="T83" fmla="*/ 16 h 19"/>
                <a:gd name="T84" fmla="*/ 32 w 38"/>
                <a:gd name="T85" fmla="*/ 16 h 19"/>
                <a:gd name="T86" fmla="*/ 33 w 38"/>
                <a:gd name="T87" fmla="*/ 16 h 19"/>
                <a:gd name="T88" fmla="*/ 33 w 38"/>
                <a:gd name="T89" fmla="*/ 16 h 19"/>
                <a:gd name="T90" fmla="*/ 35 w 38"/>
                <a:gd name="T91" fmla="*/ 17 h 19"/>
                <a:gd name="T92" fmla="*/ 35 w 38"/>
                <a:gd name="T93" fmla="*/ 17 h 19"/>
                <a:gd name="T94" fmla="*/ 36 w 38"/>
                <a:gd name="T95" fmla="*/ 18 h 19"/>
                <a:gd name="T96" fmla="*/ 36 w 38"/>
                <a:gd name="T97" fmla="*/ 18 h 19"/>
                <a:gd name="T98" fmla="*/ 38 w 38"/>
                <a:gd name="T9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9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6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8" y="1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8" name="Freeform 2111"/>
            <p:cNvSpPr>
              <a:spLocks/>
            </p:cNvSpPr>
            <p:nvPr/>
          </p:nvSpPr>
          <p:spPr bwMode="auto">
            <a:xfrm>
              <a:off x="2972287" y="-3022098"/>
              <a:ext cx="46484" cy="23244"/>
            </a:xfrm>
            <a:custGeom>
              <a:avLst/>
              <a:gdLst>
                <a:gd name="T0" fmla="*/ 0 w 36"/>
                <a:gd name="T1" fmla="*/ 0 h 18"/>
                <a:gd name="T2" fmla="*/ 0 w 36"/>
                <a:gd name="T3" fmla="*/ 0 h 18"/>
                <a:gd name="T4" fmla="*/ 1 w 36"/>
                <a:gd name="T5" fmla="*/ 0 h 18"/>
                <a:gd name="T6" fmla="*/ 1 w 36"/>
                <a:gd name="T7" fmla="*/ 0 h 18"/>
                <a:gd name="T8" fmla="*/ 3 w 36"/>
                <a:gd name="T9" fmla="*/ 1 h 18"/>
                <a:gd name="T10" fmla="*/ 3 w 36"/>
                <a:gd name="T11" fmla="*/ 1 h 18"/>
                <a:gd name="T12" fmla="*/ 4 w 36"/>
                <a:gd name="T13" fmla="*/ 2 h 18"/>
                <a:gd name="T14" fmla="*/ 4 w 36"/>
                <a:gd name="T15" fmla="*/ 2 h 18"/>
                <a:gd name="T16" fmla="*/ 6 w 36"/>
                <a:gd name="T17" fmla="*/ 3 h 18"/>
                <a:gd name="T18" fmla="*/ 6 w 36"/>
                <a:gd name="T19" fmla="*/ 3 h 18"/>
                <a:gd name="T20" fmla="*/ 7 w 36"/>
                <a:gd name="T21" fmla="*/ 3 h 18"/>
                <a:gd name="T22" fmla="*/ 7 w 36"/>
                <a:gd name="T23" fmla="*/ 3 h 18"/>
                <a:gd name="T24" fmla="*/ 9 w 36"/>
                <a:gd name="T25" fmla="*/ 4 h 18"/>
                <a:gd name="T26" fmla="*/ 9 w 36"/>
                <a:gd name="T27" fmla="*/ 4 h 18"/>
                <a:gd name="T28" fmla="*/ 10 w 36"/>
                <a:gd name="T29" fmla="*/ 5 h 18"/>
                <a:gd name="T30" fmla="*/ 10 w 36"/>
                <a:gd name="T31" fmla="*/ 5 h 18"/>
                <a:gd name="T32" fmla="*/ 12 w 36"/>
                <a:gd name="T33" fmla="*/ 6 h 18"/>
                <a:gd name="T34" fmla="*/ 12 w 36"/>
                <a:gd name="T35" fmla="*/ 6 h 18"/>
                <a:gd name="T36" fmla="*/ 13 w 36"/>
                <a:gd name="T37" fmla="*/ 6 h 18"/>
                <a:gd name="T38" fmla="*/ 13 w 36"/>
                <a:gd name="T39" fmla="*/ 6 h 18"/>
                <a:gd name="T40" fmla="*/ 15 w 36"/>
                <a:gd name="T41" fmla="*/ 7 h 18"/>
                <a:gd name="T42" fmla="*/ 15 w 36"/>
                <a:gd name="T43" fmla="*/ 7 h 18"/>
                <a:gd name="T44" fmla="*/ 16 w 36"/>
                <a:gd name="T45" fmla="*/ 8 h 18"/>
                <a:gd name="T46" fmla="*/ 16 w 36"/>
                <a:gd name="T47" fmla="*/ 8 h 18"/>
                <a:gd name="T48" fmla="*/ 18 w 36"/>
                <a:gd name="T49" fmla="*/ 9 h 18"/>
                <a:gd name="T50" fmla="*/ 18 w 36"/>
                <a:gd name="T51" fmla="*/ 9 h 18"/>
                <a:gd name="T52" fmla="*/ 19 w 36"/>
                <a:gd name="T53" fmla="*/ 9 h 18"/>
                <a:gd name="T54" fmla="*/ 19 w 36"/>
                <a:gd name="T55" fmla="*/ 9 h 18"/>
                <a:gd name="T56" fmla="*/ 21 w 36"/>
                <a:gd name="T57" fmla="*/ 10 h 18"/>
                <a:gd name="T58" fmla="*/ 21 w 36"/>
                <a:gd name="T59" fmla="*/ 10 h 18"/>
                <a:gd name="T60" fmla="*/ 22 w 36"/>
                <a:gd name="T61" fmla="*/ 11 h 18"/>
                <a:gd name="T62" fmla="*/ 22 w 36"/>
                <a:gd name="T63" fmla="*/ 11 h 18"/>
                <a:gd name="T64" fmla="*/ 24 w 36"/>
                <a:gd name="T65" fmla="*/ 12 h 18"/>
                <a:gd name="T66" fmla="*/ 24 w 36"/>
                <a:gd name="T67" fmla="*/ 12 h 18"/>
                <a:gd name="T68" fmla="*/ 25 w 36"/>
                <a:gd name="T69" fmla="*/ 12 h 18"/>
                <a:gd name="T70" fmla="*/ 25 w 36"/>
                <a:gd name="T71" fmla="*/ 12 h 18"/>
                <a:gd name="T72" fmla="*/ 27 w 36"/>
                <a:gd name="T73" fmla="*/ 13 h 18"/>
                <a:gd name="T74" fmla="*/ 27 w 36"/>
                <a:gd name="T75" fmla="*/ 13 h 18"/>
                <a:gd name="T76" fmla="*/ 28 w 36"/>
                <a:gd name="T77" fmla="*/ 14 h 18"/>
                <a:gd name="T78" fmla="*/ 28 w 36"/>
                <a:gd name="T79" fmla="*/ 14 h 18"/>
                <a:gd name="T80" fmla="*/ 30 w 36"/>
                <a:gd name="T81" fmla="*/ 15 h 18"/>
                <a:gd name="T82" fmla="*/ 30 w 36"/>
                <a:gd name="T83" fmla="*/ 15 h 18"/>
                <a:gd name="T84" fmla="*/ 31 w 36"/>
                <a:gd name="T85" fmla="*/ 15 h 18"/>
                <a:gd name="T86" fmla="*/ 31 w 36"/>
                <a:gd name="T87" fmla="*/ 15 h 18"/>
                <a:gd name="T88" fmla="*/ 33 w 36"/>
                <a:gd name="T89" fmla="*/ 16 h 18"/>
                <a:gd name="T90" fmla="*/ 33 w 36"/>
                <a:gd name="T91" fmla="*/ 16 h 18"/>
                <a:gd name="T92" fmla="*/ 34 w 36"/>
                <a:gd name="T93" fmla="*/ 17 h 18"/>
                <a:gd name="T94" fmla="*/ 34 w 36"/>
                <a:gd name="T95" fmla="*/ 17 h 18"/>
                <a:gd name="T96" fmla="*/ 36 w 36"/>
                <a:gd name="T97" fmla="*/ 18 h 18"/>
                <a:gd name="T98" fmla="*/ 36 w 36"/>
                <a:gd name="T9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8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6" y="18"/>
                  </a:lnTo>
                  <a:lnTo>
                    <a:pt x="36" y="1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9" name="Freeform 2112"/>
            <p:cNvSpPr>
              <a:spLocks/>
            </p:cNvSpPr>
            <p:nvPr/>
          </p:nvSpPr>
          <p:spPr bwMode="auto">
            <a:xfrm>
              <a:off x="3018771" y="-2998854"/>
              <a:ext cx="47776" cy="23244"/>
            </a:xfrm>
            <a:custGeom>
              <a:avLst/>
              <a:gdLst>
                <a:gd name="T0" fmla="*/ 0 w 37"/>
                <a:gd name="T1" fmla="*/ 0 h 18"/>
                <a:gd name="T2" fmla="*/ 1 w 37"/>
                <a:gd name="T3" fmla="*/ 0 h 18"/>
                <a:gd name="T4" fmla="*/ 1 w 37"/>
                <a:gd name="T5" fmla="*/ 0 h 18"/>
                <a:gd name="T6" fmla="*/ 3 w 37"/>
                <a:gd name="T7" fmla="*/ 1 h 18"/>
                <a:gd name="T8" fmla="*/ 3 w 37"/>
                <a:gd name="T9" fmla="*/ 1 h 18"/>
                <a:gd name="T10" fmla="*/ 4 w 37"/>
                <a:gd name="T11" fmla="*/ 2 h 18"/>
                <a:gd name="T12" fmla="*/ 4 w 37"/>
                <a:gd name="T13" fmla="*/ 2 h 18"/>
                <a:gd name="T14" fmla="*/ 6 w 37"/>
                <a:gd name="T15" fmla="*/ 3 h 18"/>
                <a:gd name="T16" fmla="*/ 6 w 37"/>
                <a:gd name="T17" fmla="*/ 3 h 18"/>
                <a:gd name="T18" fmla="*/ 7 w 37"/>
                <a:gd name="T19" fmla="*/ 3 h 18"/>
                <a:gd name="T20" fmla="*/ 7 w 37"/>
                <a:gd name="T21" fmla="*/ 3 h 18"/>
                <a:gd name="T22" fmla="*/ 9 w 37"/>
                <a:gd name="T23" fmla="*/ 4 h 18"/>
                <a:gd name="T24" fmla="*/ 9 w 37"/>
                <a:gd name="T25" fmla="*/ 4 h 18"/>
                <a:gd name="T26" fmla="*/ 10 w 37"/>
                <a:gd name="T27" fmla="*/ 5 h 18"/>
                <a:gd name="T28" fmla="*/ 10 w 37"/>
                <a:gd name="T29" fmla="*/ 5 h 18"/>
                <a:gd name="T30" fmla="*/ 12 w 37"/>
                <a:gd name="T31" fmla="*/ 5 h 18"/>
                <a:gd name="T32" fmla="*/ 12 w 37"/>
                <a:gd name="T33" fmla="*/ 6 h 18"/>
                <a:gd name="T34" fmla="*/ 13 w 37"/>
                <a:gd name="T35" fmla="*/ 6 h 18"/>
                <a:gd name="T36" fmla="*/ 13 w 37"/>
                <a:gd name="T37" fmla="*/ 6 h 18"/>
                <a:gd name="T38" fmla="*/ 15 w 37"/>
                <a:gd name="T39" fmla="*/ 7 h 18"/>
                <a:gd name="T40" fmla="*/ 15 w 37"/>
                <a:gd name="T41" fmla="*/ 7 h 18"/>
                <a:gd name="T42" fmla="*/ 16 w 37"/>
                <a:gd name="T43" fmla="*/ 8 h 18"/>
                <a:gd name="T44" fmla="*/ 16 w 37"/>
                <a:gd name="T45" fmla="*/ 8 h 18"/>
                <a:gd name="T46" fmla="*/ 18 w 37"/>
                <a:gd name="T47" fmla="*/ 8 h 18"/>
                <a:gd name="T48" fmla="*/ 18 w 37"/>
                <a:gd name="T49" fmla="*/ 8 h 18"/>
                <a:gd name="T50" fmla="*/ 19 w 37"/>
                <a:gd name="T51" fmla="*/ 9 h 18"/>
                <a:gd name="T52" fmla="*/ 19 w 37"/>
                <a:gd name="T53" fmla="*/ 9 h 18"/>
                <a:gd name="T54" fmla="*/ 21 w 37"/>
                <a:gd name="T55" fmla="*/ 10 h 18"/>
                <a:gd name="T56" fmla="*/ 21 w 37"/>
                <a:gd name="T57" fmla="*/ 10 h 18"/>
                <a:gd name="T58" fmla="*/ 22 w 37"/>
                <a:gd name="T59" fmla="*/ 11 h 18"/>
                <a:gd name="T60" fmla="*/ 22 w 37"/>
                <a:gd name="T61" fmla="*/ 11 h 18"/>
                <a:gd name="T62" fmla="*/ 24 w 37"/>
                <a:gd name="T63" fmla="*/ 11 h 18"/>
                <a:gd name="T64" fmla="*/ 24 w 37"/>
                <a:gd name="T65" fmla="*/ 11 h 18"/>
                <a:gd name="T66" fmla="*/ 25 w 37"/>
                <a:gd name="T67" fmla="*/ 12 h 18"/>
                <a:gd name="T68" fmla="*/ 25 w 37"/>
                <a:gd name="T69" fmla="*/ 12 h 18"/>
                <a:gd name="T70" fmla="*/ 27 w 37"/>
                <a:gd name="T71" fmla="*/ 13 h 18"/>
                <a:gd name="T72" fmla="*/ 27 w 37"/>
                <a:gd name="T73" fmla="*/ 13 h 18"/>
                <a:gd name="T74" fmla="*/ 28 w 37"/>
                <a:gd name="T75" fmla="*/ 14 h 18"/>
                <a:gd name="T76" fmla="*/ 28 w 37"/>
                <a:gd name="T77" fmla="*/ 14 h 18"/>
                <a:gd name="T78" fmla="*/ 30 w 37"/>
                <a:gd name="T79" fmla="*/ 14 h 18"/>
                <a:gd name="T80" fmla="*/ 30 w 37"/>
                <a:gd name="T81" fmla="*/ 14 h 18"/>
                <a:gd name="T82" fmla="*/ 31 w 37"/>
                <a:gd name="T83" fmla="*/ 15 h 18"/>
                <a:gd name="T84" fmla="*/ 31 w 37"/>
                <a:gd name="T85" fmla="*/ 15 h 18"/>
                <a:gd name="T86" fmla="*/ 33 w 37"/>
                <a:gd name="T87" fmla="*/ 16 h 18"/>
                <a:gd name="T88" fmla="*/ 33 w 37"/>
                <a:gd name="T89" fmla="*/ 16 h 18"/>
                <a:gd name="T90" fmla="*/ 34 w 37"/>
                <a:gd name="T91" fmla="*/ 17 h 18"/>
                <a:gd name="T92" fmla="*/ 34 w 37"/>
                <a:gd name="T93" fmla="*/ 17 h 18"/>
                <a:gd name="T94" fmla="*/ 36 w 37"/>
                <a:gd name="T95" fmla="*/ 17 h 18"/>
                <a:gd name="T96" fmla="*/ 36 w 37"/>
                <a:gd name="T97" fmla="*/ 17 h 18"/>
                <a:gd name="T98" fmla="*/ 37 w 37"/>
                <a:gd name="T9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8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7" y="1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0" name="Freeform 2113"/>
            <p:cNvSpPr>
              <a:spLocks/>
            </p:cNvSpPr>
            <p:nvPr/>
          </p:nvSpPr>
          <p:spPr bwMode="auto">
            <a:xfrm>
              <a:off x="3066546" y="-2975611"/>
              <a:ext cx="46484" cy="21953"/>
            </a:xfrm>
            <a:custGeom>
              <a:avLst/>
              <a:gdLst>
                <a:gd name="T0" fmla="*/ 0 w 36"/>
                <a:gd name="T1" fmla="*/ 0 h 17"/>
                <a:gd name="T2" fmla="*/ 0 w 36"/>
                <a:gd name="T3" fmla="*/ 0 h 17"/>
                <a:gd name="T4" fmla="*/ 2 w 36"/>
                <a:gd name="T5" fmla="*/ 1 h 17"/>
                <a:gd name="T6" fmla="*/ 2 w 36"/>
                <a:gd name="T7" fmla="*/ 1 h 17"/>
                <a:gd name="T8" fmla="*/ 3 w 36"/>
                <a:gd name="T9" fmla="*/ 2 h 17"/>
                <a:gd name="T10" fmla="*/ 3 w 36"/>
                <a:gd name="T11" fmla="*/ 2 h 17"/>
                <a:gd name="T12" fmla="*/ 5 w 36"/>
                <a:gd name="T13" fmla="*/ 2 h 17"/>
                <a:gd name="T14" fmla="*/ 5 w 36"/>
                <a:gd name="T15" fmla="*/ 2 h 17"/>
                <a:gd name="T16" fmla="*/ 6 w 36"/>
                <a:gd name="T17" fmla="*/ 3 h 17"/>
                <a:gd name="T18" fmla="*/ 6 w 36"/>
                <a:gd name="T19" fmla="*/ 3 h 17"/>
                <a:gd name="T20" fmla="*/ 8 w 36"/>
                <a:gd name="T21" fmla="*/ 3 h 17"/>
                <a:gd name="T22" fmla="*/ 8 w 36"/>
                <a:gd name="T23" fmla="*/ 3 h 17"/>
                <a:gd name="T24" fmla="*/ 9 w 36"/>
                <a:gd name="T25" fmla="*/ 4 h 17"/>
                <a:gd name="T26" fmla="*/ 9 w 36"/>
                <a:gd name="T27" fmla="*/ 4 h 17"/>
                <a:gd name="T28" fmla="*/ 11 w 36"/>
                <a:gd name="T29" fmla="*/ 5 h 17"/>
                <a:gd name="T30" fmla="*/ 11 w 36"/>
                <a:gd name="T31" fmla="*/ 5 h 17"/>
                <a:gd name="T32" fmla="*/ 12 w 36"/>
                <a:gd name="T33" fmla="*/ 6 h 17"/>
                <a:gd name="T34" fmla="*/ 12 w 36"/>
                <a:gd name="T35" fmla="*/ 6 h 17"/>
                <a:gd name="T36" fmla="*/ 14 w 36"/>
                <a:gd name="T37" fmla="*/ 6 h 17"/>
                <a:gd name="T38" fmla="*/ 14 w 36"/>
                <a:gd name="T39" fmla="*/ 6 h 17"/>
                <a:gd name="T40" fmla="*/ 15 w 36"/>
                <a:gd name="T41" fmla="*/ 7 h 17"/>
                <a:gd name="T42" fmla="*/ 15 w 36"/>
                <a:gd name="T43" fmla="*/ 7 h 17"/>
                <a:gd name="T44" fmla="*/ 17 w 36"/>
                <a:gd name="T45" fmla="*/ 8 h 17"/>
                <a:gd name="T46" fmla="*/ 17 w 36"/>
                <a:gd name="T47" fmla="*/ 8 h 17"/>
                <a:gd name="T48" fmla="*/ 18 w 36"/>
                <a:gd name="T49" fmla="*/ 9 h 17"/>
                <a:gd name="T50" fmla="*/ 18 w 36"/>
                <a:gd name="T51" fmla="*/ 9 h 17"/>
                <a:gd name="T52" fmla="*/ 20 w 36"/>
                <a:gd name="T53" fmla="*/ 9 h 17"/>
                <a:gd name="T54" fmla="*/ 20 w 36"/>
                <a:gd name="T55" fmla="*/ 9 h 17"/>
                <a:gd name="T56" fmla="*/ 21 w 36"/>
                <a:gd name="T57" fmla="*/ 10 h 17"/>
                <a:gd name="T58" fmla="*/ 21 w 36"/>
                <a:gd name="T59" fmla="*/ 10 h 17"/>
                <a:gd name="T60" fmla="*/ 23 w 36"/>
                <a:gd name="T61" fmla="*/ 11 h 17"/>
                <a:gd name="T62" fmla="*/ 23 w 36"/>
                <a:gd name="T63" fmla="*/ 11 h 17"/>
                <a:gd name="T64" fmla="*/ 24 w 36"/>
                <a:gd name="T65" fmla="*/ 11 h 17"/>
                <a:gd name="T66" fmla="*/ 24 w 36"/>
                <a:gd name="T67" fmla="*/ 11 h 17"/>
                <a:gd name="T68" fmla="*/ 26 w 36"/>
                <a:gd name="T69" fmla="*/ 12 h 17"/>
                <a:gd name="T70" fmla="*/ 26 w 36"/>
                <a:gd name="T71" fmla="*/ 12 h 17"/>
                <a:gd name="T72" fmla="*/ 27 w 36"/>
                <a:gd name="T73" fmla="*/ 13 h 17"/>
                <a:gd name="T74" fmla="*/ 27 w 36"/>
                <a:gd name="T75" fmla="*/ 13 h 17"/>
                <a:gd name="T76" fmla="*/ 29 w 36"/>
                <a:gd name="T77" fmla="*/ 14 h 17"/>
                <a:gd name="T78" fmla="*/ 29 w 36"/>
                <a:gd name="T79" fmla="*/ 14 h 17"/>
                <a:gd name="T80" fmla="*/ 30 w 36"/>
                <a:gd name="T81" fmla="*/ 14 h 17"/>
                <a:gd name="T82" fmla="*/ 30 w 36"/>
                <a:gd name="T83" fmla="*/ 14 h 17"/>
                <a:gd name="T84" fmla="*/ 32 w 36"/>
                <a:gd name="T85" fmla="*/ 15 h 17"/>
                <a:gd name="T86" fmla="*/ 32 w 36"/>
                <a:gd name="T87" fmla="*/ 15 h 17"/>
                <a:gd name="T88" fmla="*/ 33 w 36"/>
                <a:gd name="T89" fmla="*/ 16 h 17"/>
                <a:gd name="T90" fmla="*/ 33 w 36"/>
                <a:gd name="T91" fmla="*/ 16 h 17"/>
                <a:gd name="T92" fmla="*/ 35 w 36"/>
                <a:gd name="T93" fmla="*/ 16 h 17"/>
                <a:gd name="T94" fmla="*/ 35 w 36"/>
                <a:gd name="T95" fmla="*/ 17 h 17"/>
                <a:gd name="T96" fmla="*/ 36 w 36"/>
                <a:gd name="T97" fmla="*/ 17 h 17"/>
                <a:gd name="T98" fmla="*/ 36 w 36"/>
                <a:gd name="T9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7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5" y="16"/>
                  </a:lnTo>
                  <a:lnTo>
                    <a:pt x="35" y="17"/>
                  </a:lnTo>
                  <a:lnTo>
                    <a:pt x="36" y="17"/>
                  </a:lnTo>
                  <a:lnTo>
                    <a:pt x="36" y="1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1" name="Freeform 2114"/>
            <p:cNvSpPr>
              <a:spLocks/>
            </p:cNvSpPr>
            <p:nvPr/>
          </p:nvSpPr>
          <p:spPr bwMode="auto">
            <a:xfrm>
              <a:off x="3113030" y="-2953659"/>
              <a:ext cx="49066" cy="23244"/>
            </a:xfrm>
            <a:custGeom>
              <a:avLst/>
              <a:gdLst>
                <a:gd name="T0" fmla="*/ 0 w 38"/>
                <a:gd name="T1" fmla="*/ 0 h 18"/>
                <a:gd name="T2" fmla="*/ 2 w 38"/>
                <a:gd name="T3" fmla="*/ 1 h 18"/>
                <a:gd name="T4" fmla="*/ 2 w 38"/>
                <a:gd name="T5" fmla="*/ 1 h 18"/>
                <a:gd name="T6" fmla="*/ 3 w 38"/>
                <a:gd name="T7" fmla="*/ 1 h 18"/>
                <a:gd name="T8" fmla="*/ 3 w 38"/>
                <a:gd name="T9" fmla="*/ 1 h 18"/>
                <a:gd name="T10" fmla="*/ 5 w 38"/>
                <a:gd name="T11" fmla="*/ 2 h 18"/>
                <a:gd name="T12" fmla="*/ 5 w 38"/>
                <a:gd name="T13" fmla="*/ 2 h 18"/>
                <a:gd name="T14" fmla="*/ 6 w 38"/>
                <a:gd name="T15" fmla="*/ 3 h 18"/>
                <a:gd name="T16" fmla="*/ 6 w 38"/>
                <a:gd name="T17" fmla="*/ 3 h 18"/>
                <a:gd name="T18" fmla="*/ 8 w 38"/>
                <a:gd name="T19" fmla="*/ 4 h 18"/>
                <a:gd name="T20" fmla="*/ 8 w 38"/>
                <a:gd name="T21" fmla="*/ 4 h 18"/>
                <a:gd name="T22" fmla="*/ 9 w 38"/>
                <a:gd name="T23" fmla="*/ 4 h 18"/>
                <a:gd name="T24" fmla="*/ 9 w 38"/>
                <a:gd name="T25" fmla="*/ 4 h 18"/>
                <a:gd name="T26" fmla="*/ 11 w 38"/>
                <a:gd name="T27" fmla="*/ 5 h 18"/>
                <a:gd name="T28" fmla="*/ 11 w 38"/>
                <a:gd name="T29" fmla="*/ 5 h 18"/>
                <a:gd name="T30" fmla="*/ 12 w 38"/>
                <a:gd name="T31" fmla="*/ 6 h 18"/>
                <a:gd name="T32" fmla="*/ 12 w 38"/>
                <a:gd name="T33" fmla="*/ 6 h 18"/>
                <a:gd name="T34" fmla="*/ 14 w 38"/>
                <a:gd name="T35" fmla="*/ 6 h 18"/>
                <a:gd name="T36" fmla="*/ 14 w 38"/>
                <a:gd name="T37" fmla="*/ 6 h 18"/>
                <a:gd name="T38" fmla="*/ 15 w 38"/>
                <a:gd name="T39" fmla="*/ 7 h 18"/>
                <a:gd name="T40" fmla="*/ 15 w 38"/>
                <a:gd name="T41" fmla="*/ 7 h 18"/>
                <a:gd name="T42" fmla="*/ 17 w 38"/>
                <a:gd name="T43" fmla="*/ 8 h 18"/>
                <a:gd name="T44" fmla="*/ 17 w 38"/>
                <a:gd name="T45" fmla="*/ 8 h 18"/>
                <a:gd name="T46" fmla="*/ 18 w 38"/>
                <a:gd name="T47" fmla="*/ 9 h 18"/>
                <a:gd name="T48" fmla="*/ 18 w 38"/>
                <a:gd name="T49" fmla="*/ 9 h 18"/>
                <a:gd name="T50" fmla="*/ 20 w 38"/>
                <a:gd name="T51" fmla="*/ 9 h 18"/>
                <a:gd name="T52" fmla="*/ 20 w 38"/>
                <a:gd name="T53" fmla="*/ 9 h 18"/>
                <a:gd name="T54" fmla="*/ 21 w 38"/>
                <a:gd name="T55" fmla="*/ 10 h 18"/>
                <a:gd name="T56" fmla="*/ 21 w 38"/>
                <a:gd name="T57" fmla="*/ 10 h 18"/>
                <a:gd name="T58" fmla="*/ 23 w 38"/>
                <a:gd name="T59" fmla="*/ 10 h 18"/>
                <a:gd name="T60" fmla="*/ 23 w 38"/>
                <a:gd name="T61" fmla="*/ 10 h 18"/>
                <a:gd name="T62" fmla="*/ 24 w 38"/>
                <a:gd name="T63" fmla="*/ 11 h 18"/>
                <a:gd name="T64" fmla="*/ 24 w 38"/>
                <a:gd name="T65" fmla="*/ 11 h 18"/>
                <a:gd name="T66" fmla="*/ 26 w 38"/>
                <a:gd name="T67" fmla="*/ 12 h 18"/>
                <a:gd name="T68" fmla="*/ 26 w 38"/>
                <a:gd name="T69" fmla="*/ 12 h 18"/>
                <a:gd name="T70" fmla="*/ 27 w 38"/>
                <a:gd name="T71" fmla="*/ 13 h 18"/>
                <a:gd name="T72" fmla="*/ 27 w 38"/>
                <a:gd name="T73" fmla="*/ 13 h 18"/>
                <a:gd name="T74" fmla="*/ 29 w 38"/>
                <a:gd name="T75" fmla="*/ 13 h 18"/>
                <a:gd name="T76" fmla="*/ 29 w 38"/>
                <a:gd name="T77" fmla="*/ 13 h 18"/>
                <a:gd name="T78" fmla="*/ 30 w 38"/>
                <a:gd name="T79" fmla="*/ 14 h 18"/>
                <a:gd name="T80" fmla="*/ 30 w 38"/>
                <a:gd name="T81" fmla="*/ 14 h 18"/>
                <a:gd name="T82" fmla="*/ 32 w 38"/>
                <a:gd name="T83" fmla="*/ 15 h 18"/>
                <a:gd name="T84" fmla="*/ 32 w 38"/>
                <a:gd name="T85" fmla="*/ 15 h 18"/>
                <a:gd name="T86" fmla="*/ 33 w 38"/>
                <a:gd name="T87" fmla="*/ 15 h 18"/>
                <a:gd name="T88" fmla="*/ 33 w 38"/>
                <a:gd name="T89" fmla="*/ 15 h 18"/>
                <a:gd name="T90" fmla="*/ 35 w 38"/>
                <a:gd name="T91" fmla="*/ 16 h 18"/>
                <a:gd name="T92" fmla="*/ 35 w 38"/>
                <a:gd name="T93" fmla="*/ 16 h 18"/>
                <a:gd name="T94" fmla="*/ 36 w 38"/>
                <a:gd name="T95" fmla="*/ 17 h 18"/>
                <a:gd name="T96" fmla="*/ 36 w 38"/>
                <a:gd name="T97" fmla="*/ 17 h 18"/>
                <a:gd name="T98" fmla="*/ 38 w 38"/>
                <a:gd name="T9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8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5" y="16"/>
                  </a:lnTo>
                  <a:lnTo>
                    <a:pt x="35" y="16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8" y="1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2" name="Freeform 2115"/>
            <p:cNvSpPr>
              <a:spLocks/>
            </p:cNvSpPr>
            <p:nvPr/>
          </p:nvSpPr>
          <p:spPr bwMode="auto">
            <a:xfrm>
              <a:off x="3162096" y="-2930415"/>
              <a:ext cx="46484" cy="20661"/>
            </a:xfrm>
            <a:custGeom>
              <a:avLst/>
              <a:gdLst>
                <a:gd name="T0" fmla="*/ 0 w 36"/>
                <a:gd name="T1" fmla="*/ 0 h 16"/>
                <a:gd name="T2" fmla="*/ 0 w 36"/>
                <a:gd name="T3" fmla="*/ 0 h 16"/>
                <a:gd name="T4" fmla="*/ 1 w 36"/>
                <a:gd name="T5" fmla="*/ 0 h 16"/>
                <a:gd name="T6" fmla="*/ 1 w 36"/>
                <a:gd name="T7" fmla="*/ 0 h 16"/>
                <a:gd name="T8" fmla="*/ 3 w 36"/>
                <a:gd name="T9" fmla="*/ 1 h 16"/>
                <a:gd name="T10" fmla="*/ 3 w 36"/>
                <a:gd name="T11" fmla="*/ 1 h 16"/>
                <a:gd name="T12" fmla="*/ 4 w 36"/>
                <a:gd name="T13" fmla="*/ 1 h 16"/>
                <a:gd name="T14" fmla="*/ 4 w 36"/>
                <a:gd name="T15" fmla="*/ 1 h 16"/>
                <a:gd name="T16" fmla="*/ 6 w 36"/>
                <a:gd name="T17" fmla="*/ 2 h 16"/>
                <a:gd name="T18" fmla="*/ 6 w 36"/>
                <a:gd name="T19" fmla="*/ 2 h 16"/>
                <a:gd name="T20" fmla="*/ 7 w 36"/>
                <a:gd name="T21" fmla="*/ 3 h 16"/>
                <a:gd name="T22" fmla="*/ 7 w 36"/>
                <a:gd name="T23" fmla="*/ 3 h 16"/>
                <a:gd name="T24" fmla="*/ 9 w 36"/>
                <a:gd name="T25" fmla="*/ 4 h 16"/>
                <a:gd name="T26" fmla="*/ 9 w 36"/>
                <a:gd name="T27" fmla="*/ 4 h 16"/>
                <a:gd name="T28" fmla="*/ 10 w 36"/>
                <a:gd name="T29" fmla="*/ 4 h 16"/>
                <a:gd name="T30" fmla="*/ 10 w 36"/>
                <a:gd name="T31" fmla="*/ 4 h 16"/>
                <a:gd name="T32" fmla="*/ 12 w 36"/>
                <a:gd name="T33" fmla="*/ 5 h 16"/>
                <a:gd name="T34" fmla="*/ 12 w 36"/>
                <a:gd name="T35" fmla="*/ 5 h 16"/>
                <a:gd name="T36" fmla="*/ 13 w 36"/>
                <a:gd name="T37" fmla="*/ 6 h 16"/>
                <a:gd name="T38" fmla="*/ 13 w 36"/>
                <a:gd name="T39" fmla="*/ 6 h 16"/>
                <a:gd name="T40" fmla="*/ 15 w 36"/>
                <a:gd name="T41" fmla="*/ 6 h 16"/>
                <a:gd name="T42" fmla="*/ 15 w 36"/>
                <a:gd name="T43" fmla="*/ 6 h 16"/>
                <a:gd name="T44" fmla="*/ 16 w 36"/>
                <a:gd name="T45" fmla="*/ 7 h 16"/>
                <a:gd name="T46" fmla="*/ 16 w 36"/>
                <a:gd name="T47" fmla="*/ 7 h 16"/>
                <a:gd name="T48" fmla="*/ 18 w 36"/>
                <a:gd name="T49" fmla="*/ 8 h 16"/>
                <a:gd name="T50" fmla="*/ 18 w 36"/>
                <a:gd name="T51" fmla="*/ 8 h 16"/>
                <a:gd name="T52" fmla="*/ 19 w 36"/>
                <a:gd name="T53" fmla="*/ 9 h 16"/>
                <a:gd name="T54" fmla="*/ 19 w 36"/>
                <a:gd name="T55" fmla="*/ 9 h 16"/>
                <a:gd name="T56" fmla="*/ 21 w 36"/>
                <a:gd name="T57" fmla="*/ 9 h 16"/>
                <a:gd name="T58" fmla="*/ 21 w 36"/>
                <a:gd name="T59" fmla="*/ 9 h 16"/>
                <a:gd name="T60" fmla="*/ 22 w 36"/>
                <a:gd name="T61" fmla="*/ 10 h 16"/>
                <a:gd name="T62" fmla="*/ 22 w 36"/>
                <a:gd name="T63" fmla="*/ 10 h 16"/>
                <a:gd name="T64" fmla="*/ 24 w 36"/>
                <a:gd name="T65" fmla="*/ 10 h 16"/>
                <a:gd name="T66" fmla="*/ 24 w 36"/>
                <a:gd name="T67" fmla="*/ 10 h 16"/>
                <a:gd name="T68" fmla="*/ 25 w 36"/>
                <a:gd name="T69" fmla="*/ 11 h 16"/>
                <a:gd name="T70" fmla="*/ 25 w 36"/>
                <a:gd name="T71" fmla="*/ 11 h 16"/>
                <a:gd name="T72" fmla="*/ 27 w 36"/>
                <a:gd name="T73" fmla="*/ 12 h 16"/>
                <a:gd name="T74" fmla="*/ 27 w 36"/>
                <a:gd name="T75" fmla="*/ 12 h 16"/>
                <a:gd name="T76" fmla="*/ 28 w 36"/>
                <a:gd name="T77" fmla="*/ 13 h 16"/>
                <a:gd name="T78" fmla="*/ 28 w 36"/>
                <a:gd name="T79" fmla="*/ 13 h 16"/>
                <a:gd name="T80" fmla="*/ 30 w 36"/>
                <a:gd name="T81" fmla="*/ 13 h 16"/>
                <a:gd name="T82" fmla="*/ 30 w 36"/>
                <a:gd name="T83" fmla="*/ 13 h 16"/>
                <a:gd name="T84" fmla="*/ 31 w 36"/>
                <a:gd name="T85" fmla="*/ 14 h 16"/>
                <a:gd name="T86" fmla="*/ 31 w 36"/>
                <a:gd name="T87" fmla="*/ 14 h 16"/>
                <a:gd name="T88" fmla="*/ 33 w 36"/>
                <a:gd name="T89" fmla="*/ 15 h 16"/>
                <a:gd name="T90" fmla="*/ 33 w 36"/>
                <a:gd name="T91" fmla="*/ 15 h 16"/>
                <a:gd name="T92" fmla="*/ 34 w 36"/>
                <a:gd name="T93" fmla="*/ 15 h 16"/>
                <a:gd name="T94" fmla="*/ 34 w 36"/>
                <a:gd name="T95" fmla="*/ 15 h 16"/>
                <a:gd name="T96" fmla="*/ 36 w 36"/>
                <a:gd name="T97" fmla="*/ 16 h 16"/>
                <a:gd name="T98" fmla="*/ 36 w 36"/>
                <a:gd name="T9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6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6" y="16"/>
                  </a:lnTo>
                  <a:lnTo>
                    <a:pt x="36" y="16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3" name="Freeform 2116"/>
            <p:cNvSpPr>
              <a:spLocks/>
            </p:cNvSpPr>
            <p:nvPr/>
          </p:nvSpPr>
          <p:spPr bwMode="auto">
            <a:xfrm>
              <a:off x="3208580" y="-2909754"/>
              <a:ext cx="47776" cy="21953"/>
            </a:xfrm>
            <a:custGeom>
              <a:avLst/>
              <a:gdLst>
                <a:gd name="T0" fmla="*/ 0 w 37"/>
                <a:gd name="T1" fmla="*/ 0 h 17"/>
                <a:gd name="T2" fmla="*/ 1 w 37"/>
                <a:gd name="T3" fmla="*/ 1 h 17"/>
                <a:gd name="T4" fmla="*/ 1 w 37"/>
                <a:gd name="T5" fmla="*/ 1 h 17"/>
                <a:gd name="T6" fmla="*/ 3 w 37"/>
                <a:gd name="T7" fmla="*/ 1 h 17"/>
                <a:gd name="T8" fmla="*/ 3 w 37"/>
                <a:gd name="T9" fmla="*/ 1 h 17"/>
                <a:gd name="T10" fmla="*/ 4 w 37"/>
                <a:gd name="T11" fmla="*/ 2 h 17"/>
                <a:gd name="T12" fmla="*/ 4 w 37"/>
                <a:gd name="T13" fmla="*/ 2 h 17"/>
                <a:gd name="T14" fmla="*/ 6 w 37"/>
                <a:gd name="T15" fmla="*/ 3 h 17"/>
                <a:gd name="T16" fmla="*/ 6 w 37"/>
                <a:gd name="T17" fmla="*/ 3 h 17"/>
                <a:gd name="T18" fmla="*/ 7 w 37"/>
                <a:gd name="T19" fmla="*/ 3 h 17"/>
                <a:gd name="T20" fmla="*/ 7 w 37"/>
                <a:gd name="T21" fmla="*/ 3 h 17"/>
                <a:gd name="T22" fmla="*/ 9 w 37"/>
                <a:gd name="T23" fmla="*/ 4 h 17"/>
                <a:gd name="T24" fmla="*/ 9 w 37"/>
                <a:gd name="T25" fmla="*/ 4 h 17"/>
                <a:gd name="T26" fmla="*/ 10 w 37"/>
                <a:gd name="T27" fmla="*/ 5 h 17"/>
                <a:gd name="T28" fmla="*/ 10 w 37"/>
                <a:gd name="T29" fmla="*/ 5 h 17"/>
                <a:gd name="T30" fmla="*/ 12 w 37"/>
                <a:gd name="T31" fmla="*/ 5 h 17"/>
                <a:gd name="T32" fmla="*/ 12 w 37"/>
                <a:gd name="T33" fmla="*/ 5 h 17"/>
                <a:gd name="T34" fmla="*/ 13 w 37"/>
                <a:gd name="T35" fmla="*/ 6 h 17"/>
                <a:gd name="T36" fmla="*/ 13 w 37"/>
                <a:gd name="T37" fmla="*/ 6 h 17"/>
                <a:gd name="T38" fmla="*/ 15 w 37"/>
                <a:gd name="T39" fmla="*/ 7 h 17"/>
                <a:gd name="T40" fmla="*/ 15 w 37"/>
                <a:gd name="T41" fmla="*/ 7 h 17"/>
                <a:gd name="T42" fmla="*/ 16 w 37"/>
                <a:gd name="T43" fmla="*/ 7 h 17"/>
                <a:gd name="T44" fmla="*/ 16 w 37"/>
                <a:gd name="T45" fmla="*/ 8 h 17"/>
                <a:gd name="T46" fmla="*/ 18 w 37"/>
                <a:gd name="T47" fmla="*/ 8 h 17"/>
                <a:gd name="T48" fmla="*/ 18 w 37"/>
                <a:gd name="T49" fmla="*/ 8 h 17"/>
                <a:gd name="T50" fmla="*/ 19 w 37"/>
                <a:gd name="T51" fmla="*/ 9 h 17"/>
                <a:gd name="T52" fmla="*/ 19 w 37"/>
                <a:gd name="T53" fmla="*/ 9 h 17"/>
                <a:gd name="T54" fmla="*/ 21 w 37"/>
                <a:gd name="T55" fmla="*/ 9 h 17"/>
                <a:gd name="T56" fmla="*/ 21 w 37"/>
                <a:gd name="T57" fmla="*/ 9 h 17"/>
                <a:gd name="T58" fmla="*/ 22 w 37"/>
                <a:gd name="T59" fmla="*/ 10 h 17"/>
                <a:gd name="T60" fmla="*/ 22 w 37"/>
                <a:gd name="T61" fmla="*/ 10 h 17"/>
                <a:gd name="T62" fmla="*/ 24 w 37"/>
                <a:gd name="T63" fmla="*/ 11 h 17"/>
                <a:gd name="T64" fmla="*/ 24 w 37"/>
                <a:gd name="T65" fmla="*/ 11 h 17"/>
                <a:gd name="T66" fmla="*/ 25 w 37"/>
                <a:gd name="T67" fmla="*/ 11 h 17"/>
                <a:gd name="T68" fmla="*/ 25 w 37"/>
                <a:gd name="T69" fmla="*/ 11 h 17"/>
                <a:gd name="T70" fmla="*/ 27 w 37"/>
                <a:gd name="T71" fmla="*/ 12 h 17"/>
                <a:gd name="T72" fmla="*/ 27 w 37"/>
                <a:gd name="T73" fmla="*/ 12 h 17"/>
                <a:gd name="T74" fmla="*/ 28 w 37"/>
                <a:gd name="T75" fmla="*/ 13 h 17"/>
                <a:gd name="T76" fmla="*/ 28 w 37"/>
                <a:gd name="T77" fmla="*/ 13 h 17"/>
                <a:gd name="T78" fmla="*/ 30 w 37"/>
                <a:gd name="T79" fmla="*/ 13 h 17"/>
                <a:gd name="T80" fmla="*/ 30 w 37"/>
                <a:gd name="T81" fmla="*/ 13 h 17"/>
                <a:gd name="T82" fmla="*/ 31 w 37"/>
                <a:gd name="T83" fmla="*/ 14 h 17"/>
                <a:gd name="T84" fmla="*/ 31 w 37"/>
                <a:gd name="T85" fmla="*/ 14 h 17"/>
                <a:gd name="T86" fmla="*/ 33 w 37"/>
                <a:gd name="T87" fmla="*/ 15 h 17"/>
                <a:gd name="T88" fmla="*/ 33 w 37"/>
                <a:gd name="T89" fmla="*/ 15 h 17"/>
                <a:gd name="T90" fmla="*/ 34 w 37"/>
                <a:gd name="T91" fmla="*/ 15 h 17"/>
                <a:gd name="T92" fmla="*/ 34 w 37"/>
                <a:gd name="T93" fmla="*/ 15 h 17"/>
                <a:gd name="T94" fmla="*/ 36 w 37"/>
                <a:gd name="T95" fmla="*/ 16 h 17"/>
                <a:gd name="T96" fmla="*/ 36 w 37"/>
                <a:gd name="T97" fmla="*/ 16 h 17"/>
                <a:gd name="T98" fmla="*/ 37 w 37"/>
                <a:gd name="T9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7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7" y="1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4" name="Freeform 2117"/>
            <p:cNvSpPr>
              <a:spLocks/>
            </p:cNvSpPr>
            <p:nvPr/>
          </p:nvSpPr>
          <p:spPr bwMode="auto">
            <a:xfrm>
              <a:off x="3256356" y="-2887801"/>
              <a:ext cx="46484" cy="19370"/>
            </a:xfrm>
            <a:custGeom>
              <a:avLst/>
              <a:gdLst>
                <a:gd name="T0" fmla="*/ 0 w 36"/>
                <a:gd name="T1" fmla="*/ 0 h 15"/>
                <a:gd name="T2" fmla="*/ 0 w 36"/>
                <a:gd name="T3" fmla="*/ 0 h 15"/>
                <a:gd name="T4" fmla="*/ 2 w 36"/>
                <a:gd name="T5" fmla="*/ 0 h 15"/>
                <a:gd name="T6" fmla="*/ 2 w 36"/>
                <a:gd name="T7" fmla="*/ 0 h 15"/>
                <a:gd name="T8" fmla="*/ 3 w 36"/>
                <a:gd name="T9" fmla="*/ 1 h 15"/>
                <a:gd name="T10" fmla="*/ 3 w 36"/>
                <a:gd name="T11" fmla="*/ 1 h 15"/>
                <a:gd name="T12" fmla="*/ 5 w 36"/>
                <a:gd name="T13" fmla="*/ 1 h 15"/>
                <a:gd name="T14" fmla="*/ 5 w 36"/>
                <a:gd name="T15" fmla="*/ 1 h 15"/>
                <a:gd name="T16" fmla="*/ 6 w 36"/>
                <a:gd name="T17" fmla="*/ 2 h 15"/>
                <a:gd name="T18" fmla="*/ 6 w 36"/>
                <a:gd name="T19" fmla="*/ 2 h 15"/>
                <a:gd name="T20" fmla="*/ 8 w 36"/>
                <a:gd name="T21" fmla="*/ 3 h 15"/>
                <a:gd name="T22" fmla="*/ 8 w 36"/>
                <a:gd name="T23" fmla="*/ 3 h 15"/>
                <a:gd name="T24" fmla="*/ 9 w 36"/>
                <a:gd name="T25" fmla="*/ 4 h 15"/>
                <a:gd name="T26" fmla="*/ 9 w 36"/>
                <a:gd name="T27" fmla="*/ 4 h 15"/>
                <a:gd name="T28" fmla="*/ 11 w 36"/>
                <a:gd name="T29" fmla="*/ 4 h 15"/>
                <a:gd name="T30" fmla="*/ 11 w 36"/>
                <a:gd name="T31" fmla="*/ 4 h 15"/>
                <a:gd name="T32" fmla="*/ 12 w 36"/>
                <a:gd name="T33" fmla="*/ 5 h 15"/>
                <a:gd name="T34" fmla="*/ 12 w 36"/>
                <a:gd name="T35" fmla="*/ 5 h 15"/>
                <a:gd name="T36" fmla="*/ 14 w 36"/>
                <a:gd name="T37" fmla="*/ 6 h 15"/>
                <a:gd name="T38" fmla="*/ 14 w 36"/>
                <a:gd name="T39" fmla="*/ 6 h 15"/>
                <a:gd name="T40" fmla="*/ 15 w 36"/>
                <a:gd name="T41" fmla="*/ 6 h 15"/>
                <a:gd name="T42" fmla="*/ 15 w 36"/>
                <a:gd name="T43" fmla="*/ 6 h 15"/>
                <a:gd name="T44" fmla="*/ 17 w 36"/>
                <a:gd name="T45" fmla="*/ 7 h 15"/>
                <a:gd name="T46" fmla="*/ 17 w 36"/>
                <a:gd name="T47" fmla="*/ 7 h 15"/>
                <a:gd name="T48" fmla="*/ 18 w 36"/>
                <a:gd name="T49" fmla="*/ 7 h 15"/>
                <a:gd name="T50" fmla="*/ 18 w 36"/>
                <a:gd name="T51" fmla="*/ 7 h 15"/>
                <a:gd name="T52" fmla="*/ 20 w 36"/>
                <a:gd name="T53" fmla="*/ 8 h 15"/>
                <a:gd name="T54" fmla="*/ 20 w 36"/>
                <a:gd name="T55" fmla="*/ 8 h 15"/>
                <a:gd name="T56" fmla="*/ 21 w 36"/>
                <a:gd name="T57" fmla="*/ 9 h 15"/>
                <a:gd name="T58" fmla="*/ 21 w 36"/>
                <a:gd name="T59" fmla="*/ 9 h 15"/>
                <a:gd name="T60" fmla="*/ 23 w 36"/>
                <a:gd name="T61" fmla="*/ 9 h 15"/>
                <a:gd name="T62" fmla="*/ 23 w 36"/>
                <a:gd name="T63" fmla="*/ 9 h 15"/>
                <a:gd name="T64" fmla="*/ 24 w 36"/>
                <a:gd name="T65" fmla="*/ 10 h 15"/>
                <a:gd name="T66" fmla="*/ 24 w 36"/>
                <a:gd name="T67" fmla="*/ 10 h 15"/>
                <a:gd name="T68" fmla="*/ 26 w 36"/>
                <a:gd name="T69" fmla="*/ 11 h 15"/>
                <a:gd name="T70" fmla="*/ 26 w 36"/>
                <a:gd name="T71" fmla="*/ 11 h 15"/>
                <a:gd name="T72" fmla="*/ 27 w 36"/>
                <a:gd name="T73" fmla="*/ 11 h 15"/>
                <a:gd name="T74" fmla="*/ 27 w 36"/>
                <a:gd name="T75" fmla="*/ 12 h 15"/>
                <a:gd name="T76" fmla="*/ 29 w 36"/>
                <a:gd name="T77" fmla="*/ 12 h 15"/>
                <a:gd name="T78" fmla="*/ 29 w 36"/>
                <a:gd name="T79" fmla="*/ 12 h 15"/>
                <a:gd name="T80" fmla="*/ 30 w 36"/>
                <a:gd name="T81" fmla="*/ 13 h 15"/>
                <a:gd name="T82" fmla="*/ 30 w 36"/>
                <a:gd name="T83" fmla="*/ 13 h 15"/>
                <a:gd name="T84" fmla="*/ 32 w 36"/>
                <a:gd name="T85" fmla="*/ 13 h 15"/>
                <a:gd name="T86" fmla="*/ 32 w 36"/>
                <a:gd name="T87" fmla="*/ 13 h 15"/>
                <a:gd name="T88" fmla="*/ 33 w 36"/>
                <a:gd name="T89" fmla="*/ 14 h 15"/>
                <a:gd name="T90" fmla="*/ 33 w 36"/>
                <a:gd name="T91" fmla="*/ 14 h 15"/>
                <a:gd name="T92" fmla="*/ 35 w 36"/>
                <a:gd name="T93" fmla="*/ 15 h 15"/>
                <a:gd name="T94" fmla="*/ 35 w 36"/>
                <a:gd name="T95" fmla="*/ 15 h 15"/>
                <a:gd name="T96" fmla="*/ 36 w 36"/>
                <a:gd name="T97" fmla="*/ 15 h 15"/>
                <a:gd name="T98" fmla="*/ 36 w 36"/>
                <a:gd name="T9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7" y="11"/>
                  </a:lnTo>
                  <a:lnTo>
                    <a:pt x="27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6" y="15"/>
                  </a:lnTo>
                  <a:lnTo>
                    <a:pt x="36" y="1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5" name="Freeform 2118"/>
            <p:cNvSpPr>
              <a:spLocks/>
            </p:cNvSpPr>
            <p:nvPr/>
          </p:nvSpPr>
          <p:spPr bwMode="auto">
            <a:xfrm>
              <a:off x="3302840" y="-2868432"/>
              <a:ext cx="49066" cy="20661"/>
            </a:xfrm>
            <a:custGeom>
              <a:avLst/>
              <a:gdLst>
                <a:gd name="T0" fmla="*/ 0 w 38"/>
                <a:gd name="T1" fmla="*/ 0 h 16"/>
                <a:gd name="T2" fmla="*/ 2 w 38"/>
                <a:gd name="T3" fmla="*/ 1 h 16"/>
                <a:gd name="T4" fmla="*/ 2 w 38"/>
                <a:gd name="T5" fmla="*/ 1 h 16"/>
                <a:gd name="T6" fmla="*/ 3 w 38"/>
                <a:gd name="T7" fmla="*/ 1 h 16"/>
                <a:gd name="T8" fmla="*/ 3 w 38"/>
                <a:gd name="T9" fmla="*/ 1 h 16"/>
                <a:gd name="T10" fmla="*/ 5 w 38"/>
                <a:gd name="T11" fmla="*/ 2 h 16"/>
                <a:gd name="T12" fmla="*/ 5 w 38"/>
                <a:gd name="T13" fmla="*/ 2 h 16"/>
                <a:gd name="T14" fmla="*/ 6 w 38"/>
                <a:gd name="T15" fmla="*/ 3 h 16"/>
                <a:gd name="T16" fmla="*/ 6 w 38"/>
                <a:gd name="T17" fmla="*/ 3 h 16"/>
                <a:gd name="T18" fmla="*/ 8 w 38"/>
                <a:gd name="T19" fmla="*/ 3 h 16"/>
                <a:gd name="T20" fmla="*/ 8 w 38"/>
                <a:gd name="T21" fmla="*/ 4 h 16"/>
                <a:gd name="T22" fmla="*/ 9 w 38"/>
                <a:gd name="T23" fmla="*/ 4 h 16"/>
                <a:gd name="T24" fmla="*/ 9 w 38"/>
                <a:gd name="T25" fmla="*/ 4 h 16"/>
                <a:gd name="T26" fmla="*/ 11 w 38"/>
                <a:gd name="T27" fmla="*/ 5 h 16"/>
                <a:gd name="T28" fmla="*/ 11 w 38"/>
                <a:gd name="T29" fmla="*/ 5 h 16"/>
                <a:gd name="T30" fmla="*/ 12 w 38"/>
                <a:gd name="T31" fmla="*/ 6 h 16"/>
                <a:gd name="T32" fmla="*/ 12 w 38"/>
                <a:gd name="T33" fmla="*/ 6 h 16"/>
                <a:gd name="T34" fmla="*/ 14 w 38"/>
                <a:gd name="T35" fmla="*/ 6 h 16"/>
                <a:gd name="T36" fmla="*/ 14 w 38"/>
                <a:gd name="T37" fmla="*/ 6 h 16"/>
                <a:gd name="T38" fmla="*/ 15 w 38"/>
                <a:gd name="T39" fmla="*/ 7 h 16"/>
                <a:gd name="T40" fmla="*/ 15 w 38"/>
                <a:gd name="T41" fmla="*/ 7 h 16"/>
                <a:gd name="T42" fmla="*/ 17 w 38"/>
                <a:gd name="T43" fmla="*/ 7 h 16"/>
                <a:gd name="T44" fmla="*/ 17 w 38"/>
                <a:gd name="T45" fmla="*/ 7 h 16"/>
                <a:gd name="T46" fmla="*/ 18 w 38"/>
                <a:gd name="T47" fmla="*/ 8 h 16"/>
                <a:gd name="T48" fmla="*/ 18 w 38"/>
                <a:gd name="T49" fmla="*/ 8 h 16"/>
                <a:gd name="T50" fmla="*/ 20 w 38"/>
                <a:gd name="T51" fmla="*/ 9 h 16"/>
                <a:gd name="T52" fmla="*/ 20 w 38"/>
                <a:gd name="T53" fmla="*/ 9 h 16"/>
                <a:gd name="T54" fmla="*/ 21 w 38"/>
                <a:gd name="T55" fmla="*/ 9 h 16"/>
                <a:gd name="T56" fmla="*/ 21 w 38"/>
                <a:gd name="T57" fmla="*/ 9 h 16"/>
                <a:gd name="T58" fmla="*/ 23 w 38"/>
                <a:gd name="T59" fmla="*/ 10 h 16"/>
                <a:gd name="T60" fmla="*/ 23 w 38"/>
                <a:gd name="T61" fmla="*/ 10 h 16"/>
                <a:gd name="T62" fmla="*/ 24 w 38"/>
                <a:gd name="T63" fmla="*/ 10 h 16"/>
                <a:gd name="T64" fmla="*/ 24 w 38"/>
                <a:gd name="T65" fmla="*/ 10 h 16"/>
                <a:gd name="T66" fmla="*/ 26 w 38"/>
                <a:gd name="T67" fmla="*/ 11 h 16"/>
                <a:gd name="T68" fmla="*/ 26 w 38"/>
                <a:gd name="T69" fmla="*/ 11 h 16"/>
                <a:gd name="T70" fmla="*/ 27 w 38"/>
                <a:gd name="T71" fmla="*/ 12 h 16"/>
                <a:gd name="T72" fmla="*/ 27 w 38"/>
                <a:gd name="T73" fmla="*/ 12 h 16"/>
                <a:gd name="T74" fmla="*/ 29 w 38"/>
                <a:gd name="T75" fmla="*/ 12 h 16"/>
                <a:gd name="T76" fmla="*/ 29 w 38"/>
                <a:gd name="T77" fmla="*/ 13 h 16"/>
                <a:gd name="T78" fmla="*/ 30 w 38"/>
                <a:gd name="T79" fmla="*/ 13 h 16"/>
                <a:gd name="T80" fmla="*/ 30 w 38"/>
                <a:gd name="T81" fmla="*/ 13 h 16"/>
                <a:gd name="T82" fmla="*/ 32 w 38"/>
                <a:gd name="T83" fmla="*/ 14 h 16"/>
                <a:gd name="T84" fmla="*/ 32 w 38"/>
                <a:gd name="T85" fmla="*/ 14 h 16"/>
                <a:gd name="T86" fmla="*/ 33 w 38"/>
                <a:gd name="T87" fmla="*/ 14 h 16"/>
                <a:gd name="T88" fmla="*/ 33 w 38"/>
                <a:gd name="T89" fmla="*/ 15 h 16"/>
                <a:gd name="T90" fmla="*/ 35 w 38"/>
                <a:gd name="T91" fmla="*/ 15 h 16"/>
                <a:gd name="T92" fmla="*/ 35 w 38"/>
                <a:gd name="T93" fmla="*/ 15 h 16"/>
                <a:gd name="T94" fmla="*/ 36 w 38"/>
                <a:gd name="T95" fmla="*/ 16 h 16"/>
                <a:gd name="T96" fmla="*/ 36 w 38"/>
                <a:gd name="T97" fmla="*/ 16 h 16"/>
                <a:gd name="T98" fmla="*/ 38 w 38"/>
                <a:gd name="T9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6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9" y="12"/>
                  </a:lnTo>
                  <a:lnTo>
                    <a:pt x="29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3" y="14"/>
                  </a:lnTo>
                  <a:lnTo>
                    <a:pt x="33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8" y="16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6" name="Freeform 2119"/>
            <p:cNvSpPr>
              <a:spLocks/>
            </p:cNvSpPr>
            <p:nvPr/>
          </p:nvSpPr>
          <p:spPr bwMode="auto">
            <a:xfrm>
              <a:off x="3351906" y="-2847771"/>
              <a:ext cx="46484" cy="19370"/>
            </a:xfrm>
            <a:custGeom>
              <a:avLst/>
              <a:gdLst>
                <a:gd name="T0" fmla="*/ 0 w 36"/>
                <a:gd name="T1" fmla="*/ 0 h 15"/>
                <a:gd name="T2" fmla="*/ 0 w 36"/>
                <a:gd name="T3" fmla="*/ 0 h 15"/>
                <a:gd name="T4" fmla="*/ 1 w 36"/>
                <a:gd name="T5" fmla="*/ 1 h 15"/>
                <a:gd name="T6" fmla="*/ 1 w 36"/>
                <a:gd name="T7" fmla="*/ 1 h 15"/>
                <a:gd name="T8" fmla="*/ 3 w 36"/>
                <a:gd name="T9" fmla="*/ 2 h 15"/>
                <a:gd name="T10" fmla="*/ 3 w 36"/>
                <a:gd name="T11" fmla="*/ 2 h 15"/>
                <a:gd name="T12" fmla="*/ 4 w 36"/>
                <a:gd name="T13" fmla="*/ 2 h 15"/>
                <a:gd name="T14" fmla="*/ 4 w 36"/>
                <a:gd name="T15" fmla="*/ 2 h 15"/>
                <a:gd name="T16" fmla="*/ 6 w 36"/>
                <a:gd name="T17" fmla="*/ 3 h 15"/>
                <a:gd name="T18" fmla="*/ 6 w 36"/>
                <a:gd name="T19" fmla="*/ 3 h 15"/>
                <a:gd name="T20" fmla="*/ 7 w 36"/>
                <a:gd name="T21" fmla="*/ 3 h 15"/>
                <a:gd name="T22" fmla="*/ 7 w 36"/>
                <a:gd name="T23" fmla="*/ 3 h 15"/>
                <a:gd name="T24" fmla="*/ 9 w 36"/>
                <a:gd name="T25" fmla="*/ 4 h 15"/>
                <a:gd name="T26" fmla="*/ 9 w 36"/>
                <a:gd name="T27" fmla="*/ 4 h 15"/>
                <a:gd name="T28" fmla="*/ 10 w 36"/>
                <a:gd name="T29" fmla="*/ 5 h 15"/>
                <a:gd name="T30" fmla="*/ 10 w 36"/>
                <a:gd name="T31" fmla="*/ 5 h 15"/>
                <a:gd name="T32" fmla="*/ 12 w 36"/>
                <a:gd name="T33" fmla="*/ 5 h 15"/>
                <a:gd name="T34" fmla="*/ 12 w 36"/>
                <a:gd name="T35" fmla="*/ 5 h 15"/>
                <a:gd name="T36" fmla="*/ 13 w 36"/>
                <a:gd name="T37" fmla="*/ 6 h 15"/>
                <a:gd name="T38" fmla="*/ 13 w 36"/>
                <a:gd name="T39" fmla="*/ 6 h 15"/>
                <a:gd name="T40" fmla="*/ 15 w 36"/>
                <a:gd name="T41" fmla="*/ 6 h 15"/>
                <a:gd name="T42" fmla="*/ 15 w 36"/>
                <a:gd name="T43" fmla="*/ 6 h 15"/>
                <a:gd name="T44" fmla="*/ 16 w 36"/>
                <a:gd name="T45" fmla="*/ 7 h 15"/>
                <a:gd name="T46" fmla="*/ 16 w 36"/>
                <a:gd name="T47" fmla="*/ 7 h 15"/>
                <a:gd name="T48" fmla="*/ 18 w 36"/>
                <a:gd name="T49" fmla="*/ 8 h 15"/>
                <a:gd name="T50" fmla="*/ 18 w 36"/>
                <a:gd name="T51" fmla="*/ 8 h 15"/>
                <a:gd name="T52" fmla="*/ 19 w 36"/>
                <a:gd name="T53" fmla="*/ 8 h 15"/>
                <a:gd name="T54" fmla="*/ 19 w 36"/>
                <a:gd name="T55" fmla="*/ 8 h 15"/>
                <a:gd name="T56" fmla="*/ 21 w 36"/>
                <a:gd name="T57" fmla="*/ 9 h 15"/>
                <a:gd name="T58" fmla="*/ 21 w 36"/>
                <a:gd name="T59" fmla="*/ 9 h 15"/>
                <a:gd name="T60" fmla="*/ 22 w 36"/>
                <a:gd name="T61" fmla="*/ 10 h 15"/>
                <a:gd name="T62" fmla="*/ 22 w 36"/>
                <a:gd name="T63" fmla="*/ 10 h 15"/>
                <a:gd name="T64" fmla="*/ 24 w 36"/>
                <a:gd name="T65" fmla="*/ 10 h 15"/>
                <a:gd name="T66" fmla="*/ 24 w 36"/>
                <a:gd name="T67" fmla="*/ 10 h 15"/>
                <a:gd name="T68" fmla="*/ 25 w 36"/>
                <a:gd name="T69" fmla="*/ 11 h 15"/>
                <a:gd name="T70" fmla="*/ 25 w 36"/>
                <a:gd name="T71" fmla="*/ 11 h 15"/>
                <a:gd name="T72" fmla="*/ 27 w 36"/>
                <a:gd name="T73" fmla="*/ 12 h 15"/>
                <a:gd name="T74" fmla="*/ 27 w 36"/>
                <a:gd name="T75" fmla="*/ 12 h 15"/>
                <a:gd name="T76" fmla="*/ 28 w 36"/>
                <a:gd name="T77" fmla="*/ 12 h 15"/>
                <a:gd name="T78" fmla="*/ 28 w 36"/>
                <a:gd name="T79" fmla="*/ 12 h 15"/>
                <a:gd name="T80" fmla="*/ 30 w 36"/>
                <a:gd name="T81" fmla="*/ 13 h 15"/>
                <a:gd name="T82" fmla="*/ 30 w 36"/>
                <a:gd name="T83" fmla="*/ 13 h 15"/>
                <a:gd name="T84" fmla="*/ 31 w 36"/>
                <a:gd name="T85" fmla="*/ 13 h 15"/>
                <a:gd name="T86" fmla="*/ 31 w 36"/>
                <a:gd name="T87" fmla="*/ 14 h 15"/>
                <a:gd name="T88" fmla="*/ 33 w 36"/>
                <a:gd name="T89" fmla="*/ 14 h 15"/>
                <a:gd name="T90" fmla="*/ 33 w 36"/>
                <a:gd name="T91" fmla="*/ 14 h 15"/>
                <a:gd name="T92" fmla="*/ 34 w 36"/>
                <a:gd name="T93" fmla="*/ 15 h 15"/>
                <a:gd name="T94" fmla="*/ 34 w 36"/>
                <a:gd name="T95" fmla="*/ 15 h 15"/>
                <a:gd name="T96" fmla="*/ 36 w 36"/>
                <a:gd name="T97" fmla="*/ 15 h 15"/>
                <a:gd name="T98" fmla="*/ 36 w 36"/>
                <a:gd name="T9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5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6" y="15"/>
                  </a:lnTo>
                  <a:lnTo>
                    <a:pt x="36" y="1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7" name="Freeform 2120"/>
            <p:cNvSpPr>
              <a:spLocks/>
            </p:cNvSpPr>
            <p:nvPr/>
          </p:nvSpPr>
          <p:spPr bwMode="auto">
            <a:xfrm>
              <a:off x="3398390" y="-2828401"/>
              <a:ext cx="47776" cy="19370"/>
            </a:xfrm>
            <a:custGeom>
              <a:avLst/>
              <a:gdLst>
                <a:gd name="T0" fmla="*/ 0 w 37"/>
                <a:gd name="T1" fmla="*/ 0 h 15"/>
                <a:gd name="T2" fmla="*/ 1 w 37"/>
                <a:gd name="T3" fmla="*/ 1 h 15"/>
                <a:gd name="T4" fmla="*/ 1 w 37"/>
                <a:gd name="T5" fmla="*/ 1 h 15"/>
                <a:gd name="T6" fmla="*/ 3 w 37"/>
                <a:gd name="T7" fmla="*/ 2 h 15"/>
                <a:gd name="T8" fmla="*/ 3 w 37"/>
                <a:gd name="T9" fmla="*/ 2 h 15"/>
                <a:gd name="T10" fmla="*/ 4 w 37"/>
                <a:gd name="T11" fmla="*/ 2 h 15"/>
                <a:gd name="T12" fmla="*/ 4 w 37"/>
                <a:gd name="T13" fmla="*/ 2 h 15"/>
                <a:gd name="T14" fmla="*/ 6 w 37"/>
                <a:gd name="T15" fmla="*/ 3 h 15"/>
                <a:gd name="T16" fmla="*/ 6 w 37"/>
                <a:gd name="T17" fmla="*/ 3 h 15"/>
                <a:gd name="T18" fmla="*/ 7 w 37"/>
                <a:gd name="T19" fmla="*/ 3 h 15"/>
                <a:gd name="T20" fmla="*/ 7 w 37"/>
                <a:gd name="T21" fmla="*/ 3 h 15"/>
                <a:gd name="T22" fmla="*/ 9 w 37"/>
                <a:gd name="T23" fmla="*/ 4 h 15"/>
                <a:gd name="T24" fmla="*/ 9 w 37"/>
                <a:gd name="T25" fmla="*/ 4 h 15"/>
                <a:gd name="T26" fmla="*/ 10 w 37"/>
                <a:gd name="T27" fmla="*/ 5 h 15"/>
                <a:gd name="T28" fmla="*/ 10 w 37"/>
                <a:gd name="T29" fmla="*/ 5 h 15"/>
                <a:gd name="T30" fmla="*/ 12 w 37"/>
                <a:gd name="T31" fmla="*/ 5 h 15"/>
                <a:gd name="T32" fmla="*/ 12 w 37"/>
                <a:gd name="T33" fmla="*/ 5 h 15"/>
                <a:gd name="T34" fmla="*/ 13 w 37"/>
                <a:gd name="T35" fmla="*/ 6 h 15"/>
                <a:gd name="T36" fmla="*/ 13 w 37"/>
                <a:gd name="T37" fmla="*/ 6 h 15"/>
                <a:gd name="T38" fmla="*/ 15 w 37"/>
                <a:gd name="T39" fmla="*/ 6 h 15"/>
                <a:gd name="T40" fmla="*/ 15 w 37"/>
                <a:gd name="T41" fmla="*/ 6 h 15"/>
                <a:gd name="T42" fmla="*/ 16 w 37"/>
                <a:gd name="T43" fmla="*/ 7 h 15"/>
                <a:gd name="T44" fmla="*/ 16 w 37"/>
                <a:gd name="T45" fmla="*/ 7 h 15"/>
                <a:gd name="T46" fmla="*/ 18 w 37"/>
                <a:gd name="T47" fmla="*/ 8 h 15"/>
                <a:gd name="T48" fmla="*/ 18 w 37"/>
                <a:gd name="T49" fmla="*/ 8 h 15"/>
                <a:gd name="T50" fmla="*/ 19 w 37"/>
                <a:gd name="T51" fmla="*/ 8 h 15"/>
                <a:gd name="T52" fmla="*/ 19 w 37"/>
                <a:gd name="T53" fmla="*/ 8 h 15"/>
                <a:gd name="T54" fmla="*/ 21 w 37"/>
                <a:gd name="T55" fmla="*/ 9 h 15"/>
                <a:gd name="T56" fmla="*/ 21 w 37"/>
                <a:gd name="T57" fmla="*/ 9 h 15"/>
                <a:gd name="T58" fmla="*/ 22 w 37"/>
                <a:gd name="T59" fmla="*/ 9 h 15"/>
                <a:gd name="T60" fmla="*/ 22 w 37"/>
                <a:gd name="T61" fmla="*/ 9 h 15"/>
                <a:gd name="T62" fmla="*/ 24 w 37"/>
                <a:gd name="T63" fmla="*/ 10 h 15"/>
                <a:gd name="T64" fmla="*/ 24 w 37"/>
                <a:gd name="T65" fmla="*/ 10 h 15"/>
                <a:gd name="T66" fmla="*/ 25 w 37"/>
                <a:gd name="T67" fmla="*/ 11 h 15"/>
                <a:gd name="T68" fmla="*/ 25 w 37"/>
                <a:gd name="T69" fmla="*/ 11 h 15"/>
                <a:gd name="T70" fmla="*/ 27 w 37"/>
                <a:gd name="T71" fmla="*/ 11 h 15"/>
                <a:gd name="T72" fmla="*/ 27 w 37"/>
                <a:gd name="T73" fmla="*/ 11 h 15"/>
                <a:gd name="T74" fmla="*/ 28 w 37"/>
                <a:gd name="T75" fmla="*/ 12 h 15"/>
                <a:gd name="T76" fmla="*/ 28 w 37"/>
                <a:gd name="T77" fmla="*/ 12 h 15"/>
                <a:gd name="T78" fmla="*/ 30 w 37"/>
                <a:gd name="T79" fmla="*/ 12 h 15"/>
                <a:gd name="T80" fmla="*/ 30 w 37"/>
                <a:gd name="T81" fmla="*/ 12 h 15"/>
                <a:gd name="T82" fmla="*/ 31 w 37"/>
                <a:gd name="T83" fmla="*/ 13 h 15"/>
                <a:gd name="T84" fmla="*/ 31 w 37"/>
                <a:gd name="T85" fmla="*/ 13 h 15"/>
                <a:gd name="T86" fmla="*/ 33 w 37"/>
                <a:gd name="T87" fmla="*/ 14 h 15"/>
                <a:gd name="T88" fmla="*/ 33 w 37"/>
                <a:gd name="T89" fmla="*/ 14 h 15"/>
                <a:gd name="T90" fmla="*/ 34 w 37"/>
                <a:gd name="T91" fmla="*/ 14 h 15"/>
                <a:gd name="T92" fmla="*/ 34 w 37"/>
                <a:gd name="T93" fmla="*/ 14 h 15"/>
                <a:gd name="T94" fmla="*/ 36 w 37"/>
                <a:gd name="T95" fmla="*/ 15 h 15"/>
                <a:gd name="T96" fmla="*/ 36 w 37"/>
                <a:gd name="T97" fmla="*/ 15 h 15"/>
                <a:gd name="T98" fmla="*/ 37 w 37"/>
                <a:gd name="T9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5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7" y="1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8" name="Freeform 2121"/>
            <p:cNvSpPr>
              <a:spLocks/>
            </p:cNvSpPr>
            <p:nvPr/>
          </p:nvSpPr>
          <p:spPr bwMode="auto">
            <a:xfrm>
              <a:off x="3446165" y="-2809031"/>
              <a:ext cx="46484" cy="19370"/>
            </a:xfrm>
            <a:custGeom>
              <a:avLst/>
              <a:gdLst>
                <a:gd name="T0" fmla="*/ 0 w 36"/>
                <a:gd name="T1" fmla="*/ 0 h 15"/>
                <a:gd name="T2" fmla="*/ 0 w 36"/>
                <a:gd name="T3" fmla="*/ 0 h 15"/>
                <a:gd name="T4" fmla="*/ 2 w 36"/>
                <a:gd name="T5" fmla="*/ 1 h 15"/>
                <a:gd name="T6" fmla="*/ 2 w 36"/>
                <a:gd name="T7" fmla="*/ 1 h 15"/>
                <a:gd name="T8" fmla="*/ 3 w 36"/>
                <a:gd name="T9" fmla="*/ 2 h 15"/>
                <a:gd name="T10" fmla="*/ 3 w 36"/>
                <a:gd name="T11" fmla="*/ 2 h 15"/>
                <a:gd name="T12" fmla="*/ 5 w 36"/>
                <a:gd name="T13" fmla="*/ 2 h 15"/>
                <a:gd name="T14" fmla="*/ 5 w 36"/>
                <a:gd name="T15" fmla="*/ 2 h 15"/>
                <a:gd name="T16" fmla="*/ 6 w 36"/>
                <a:gd name="T17" fmla="*/ 3 h 15"/>
                <a:gd name="T18" fmla="*/ 6 w 36"/>
                <a:gd name="T19" fmla="*/ 3 h 15"/>
                <a:gd name="T20" fmla="*/ 8 w 36"/>
                <a:gd name="T21" fmla="*/ 3 h 15"/>
                <a:gd name="T22" fmla="*/ 8 w 36"/>
                <a:gd name="T23" fmla="*/ 3 h 15"/>
                <a:gd name="T24" fmla="*/ 9 w 36"/>
                <a:gd name="T25" fmla="*/ 4 h 15"/>
                <a:gd name="T26" fmla="*/ 9 w 36"/>
                <a:gd name="T27" fmla="*/ 4 h 15"/>
                <a:gd name="T28" fmla="*/ 11 w 36"/>
                <a:gd name="T29" fmla="*/ 5 h 15"/>
                <a:gd name="T30" fmla="*/ 11 w 36"/>
                <a:gd name="T31" fmla="*/ 5 h 15"/>
                <a:gd name="T32" fmla="*/ 12 w 36"/>
                <a:gd name="T33" fmla="*/ 5 h 15"/>
                <a:gd name="T34" fmla="*/ 12 w 36"/>
                <a:gd name="T35" fmla="*/ 5 h 15"/>
                <a:gd name="T36" fmla="*/ 14 w 36"/>
                <a:gd name="T37" fmla="*/ 6 h 15"/>
                <a:gd name="T38" fmla="*/ 14 w 36"/>
                <a:gd name="T39" fmla="*/ 6 h 15"/>
                <a:gd name="T40" fmla="*/ 15 w 36"/>
                <a:gd name="T41" fmla="*/ 6 h 15"/>
                <a:gd name="T42" fmla="*/ 15 w 36"/>
                <a:gd name="T43" fmla="*/ 6 h 15"/>
                <a:gd name="T44" fmla="*/ 17 w 36"/>
                <a:gd name="T45" fmla="*/ 7 h 15"/>
                <a:gd name="T46" fmla="*/ 17 w 36"/>
                <a:gd name="T47" fmla="*/ 7 h 15"/>
                <a:gd name="T48" fmla="*/ 18 w 36"/>
                <a:gd name="T49" fmla="*/ 8 h 15"/>
                <a:gd name="T50" fmla="*/ 18 w 36"/>
                <a:gd name="T51" fmla="*/ 8 h 15"/>
                <a:gd name="T52" fmla="*/ 20 w 36"/>
                <a:gd name="T53" fmla="*/ 8 h 15"/>
                <a:gd name="T54" fmla="*/ 20 w 36"/>
                <a:gd name="T55" fmla="*/ 8 h 15"/>
                <a:gd name="T56" fmla="*/ 21 w 36"/>
                <a:gd name="T57" fmla="*/ 9 h 15"/>
                <a:gd name="T58" fmla="*/ 21 w 36"/>
                <a:gd name="T59" fmla="*/ 9 h 15"/>
                <a:gd name="T60" fmla="*/ 23 w 36"/>
                <a:gd name="T61" fmla="*/ 9 h 15"/>
                <a:gd name="T62" fmla="*/ 23 w 36"/>
                <a:gd name="T63" fmla="*/ 9 h 15"/>
                <a:gd name="T64" fmla="*/ 24 w 36"/>
                <a:gd name="T65" fmla="*/ 10 h 15"/>
                <a:gd name="T66" fmla="*/ 24 w 36"/>
                <a:gd name="T67" fmla="*/ 10 h 15"/>
                <a:gd name="T68" fmla="*/ 26 w 36"/>
                <a:gd name="T69" fmla="*/ 11 h 15"/>
                <a:gd name="T70" fmla="*/ 26 w 36"/>
                <a:gd name="T71" fmla="*/ 11 h 15"/>
                <a:gd name="T72" fmla="*/ 27 w 36"/>
                <a:gd name="T73" fmla="*/ 11 h 15"/>
                <a:gd name="T74" fmla="*/ 27 w 36"/>
                <a:gd name="T75" fmla="*/ 11 h 15"/>
                <a:gd name="T76" fmla="*/ 29 w 36"/>
                <a:gd name="T77" fmla="*/ 12 h 15"/>
                <a:gd name="T78" fmla="*/ 29 w 36"/>
                <a:gd name="T79" fmla="*/ 12 h 15"/>
                <a:gd name="T80" fmla="*/ 30 w 36"/>
                <a:gd name="T81" fmla="*/ 12 h 15"/>
                <a:gd name="T82" fmla="*/ 30 w 36"/>
                <a:gd name="T83" fmla="*/ 12 h 15"/>
                <a:gd name="T84" fmla="*/ 32 w 36"/>
                <a:gd name="T85" fmla="*/ 13 h 15"/>
                <a:gd name="T86" fmla="*/ 32 w 36"/>
                <a:gd name="T87" fmla="*/ 13 h 15"/>
                <a:gd name="T88" fmla="*/ 33 w 36"/>
                <a:gd name="T89" fmla="*/ 14 h 15"/>
                <a:gd name="T90" fmla="*/ 33 w 36"/>
                <a:gd name="T91" fmla="*/ 14 h 15"/>
                <a:gd name="T92" fmla="*/ 35 w 36"/>
                <a:gd name="T93" fmla="*/ 14 h 15"/>
                <a:gd name="T94" fmla="*/ 35 w 36"/>
                <a:gd name="T95" fmla="*/ 14 h 15"/>
                <a:gd name="T96" fmla="*/ 36 w 36"/>
                <a:gd name="T97" fmla="*/ 15 h 15"/>
                <a:gd name="T98" fmla="*/ 36 w 36"/>
                <a:gd name="T9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5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6" y="15"/>
                  </a:lnTo>
                  <a:lnTo>
                    <a:pt x="36" y="1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9" name="Freeform 2122"/>
            <p:cNvSpPr>
              <a:spLocks/>
            </p:cNvSpPr>
            <p:nvPr/>
          </p:nvSpPr>
          <p:spPr bwMode="auto">
            <a:xfrm>
              <a:off x="3492650" y="-2789661"/>
              <a:ext cx="49066" cy="18078"/>
            </a:xfrm>
            <a:custGeom>
              <a:avLst/>
              <a:gdLst>
                <a:gd name="T0" fmla="*/ 0 w 38"/>
                <a:gd name="T1" fmla="*/ 0 h 14"/>
                <a:gd name="T2" fmla="*/ 2 w 38"/>
                <a:gd name="T3" fmla="*/ 0 h 14"/>
                <a:gd name="T4" fmla="*/ 2 w 38"/>
                <a:gd name="T5" fmla="*/ 0 h 14"/>
                <a:gd name="T6" fmla="*/ 3 w 38"/>
                <a:gd name="T7" fmla="*/ 1 h 14"/>
                <a:gd name="T8" fmla="*/ 3 w 38"/>
                <a:gd name="T9" fmla="*/ 1 h 14"/>
                <a:gd name="T10" fmla="*/ 5 w 38"/>
                <a:gd name="T11" fmla="*/ 2 h 14"/>
                <a:gd name="T12" fmla="*/ 5 w 38"/>
                <a:gd name="T13" fmla="*/ 2 h 14"/>
                <a:gd name="T14" fmla="*/ 6 w 38"/>
                <a:gd name="T15" fmla="*/ 2 h 14"/>
                <a:gd name="T16" fmla="*/ 6 w 38"/>
                <a:gd name="T17" fmla="*/ 2 h 14"/>
                <a:gd name="T18" fmla="*/ 8 w 38"/>
                <a:gd name="T19" fmla="*/ 3 h 14"/>
                <a:gd name="T20" fmla="*/ 8 w 38"/>
                <a:gd name="T21" fmla="*/ 3 h 14"/>
                <a:gd name="T22" fmla="*/ 9 w 38"/>
                <a:gd name="T23" fmla="*/ 3 h 14"/>
                <a:gd name="T24" fmla="*/ 9 w 38"/>
                <a:gd name="T25" fmla="*/ 3 h 14"/>
                <a:gd name="T26" fmla="*/ 11 w 38"/>
                <a:gd name="T27" fmla="*/ 4 h 14"/>
                <a:gd name="T28" fmla="*/ 11 w 38"/>
                <a:gd name="T29" fmla="*/ 4 h 14"/>
                <a:gd name="T30" fmla="*/ 12 w 38"/>
                <a:gd name="T31" fmla="*/ 5 h 14"/>
                <a:gd name="T32" fmla="*/ 12 w 38"/>
                <a:gd name="T33" fmla="*/ 5 h 14"/>
                <a:gd name="T34" fmla="*/ 14 w 38"/>
                <a:gd name="T35" fmla="*/ 5 h 14"/>
                <a:gd name="T36" fmla="*/ 14 w 38"/>
                <a:gd name="T37" fmla="*/ 5 h 14"/>
                <a:gd name="T38" fmla="*/ 15 w 38"/>
                <a:gd name="T39" fmla="*/ 6 h 14"/>
                <a:gd name="T40" fmla="*/ 15 w 38"/>
                <a:gd name="T41" fmla="*/ 6 h 14"/>
                <a:gd name="T42" fmla="*/ 17 w 38"/>
                <a:gd name="T43" fmla="*/ 6 h 14"/>
                <a:gd name="T44" fmla="*/ 17 w 38"/>
                <a:gd name="T45" fmla="*/ 6 h 14"/>
                <a:gd name="T46" fmla="*/ 18 w 38"/>
                <a:gd name="T47" fmla="*/ 7 h 14"/>
                <a:gd name="T48" fmla="*/ 18 w 38"/>
                <a:gd name="T49" fmla="*/ 7 h 14"/>
                <a:gd name="T50" fmla="*/ 20 w 38"/>
                <a:gd name="T51" fmla="*/ 8 h 14"/>
                <a:gd name="T52" fmla="*/ 20 w 38"/>
                <a:gd name="T53" fmla="*/ 8 h 14"/>
                <a:gd name="T54" fmla="*/ 21 w 38"/>
                <a:gd name="T55" fmla="*/ 8 h 14"/>
                <a:gd name="T56" fmla="*/ 21 w 38"/>
                <a:gd name="T57" fmla="*/ 8 h 14"/>
                <a:gd name="T58" fmla="*/ 23 w 38"/>
                <a:gd name="T59" fmla="*/ 9 h 14"/>
                <a:gd name="T60" fmla="*/ 23 w 38"/>
                <a:gd name="T61" fmla="*/ 9 h 14"/>
                <a:gd name="T62" fmla="*/ 24 w 38"/>
                <a:gd name="T63" fmla="*/ 9 h 14"/>
                <a:gd name="T64" fmla="*/ 24 w 38"/>
                <a:gd name="T65" fmla="*/ 9 h 14"/>
                <a:gd name="T66" fmla="*/ 26 w 38"/>
                <a:gd name="T67" fmla="*/ 10 h 14"/>
                <a:gd name="T68" fmla="*/ 26 w 38"/>
                <a:gd name="T69" fmla="*/ 10 h 14"/>
                <a:gd name="T70" fmla="*/ 27 w 38"/>
                <a:gd name="T71" fmla="*/ 11 h 14"/>
                <a:gd name="T72" fmla="*/ 27 w 38"/>
                <a:gd name="T73" fmla="*/ 11 h 14"/>
                <a:gd name="T74" fmla="*/ 29 w 38"/>
                <a:gd name="T75" fmla="*/ 11 h 14"/>
                <a:gd name="T76" fmla="*/ 29 w 38"/>
                <a:gd name="T77" fmla="*/ 11 h 14"/>
                <a:gd name="T78" fmla="*/ 30 w 38"/>
                <a:gd name="T79" fmla="*/ 12 h 14"/>
                <a:gd name="T80" fmla="*/ 30 w 38"/>
                <a:gd name="T81" fmla="*/ 12 h 14"/>
                <a:gd name="T82" fmla="*/ 32 w 38"/>
                <a:gd name="T83" fmla="*/ 12 h 14"/>
                <a:gd name="T84" fmla="*/ 32 w 38"/>
                <a:gd name="T85" fmla="*/ 12 h 14"/>
                <a:gd name="T86" fmla="*/ 33 w 38"/>
                <a:gd name="T87" fmla="*/ 13 h 14"/>
                <a:gd name="T88" fmla="*/ 33 w 38"/>
                <a:gd name="T89" fmla="*/ 13 h 14"/>
                <a:gd name="T90" fmla="*/ 35 w 38"/>
                <a:gd name="T91" fmla="*/ 13 h 14"/>
                <a:gd name="T92" fmla="*/ 35 w 38"/>
                <a:gd name="T93" fmla="*/ 13 h 14"/>
                <a:gd name="T94" fmla="*/ 36 w 38"/>
                <a:gd name="T95" fmla="*/ 14 h 14"/>
                <a:gd name="T96" fmla="*/ 36 w 38"/>
                <a:gd name="T97" fmla="*/ 14 h 14"/>
                <a:gd name="T98" fmla="*/ 38 w 38"/>
                <a:gd name="T9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4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38" y="1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0" name="Freeform 2123"/>
            <p:cNvSpPr>
              <a:spLocks/>
            </p:cNvSpPr>
            <p:nvPr/>
          </p:nvSpPr>
          <p:spPr bwMode="auto">
            <a:xfrm>
              <a:off x="3541716" y="-2771583"/>
              <a:ext cx="29699" cy="11622"/>
            </a:xfrm>
            <a:custGeom>
              <a:avLst/>
              <a:gdLst>
                <a:gd name="T0" fmla="*/ 0 w 23"/>
                <a:gd name="T1" fmla="*/ 0 h 9"/>
                <a:gd name="T2" fmla="*/ 0 w 23"/>
                <a:gd name="T3" fmla="*/ 0 h 9"/>
                <a:gd name="T4" fmla="*/ 1 w 23"/>
                <a:gd name="T5" fmla="*/ 1 h 9"/>
                <a:gd name="T6" fmla="*/ 1 w 23"/>
                <a:gd name="T7" fmla="*/ 1 h 9"/>
                <a:gd name="T8" fmla="*/ 3 w 23"/>
                <a:gd name="T9" fmla="*/ 1 h 9"/>
                <a:gd name="T10" fmla="*/ 3 w 23"/>
                <a:gd name="T11" fmla="*/ 2 h 9"/>
                <a:gd name="T12" fmla="*/ 4 w 23"/>
                <a:gd name="T13" fmla="*/ 2 h 9"/>
                <a:gd name="T14" fmla="*/ 4 w 23"/>
                <a:gd name="T15" fmla="*/ 2 h 9"/>
                <a:gd name="T16" fmla="*/ 6 w 23"/>
                <a:gd name="T17" fmla="*/ 3 h 9"/>
                <a:gd name="T18" fmla="*/ 6 w 23"/>
                <a:gd name="T19" fmla="*/ 3 h 9"/>
                <a:gd name="T20" fmla="*/ 7 w 23"/>
                <a:gd name="T21" fmla="*/ 3 h 9"/>
                <a:gd name="T22" fmla="*/ 7 w 23"/>
                <a:gd name="T23" fmla="*/ 3 h 9"/>
                <a:gd name="T24" fmla="*/ 9 w 23"/>
                <a:gd name="T25" fmla="*/ 4 h 9"/>
                <a:gd name="T26" fmla="*/ 9 w 23"/>
                <a:gd name="T27" fmla="*/ 4 h 9"/>
                <a:gd name="T28" fmla="*/ 10 w 23"/>
                <a:gd name="T29" fmla="*/ 4 h 9"/>
                <a:gd name="T30" fmla="*/ 10 w 23"/>
                <a:gd name="T31" fmla="*/ 4 h 9"/>
                <a:gd name="T32" fmla="*/ 12 w 23"/>
                <a:gd name="T33" fmla="*/ 5 h 9"/>
                <a:gd name="T34" fmla="*/ 12 w 23"/>
                <a:gd name="T35" fmla="*/ 5 h 9"/>
                <a:gd name="T36" fmla="*/ 13 w 23"/>
                <a:gd name="T37" fmla="*/ 6 h 9"/>
                <a:gd name="T38" fmla="*/ 13 w 23"/>
                <a:gd name="T39" fmla="*/ 6 h 9"/>
                <a:gd name="T40" fmla="*/ 15 w 23"/>
                <a:gd name="T41" fmla="*/ 6 h 9"/>
                <a:gd name="T42" fmla="*/ 15 w 23"/>
                <a:gd name="T43" fmla="*/ 6 h 9"/>
                <a:gd name="T44" fmla="*/ 16 w 23"/>
                <a:gd name="T45" fmla="*/ 7 h 9"/>
                <a:gd name="T46" fmla="*/ 16 w 23"/>
                <a:gd name="T47" fmla="*/ 7 h 9"/>
                <a:gd name="T48" fmla="*/ 18 w 23"/>
                <a:gd name="T49" fmla="*/ 7 h 9"/>
                <a:gd name="T50" fmla="*/ 18 w 23"/>
                <a:gd name="T51" fmla="*/ 7 h 9"/>
                <a:gd name="T52" fmla="*/ 19 w 23"/>
                <a:gd name="T53" fmla="*/ 8 h 9"/>
                <a:gd name="T54" fmla="*/ 19 w 23"/>
                <a:gd name="T55" fmla="*/ 8 h 9"/>
                <a:gd name="T56" fmla="*/ 21 w 23"/>
                <a:gd name="T57" fmla="*/ 9 h 9"/>
                <a:gd name="T58" fmla="*/ 21 w 23"/>
                <a:gd name="T59" fmla="*/ 9 h 9"/>
                <a:gd name="T60" fmla="*/ 22 w 23"/>
                <a:gd name="T61" fmla="*/ 9 h 9"/>
                <a:gd name="T62" fmla="*/ 22 w 23"/>
                <a:gd name="T63" fmla="*/ 9 h 9"/>
                <a:gd name="T64" fmla="*/ 23 w 23"/>
                <a:gd name="T6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" h="9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3" y="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1" name="Freeform 2127"/>
            <p:cNvSpPr>
              <a:spLocks/>
            </p:cNvSpPr>
            <p:nvPr/>
          </p:nvSpPr>
          <p:spPr bwMode="auto">
            <a:xfrm>
              <a:off x="2534560" y="-3344927"/>
              <a:ext cx="46484" cy="15496"/>
            </a:xfrm>
            <a:custGeom>
              <a:avLst/>
              <a:gdLst>
                <a:gd name="T0" fmla="*/ 0 w 36"/>
                <a:gd name="T1" fmla="*/ 0 h 12"/>
                <a:gd name="T2" fmla="*/ 0 w 36"/>
                <a:gd name="T3" fmla="*/ 1 h 12"/>
                <a:gd name="T4" fmla="*/ 1 w 36"/>
                <a:gd name="T5" fmla="*/ 1 h 12"/>
                <a:gd name="T6" fmla="*/ 1 w 36"/>
                <a:gd name="T7" fmla="*/ 1 h 12"/>
                <a:gd name="T8" fmla="*/ 3 w 36"/>
                <a:gd name="T9" fmla="*/ 1 h 12"/>
                <a:gd name="T10" fmla="*/ 3 w 36"/>
                <a:gd name="T11" fmla="*/ 1 h 12"/>
                <a:gd name="T12" fmla="*/ 4 w 36"/>
                <a:gd name="T13" fmla="*/ 2 h 12"/>
                <a:gd name="T14" fmla="*/ 4 w 36"/>
                <a:gd name="T15" fmla="*/ 2 h 12"/>
                <a:gd name="T16" fmla="*/ 6 w 36"/>
                <a:gd name="T17" fmla="*/ 2 h 12"/>
                <a:gd name="T18" fmla="*/ 6 w 36"/>
                <a:gd name="T19" fmla="*/ 2 h 12"/>
                <a:gd name="T20" fmla="*/ 7 w 36"/>
                <a:gd name="T21" fmla="*/ 3 h 12"/>
                <a:gd name="T22" fmla="*/ 7 w 36"/>
                <a:gd name="T23" fmla="*/ 3 h 12"/>
                <a:gd name="T24" fmla="*/ 9 w 36"/>
                <a:gd name="T25" fmla="*/ 3 h 12"/>
                <a:gd name="T26" fmla="*/ 9 w 36"/>
                <a:gd name="T27" fmla="*/ 3 h 12"/>
                <a:gd name="T28" fmla="*/ 10 w 36"/>
                <a:gd name="T29" fmla="*/ 4 h 12"/>
                <a:gd name="T30" fmla="*/ 10 w 36"/>
                <a:gd name="T31" fmla="*/ 4 h 12"/>
                <a:gd name="T32" fmla="*/ 12 w 36"/>
                <a:gd name="T33" fmla="*/ 4 h 12"/>
                <a:gd name="T34" fmla="*/ 12 w 36"/>
                <a:gd name="T35" fmla="*/ 4 h 12"/>
                <a:gd name="T36" fmla="*/ 13 w 36"/>
                <a:gd name="T37" fmla="*/ 5 h 12"/>
                <a:gd name="T38" fmla="*/ 13 w 36"/>
                <a:gd name="T39" fmla="*/ 5 h 12"/>
                <a:gd name="T40" fmla="*/ 15 w 36"/>
                <a:gd name="T41" fmla="*/ 5 h 12"/>
                <a:gd name="T42" fmla="*/ 15 w 36"/>
                <a:gd name="T43" fmla="*/ 5 h 12"/>
                <a:gd name="T44" fmla="*/ 16 w 36"/>
                <a:gd name="T45" fmla="*/ 6 h 12"/>
                <a:gd name="T46" fmla="*/ 16 w 36"/>
                <a:gd name="T47" fmla="*/ 6 h 12"/>
                <a:gd name="T48" fmla="*/ 18 w 36"/>
                <a:gd name="T49" fmla="*/ 6 h 12"/>
                <a:gd name="T50" fmla="*/ 18 w 36"/>
                <a:gd name="T51" fmla="*/ 6 h 12"/>
                <a:gd name="T52" fmla="*/ 19 w 36"/>
                <a:gd name="T53" fmla="*/ 7 h 12"/>
                <a:gd name="T54" fmla="*/ 19 w 36"/>
                <a:gd name="T55" fmla="*/ 7 h 12"/>
                <a:gd name="T56" fmla="*/ 21 w 36"/>
                <a:gd name="T57" fmla="*/ 7 h 12"/>
                <a:gd name="T58" fmla="*/ 21 w 36"/>
                <a:gd name="T59" fmla="*/ 7 h 12"/>
                <a:gd name="T60" fmla="*/ 22 w 36"/>
                <a:gd name="T61" fmla="*/ 7 h 12"/>
                <a:gd name="T62" fmla="*/ 22 w 36"/>
                <a:gd name="T63" fmla="*/ 8 h 12"/>
                <a:gd name="T64" fmla="*/ 24 w 36"/>
                <a:gd name="T65" fmla="*/ 8 h 12"/>
                <a:gd name="T66" fmla="*/ 24 w 36"/>
                <a:gd name="T67" fmla="*/ 8 h 12"/>
                <a:gd name="T68" fmla="*/ 25 w 36"/>
                <a:gd name="T69" fmla="*/ 9 h 12"/>
                <a:gd name="T70" fmla="*/ 25 w 36"/>
                <a:gd name="T71" fmla="*/ 9 h 12"/>
                <a:gd name="T72" fmla="*/ 27 w 36"/>
                <a:gd name="T73" fmla="*/ 9 h 12"/>
                <a:gd name="T74" fmla="*/ 27 w 36"/>
                <a:gd name="T75" fmla="*/ 9 h 12"/>
                <a:gd name="T76" fmla="*/ 28 w 36"/>
                <a:gd name="T77" fmla="*/ 10 h 12"/>
                <a:gd name="T78" fmla="*/ 28 w 36"/>
                <a:gd name="T79" fmla="*/ 10 h 12"/>
                <a:gd name="T80" fmla="*/ 30 w 36"/>
                <a:gd name="T81" fmla="*/ 10 h 12"/>
                <a:gd name="T82" fmla="*/ 30 w 36"/>
                <a:gd name="T83" fmla="*/ 10 h 12"/>
                <a:gd name="T84" fmla="*/ 31 w 36"/>
                <a:gd name="T85" fmla="*/ 10 h 12"/>
                <a:gd name="T86" fmla="*/ 31 w 36"/>
                <a:gd name="T87" fmla="*/ 10 h 12"/>
                <a:gd name="T88" fmla="*/ 33 w 36"/>
                <a:gd name="T89" fmla="*/ 11 h 12"/>
                <a:gd name="T90" fmla="*/ 33 w 36"/>
                <a:gd name="T91" fmla="*/ 11 h 12"/>
                <a:gd name="T92" fmla="*/ 34 w 36"/>
                <a:gd name="T93" fmla="*/ 12 h 12"/>
                <a:gd name="T94" fmla="*/ 34 w 36"/>
                <a:gd name="T95" fmla="*/ 12 h 12"/>
                <a:gd name="T96" fmla="*/ 36 w 36"/>
                <a:gd name="T97" fmla="*/ 12 h 12"/>
                <a:gd name="T98" fmla="*/ 36 w 36"/>
                <a:gd name="T9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2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2" y="7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2" name="Freeform 2128"/>
            <p:cNvSpPr>
              <a:spLocks/>
            </p:cNvSpPr>
            <p:nvPr/>
          </p:nvSpPr>
          <p:spPr bwMode="auto">
            <a:xfrm>
              <a:off x="2557804" y="-3337179"/>
              <a:ext cx="47776" cy="15496"/>
            </a:xfrm>
            <a:custGeom>
              <a:avLst/>
              <a:gdLst>
                <a:gd name="T0" fmla="*/ 0 w 37"/>
                <a:gd name="T1" fmla="*/ 0 h 12"/>
                <a:gd name="T2" fmla="*/ 1 w 37"/>
                <a:gd name="T3" fmla="*/ 0 h 12"/>
                <a:gd name="T4" fmla="*/ 1 w 37"/>
                <a:gd name="T5" fmla="*/ 0 h 12"/>
                <a:gd name="T6" fmla="*/ 3 w 37"/>
                <a:gd name="T7" fmla="*/ 1 h 12"/>
                <a:gd name="T8" fmla="*/ 3 w 37"/>
                <a:gd name="T9" fmla="*/ 1 h 12"/>
                <a:gd name="T10" fmla="*/ 4 w 37"/>
                <a:gd name="T11" fmla="*/ 1 h 12"/>
                <a:gd name="T12" fmla="*/ 4 w 37"/>
                <a:gd name="T13" fmla="*/ 1 h 12"/>
                <a:gd name="T14" fmla="*/ 6 w 37"/>
                <a:gd name="T15" fmla="*/ 2 h 12"/>
                <a:gd name="T16" fmla="*/ 6 w 37"/>
                <a:gd name="T17" fmla="*/ 2 h 12"/>
                <a:gd name="T18" fmla="*/ 7 w 37"/>
                <a:gd name="T19" fmla="*/ 2 h 12"/>
                <a:gd name="T20" fmla="*/ 7 w 37"/>
                <a:gd name="T21" fmla="*/ 2 h 12"/>
                <a:gd name="T22" fmla="*/ 9 w 37"/>
                <a:gd name="T23" fmla="*/ 3 h 12"/>
                <a:gd name="T24" fmla="*/ 9 w 37"/>
                <a:gd name="T25" fmla="*/ 3 h 12"/>
                <a:gd name="T26" fmla="*/ 10 w 37"/>
                <a:gd name="T27" fmla="*/ 3 h 12"/>
                <a:gd name="T28" fmla="*/ 10 w 37"/>
                <a:gd name="T29" fmla="*/ 3 h 12"/>
                <a:gd name="T30" fmla="*/ 12 w 37"/>
                <a:gd name="T31" fmla="*/ 4 h 12"/>
                <a:gd name="T32" fmla="*/ 12 w 37"/>
                <a:gd name="T33" fmla="*/ 4 h 12"/>
                <a:gd name="T34" fmla="*/ 13 w 37"/>
                <a:gd name="T35" fmla="*/ 4 h 12"/>
                <a:gd name="T36" fmla="*/ 13 w 37"/>
                <a:gd name="T37" fmla="*/ 4 h 12"/>
                <a:gd name="T38" fmla="*/ 15 w 37"/>
                <a:gd name="T39" fmla="*/ 4 h 12"/>
                <a:gd name="T40" fmla="*/ 15 w 37"/>
                <a:gd name="T41" fmla="*/ 4 h 12"/>
                <a:gd name="T42" fmla="*/ 16 w 37"/>
                <a:gd name="T43" fmla="*/ 5 h 12"/>
                <a:gd name="T44" fmla="*/ 16 w 37"/>
                <a:gd name="T45" fmla="*/ 5 h 12"/>
                <a:gd name="T46" fmla="*/ 18 w 37"/>
                <a:gd name="T47" fmla="*/ 6 h 12"/>
                <a:gd name="T48" fmla="*/ 18 w 37"/>
                <a:gd name="T49" fmla="*/ 6 h 12"/>
                <a:gd name="T50" fmla="*/ 19 w 37"/>
                <a:gd name="T51" fmla="*/ 6 h 12"/>
                <a:gd name="T52" fmla="*/ 19 w 37"/>
                <a:gd name="T53" fmla="*/ 6 h 12"/>
                <a:gd name="T54" fmla="*/ 21 w 37"/>
                <a:gd name="T55" fmla="*/ 6 h 12"/>
                <a:gd name="T56" fmla="*/ 21 w 37"/>
                <a:gd name="T57" fmla="*/ 6 h 12"/>
                <a:gd name="T58" fmla="*/ 22 w 37"/>
                <a:gd name="T59" fmla="*/ 7 h 12"/>
                <a:gd name="T60" fmla="*/ 22 w 37"/>
                <a:gd name="T61" fmla="*/ 7 h 12"/>
                <a:gd name="T62" fmla="*/ 24 w 37"/>
                <a:gd name="T63" fmla="*/ 7 h 12"/>
                <a:gd name="T64" fmla="*/ 24 w 37"/>
                <a:gd name="T65" fmla="*/ 7 h 12"/>
                <a:gd name="T66" fmla="*/ 25 w 37"/>
                <a:gd name="T67" fmla="*/ 8 h 12"/>
                <a:gd name="T68" fmla="*/ 25 w 37"/>
                <a:gd name="T69" fmla="*/ 8 h 12"/>
                <a:gd name="T70" fmla="*/ 27 w 37"/>
                <a:gd name="T71" fmla="*/ 8 h 12"/>
                <a:gd name="T72" fmla="*/ 27 w 37"/>
                <a:gd name="T73" fmla="*/ 8 h 12"/>
                <a:gd name="T74" fmla="*/ 28 w 37"/>
                <a:gd name="T75" fmla="*/ 9 h 12"/>
                <a:gd name="T76" fmla="*/ 28 w 37"/>
                <a:gd name="T77" fmla="*/ 9 h 12"/>
                <a:gd name="T78" fmla="*/ 30 w 37"/>
                <a:gd name="T79" fmla="*/ 9 h 12"/>
                <a:gd name="T80" fmla="*/ 30 w 37"/>
                <a:gd name="T81" fmla="*/ 9 h 12"/>
                <a:gd name="T82" fmla="*/ 31 w 37"/>
                <a:gd name="T83" fmla="*/ 10 h 12"/>
                <a:gd name="T84" fmla="*/ 31 w 37"/>
                <a:gd name="T85" fmla="*/ 10 h 12"/>
                <a:gd name="T86" fmla="*/ 33 w 37"/>
                <a:gd name="T87" fmla="*/ 10 h 12"/>
                <a:gd name="T88" fmla="*/ 33 w 37"/>
                <a:gd name="T89" fmla="*/ 10 h 12"/>
                <a:gd name="T90" fmla="*/ 34 w 37"/>
                <a:gd name="T91" fmla="*/ 10 h 12"/>
                <a:gd name="T92" fmla="*/ 34 w 37"/>
                <a:gd name="T93" fmla="*/ 10 h 12"/>
                <a:gd name="T94" fmla="*/ 36 w 37"/>
                <a:gd name="T95" fmla="*/ 11 h 12"/>
                <a:gd name="T96" fmla="*/ 36 w 37"/>
                <a:gd name="T97" fmla="*/ 11 h 12"/>
                <a:gd name="T98" fmla="*/ 37 w 37"/>
                <a:gd name="T9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2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7" y="1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3" name="Freeform 2129"/>
            <p:cNvSpPr>
              <a:spLocks/>
            </p:cNvSpPr>
            <p:nvPr/>
          </p:nvSpPr>
          <p:spPr bwMode="auto">
            <a:xfrm>
              <a:off x="2605580" y="-3321682"/>
              <a:ext cx="46484" cy="12913"/>
            </a:xfrm>
            <a:custGeom>
              <a:avLst/>
              <a:gdLst>
                <a:gd name="T0" fmla="*/ 0 w 36"/>
                <a:gd name="T1" fmla="*/ 0 h 10"/>
                <a:gd name="T2" fmla="*/ 0 w 36"/>
                <a:gd name="T3" fmla="*/ 0 h 10"/>
                <a:gd name="T4" fmla="*/ 2 w 36"/>
                <a:gd name="T5" fmla="*/ 0 h 10"/>
                <a:gd name="T6" fmla="*/ 2 w 36"/>
                <a:gd name="T7" fmla="*/ 0 h 10"/>
                <a:gd name="T8" fmla="*/ 3 w 36"/>
                <a:gd name="T9" fmla="*/ 0 h 10"/>
                <a:gd name="T10" fmla="*/ 3 w 36"/>
                <a:gd name="T11" fmla="*/ 0 h 10"/>
                <a:gd name="T12" fmla="*/ 5 w 36"/>
                <a:gd name="T13" fmla="*/ 1 h 10"/>
                <a:gd name="T14" fmla="*/ 5 w 36"/>
                <a:gd name="T15" fmla="*/ 1 h 10"/>
                <a:gd name="T16" fmla="*/ 6 w 36"/>
                <a:gd name="T17" fmla="*/ 1 h 10"/>
                <a:gd name="T18" fmla="*/ 6 w 36"/>
                <a:gd name="T19" fmla="*/ 1 h 10"/>
                <a:gd name="T20" fmla="*/ 8 w 36"/>
                <a:gd name="T21" fmla="*/ 2 h 10"/>
                <a:gd name="T22" fmla="*/ 8 w 36"/>
                <a:gd name="T23" fmla="*/ 2 h 10"/>
                <a:gd name="T24" fmla="*/ 9 w 36"/>
                <a:gd name="T25" fmla="*/ 2 h 10"/>
                <a:gd name="T26" fmla="*/ 9 w 36"/>
                <a:gd name="T27" fmla="*/ 2 h 10"/>
                <a:gd name="T28" fmla="*/ 11 w 36"/>
                <a:gd name="T29" fmla="*/ 3 h 10"/>
                <a:gd name="T30" fmla="*/ 11 w 36"/>
                <a:gd name="T31" fmla="*/ 3 h 10"/>
                <a:gd name="T32" fmla="*/ 12 w 36"/>
                <a:gd name="T33" fmla="*/ 3 h 10"/>
                <a:gd name="T34" fmla="*/ 12 w 36"/>
                <a:gd name="T35" fmla="*/ 3 h 10"/>
                <a:gd name="T36" fmla="*/ 14 w 36"/>
                <a:gd name="T37" fmla="*/ 3 h 10"/>
                <a:gd name="T38" fmla="*/ 14 w 36"/>
                <a:gd name="T39" fmla="*/ 3 h 10"/>
                <a:gd name="T40" fmla="*/ 15 w 36"/>
                <a:gd name="T41" fmla="*/ 4 h 10"/>
                <a:gd name="T42" fmla="*/ 15 w 36"/>
                <a:gd name="T43" fmla="*/ 4 h 10"/>
                <a:gd name="T44" fmla="*/ 17 w 36"/>
                <a:gd name="T45" fmla="*/ 4 h 10"/>
                <a:gd name="T46" fmla="*/ 17 w 36"/>
                <a:gd name="T47" fmla="*/ 4 h 10"/>
                <a:gd name="T48" fmla="*/ 18 w 36"/>
                <a:gd name="T49" fmla="*/ 5 h 10"/>
                <a:gd name="T50" fmla="*/ 18 w 36"/>
                <a:gd name="T51" fmla="*/ 5 h 10"/>
                <a:gd name="T52" fmla="*/ 20 w 36"/>
                <a:gd name="T53" fmla="*/ 5 h 10"/>
                <a:gd name="T54" fmla="*/ 20 w 36"/>
                <a:gd name="T55" fmla="*/ 5 h 10"/>
                <a:gd name="T56" fmla="*/ 21 w 36"/>
                <a:gd name="T57" fmla="*/ 6 h 10"/>
                <a:gd name="T58" fmla="*/ 21 w 36"/>
                <a:gd name="T59" fmla="*/ 6 h 10"/>
                <a:gd name="T60" fmla="*/ 23 w 36"/>
                <a:gd name="T61" fmla="*/ 6 h 10"/>
                <a:gd name="T62" fmla="*/ 23 w 36"/>
                <a:gd name="T63" fmla="*/ 6 h 10"/>
                <a:gd name="T64" fmla="*/ 24 w 36"/>
                <a:gd name="T65" fmla="*/ 7 h 10"/>
                <a:gd name="T66" fmla="*/ 24 w 36"/>
                <a:gd name="T67" fmla="*/ 7 h 10"/>
                <a:gd name="T68" fmla="*/ 26 w 36"/>
                <a:gd name="T69" fmla="*/ 7 h 10"/>
                <a:gd name="T70" fmla="*/ 26 w 36"/>
                <a:gd name="T71" fmla="*/ 7 h 10"/>
                <a:gd name="T72" fmla="*/ 27 w 36"/>
                <a:gd name="T73" fmla="*/ 7 h 10"/>
                <a:gd name="T74" fmla="*/ 27 w 36"/>
                <a:gd name="T75" fmla="*/ 7 h 10"/>
                <a:gd name="T76" fmla="*/ 29 w 36"/>
                <a:gd name="T77" fmla="*/ 8 h 10"/>
                <a:gd name="T78" fmla="*/ 29 w 36"/>
                <a:gd name="T79" fmla="*/ 8 h 10"/>
                <a:gd name="T80" fmla="*/ 30 w 36"/>
                <a:gd name="T81" fmla="*/ 8 h 10"/>
                <a:gd name="T82" fmla="*/ 30 w 36"/>
                <a:gd name="T83" fmla="*/ 8 h 10"/>
                <a:gd name="T84" fmla="*/ 32 w 36"/>
                <a:gd name="T85" fmla="*/ 9 h 10"/>
                <a:gd name="T86" fmla="*/ 32 w 36"/>
                <a:gd name="T87" fmla="*/ 9 h 10"/>
                <a:gd name="T88" fmla="*/ 33 w 36"/>
                <a:gd name="T89" fmla="*/ 9 h 10"/>
                <a:gd name="T90" fmla="*/ 33 w 36"/>
                <a:gd name="T91" fmla="*/ 9 h 10"/>
                <a:gd name="T92" fmla="*/ 35 w 36"/>
                <a:gd name="T93" fmla="*/ 10 h 10"/>
                <a:gd name="T94" fmla="*/ 35 w 36"/>
                <a:gd name="T95" fmla="*/ 10 h 10"/>
                <a:gd name="T96" fmla="*/ 36 w 36"/>
                <a:gd name="T97" fmla="*/ 10 h 10"/>
                <a:gd name="T98" fmla="*/ 36 w 36"/>
                <a:gd name="T9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6" y="10"/>
                  </a:lnTo>
                  <a:lnTo>
                    <a:pt x="36" y="1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4" name="Freeform 2130"/>
            <p:cNvSpPr>
              <a:spLocks/>
            </p:cNvSpPr>
            <p:nvPr/>
          </p:nvSpPr>
          <p:spPr bwMode="auto">
            <a:xfrm>
              <a:off x="2652065" y="-3308769"/>
              <a:ext cx="49066" cy="14205"/>
            </a:xfrm>
            <a:custGeom>
              <a:avLst/>
              <a:gdLst>
                <a:gd name="T0" fmla="*/ 0 w 38"/>
                <a:gd name="T1" fmla="*/ 0 h 11"/>
                <a:gd name="T2" fmla="*/ 2 w 38"/>
                <a:gd name="T3" fmla="*/ 0 h 11"/>
                <a:gd name="T4" fmla="*/ 2 w 38"/>
                <a:gd name="T5" fmla="*/ 0 h 11"/>
                <a:gd name="T6" fmla="*/ 3 w 38"/>
                <a:gd name="T7" fmla="*/ 1 h 11"/>
                <a:gd name="T8" fmla="*/ 3 w 38"/>
                <a:gd name="T9" fmla="*/ 1 h 11"/>
                <a:gd name="T10" fmla="*/ 5 w 38"/>
                <a:gd name="T11" fmla="*/ 1 h 11"/>
                <a:gd name="T12" fmla="*/ 5 w 38"/>
                <a:gd name="T13" fmla="*/ 1 h 11"/>
                <a:gd name="T14" fmla="*/ 6 w 38"/>
                <a:gd name="T15" fmla="*/ 2 h 11"/>
                <a:gd name="T16" fmla="*/ 6 w 38"/>
                <a:gd name="T17" fmla="*/ 2 h 11"/>
                <a:gd name="T18" fmla="*/ 8 w 38"/>
                <a:gd name="T19" fmla="*/ 2 h 11"/>
                <a:gd name="T20" fmla="*/ 8 w 38"/>
                <a:gd name="T21" fmla="*/ 2 h 11"/>
                <a:gd name="T22" fmla="*/ 9 w 38"/>
                <a:gd name="T23" fmla="*/ 3 h 11"/>
                <a:gd name="T24" fmla="*/ 9 w 38"/>
                <a:gd name="T25" fmla="*/ 3 h 11"/>
                <a:gd name="T26" fmla="*/ 11 w 38"/>
                <a:gd name="T27" fmla="*/ 3 h 11"/>
                <a:gd name="T28" fmla="*/ 11 w 38"/>
                <a:gd name="T29" fmla="*/ 3 h 11"/>
                <a:gd name="T30" fmla="*/ 12 w 38"/>
                <a:gd name="T31" fmla="*/ 3 h 11"/>
                <a:gd name="T32" fmla="*/ 12 w 38"/>
                <a:gd name="T33" fmla="*/ 3 h 11"/>
                <a:gd name="T34" fmla="*/ 14 w 38"/>
                <a:gd name="T35" fmla="*/ 4 h 11"/>
                <a:gd name="T36" fmla="*/ 14 w 38"/>
                <a:gd name="T37" fmla="*/ 4 h 11"/>
                <a:gd name="T38" fmla="*/ 15 w 38"/>
                <a:gd name="T39" fmla="*/ 4 h 11"/>
                <a:gd name="T40" fmla="*/ 15 w 38"/>
                <a:gd name="T41" fmla="*/ 4 h 11"/>
                <a:gd name="T42" fmla="*/ 17 w 38"/>
                <a:gd name="T43" fmla="*/ 5 h 11"/>
                <a:gd name="T44" fmla="*/ 17 w 38"/>
                <a:gd name="T45" fmla="*/ 5 h 11"/>
                <a:gd name="T46" fmla="*/ 18 w 38"/>
                <a:gd name="T47" fmla="*/ 5 h 11"/>
                <a:gd name="T48" fmla="*/ 18 w 38"/>
                <a:gd name="T49" fmla="*/ 5 h 11"/>
                <a:gd name="T50" fmla="*/ 20 w 38"/>
                <a:gd name="T51" fmla="*/ 5 h 11"/>
                <a:gd name="T52" fmla="*/ 20 w 38"/>
                <a:gd name="T53" fmla="*/ 6 h 11"/>
                <a:gd name="T54" fmla="*/ 21 w 38"/>
                <a:gd name="T55" fmla="*/ 6 h 11"/>
                <a:gd name="T56" fmla="*/ 21 w 38"/>
                <a:gd name="T57" fmla="*/ 6 h 11"/>
                <a:gd name="T58" fmla="*/ 23 w 38"/>
                <a:gd name="T59" fmla="*/ 6 h 11"/>
                <a:gd name="T60" fmla="*/ 23 w 38"/>
                <a:gd name="T61" fmla="*/ 6 h 11"/>
                <a:gd name="T62" fmla="*/ 24 w 38"/>
                <a:gd name="T63" fmla="*/ 7 h 11"/>
                <a:gd name="T64" fmla="*/ 24 w 38"/>
                <a:gd name="T65" fmla="*/ 7 h 11"/>
                <a:gd name="T66" fmla="*/ 26 w 38"/>
                <a:gd name="T67" fmla="*/ 7 h 11"/>
                <a:gd name="T68" fmla="*/ 26 w 38"/>
                <a:gd name="T69" fmla="*/ 7 h 11"/>
                <a:gd name="T70" fmla="*/ 27 w 38"/>
                <a:gd name="T71" fmla="*/ 8 h 11"/>
                <a:gd name="T72" fmla="*/ 27 w 38"/>
                <a:gd name="T73" fmla="*/ 8 h 11"/>
                <a:gd name="T74" fmla="*/ 29 w 38"/>
                <a:gd name="T75" fmla="*/ 8 h 11"/>
                <a:gd name="T76" fmla="*/ 29 w 38"/>
                <a:gd name="T77" fmla="*/ 8 h 11"/>
                <a:gd name="T78" fmla="*/ 30 w 38"/>
                <a:gd name="T79" fmla="*/ 8 h 11"/>
                <a:gd name="T80" fmla="*/ 30 w 38"/>
                <a:gd name="T81" fmla="*/ 8 h 11"/>
                <a:gd name="T82" fmla="*/ 32 w 38"/>
                <a:gd name="T83" fmla="*/ 9 h 11"/>
                <a:gd name="T84" fmla="*/ 32 w 38"/>
                <a:gd name="T85" fmla="*/ 9 h 11"/>
                <a:gd name="T86" fmla="*/ 33 w 38"/>
                <a:gd name="T87" fmla="*/ 9 h 11"/>
                <a:gd name="T88" fmla="*/ 33 w 38"/>
                <a:gd name="T89" fmla="*/ 9 h 11"/>
                <a:gd name="T90" fmla="*/ 35 w 38"/>
                <a:gd name="T91" fmla="*/ 9 h 11"/>
                <a:gd name="T92" fmla="*/ 35 w 38"/>
                <a:gd name="T93" fmla="*/ 9 h 11"/>
                <a:gd name="T94" fmla="*/ 36 w 38"/>
                <a:gd name="T95" fmla="*/ 10 h 11"/>
                <a:gd name="T96" fmla="*/ 36 w 38"/>
                <a:gd name="T97" fmla="*/ 10 h 11"/>
                <a:gd name="T98" fmla="*/ 38 w 38"/>
                <a:gd name="T9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1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20" y="5"/>
                  </a:lnTo>
                  <a:lnTo>
                    <a:pt x="20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8" y="1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5" name="Freeform 2131"/>
            <p:cNvSpPr>
              <a:spLocks/>
            </p:cNvSpPr>
            <p:nvPr/>
          </p:nvSpPr>
          <p:spPr bwMode="auto">
            <a:xfrm>
              <a:off x="2701130" y="-3294566"/>
              <a:ext cx="46484" cy="11622"/>
            </a:xfrm>
            <a:custGeom>
              <a:avLst/>
              <a:gdLst>
                <a:gd name="T0" fmla="*/ 0 w 36"/>
                <a:gd name="T1" fmla="*/ 0 h 9"/>
                <a:gd name="T2" fmla="*/ 0 w 36"/>
                <a:gd name="T3" fmla="*/ 0 h 9"/>
                <a:gd name="T4" fmla="*/ 1 w 36"/>
                <a:gd name="T5" fmla="*/ 0 h 9"/>
                <a:gd name="T6" fmla="*/ 1 w 36"/>
                <a:gd name="T7" fmla="*/ 0 h 9"/>
                <a:gd name="T8" fmla="*/ 3 w 36"/>
                <a:gd name="T9" fmla="*/ 0 h 9"/>
                <a:gd name="T10" fmla="*/ 3 w 36"/>
                <a:gd name="T11" fmla="*/ 0 h 9"/>
                <a:gd name="T12" fmla="*/ 4 w 36"/>
                <a:gd name="T13" fmla="*/ 1 h 9"/>
                <a:gd name="T14" fmla="*/ 4 w 36"/>
                <a:gd name="T15" fmla="*/ 1 h 9"/>
                <a:gd name="T16" fmla="*/ 6 w 36"/>
                <a:gd name="T17" fmla="*/ 1 h 9"/>
                <a:gd name="T18" fmla="*/ 6 w 36"/>
                <a:gd name="T19" fmla="*/ 1 h 9"/>
                <a:gd name="T20" fmla="*/ 7 w 36"/>
                <a:gd name="T21" fmla="*/ 1 h 9"/>
                <a:gd name="T22" fmla="*/ 7 w 36"/>
                <a:gd name="T23" fmla="*/ 1 h 9"/>
                <a:gd name="T24" fmla="*/ 9 w 36"/>
                <a:gd name="T25" fmla="*/ 2 h 9"/>
                <a:gd name="T26" fmla="*/ 9 w 36"/>
                <a:gd name="T27" fmla="*/ 2 h 9"/>
                <a:gd name="T28" fmla="*/ 10 w 36"/>
                <a:gd name="T29" fmla="*/ 2 h 9"/>
                <a:gd name="T30" fmla="*/ 10 w 36"/>
                <a:gd name="T31" fmla="*/ 2 h 9"/>
                <a:gd name="T32" fmla="*/ 12 w 36"/>
                <a:gd name="T33" fmla="*/ 3 h 9"/>
                <a:gd name="T34" fmla="*/ 12 w 36"/>
                <a:gd name="T35" fmla="*/ 3 h 9"/>
                <a:gd name="T36" fmla="*/ 13 w 36"/>
                <a:gd name="T37" fmla="*/ 3 h 9"/>
                <a:gd name="T38" fmla="*/ 13 w 36"/>
                <a:gd name="T39" fmla="*/ 3 h 9"/>
                <a:gd name="T40" fmla="*/ 15 w 36"/>
                <a:gd name="T41" fmla="*/ 4 h 9"/>
                <a:gd name="T42" fmla="*/ 15 w 36"/>
                <a:gd name="T43" fmla="*/ 4 h 9"/>
                <a:gd name="T44" fmla="*/ 16 w 36"/>
                <a:gd name="T45" fmla="*/ 4 h 9"/>
                <a:gd name="T46" fmla="*/ 16 w 36"/>
                <a:gd name="T47" fmla="*/ 4 h 9"/>
                <a:gd name="T48" fmla="*/ 18 w 36"/>
                <a:gd name="T49" fmla="*/ 4 h 9"/>
                <a:gd name="T50" fmla="*/ 18 w 36"/>
                <a:gd name="T51" fmla="*/ 4 h 9"/>
                <a:gd name="T52" fmla="*/ 19 w 36"/>
                <a:gd name="T53" fmla="*/ 5 h 9"/>
                <a:gd name="T54" fmla="*/ 19 w 36"/>
                <a:gd name="T55" fmla="*/ 5 h 9"/>
                <a:gd name="T56" fmla="*/ 21 w 36"/>
                <a:gd name="T57" fmla="*/ 5 h 9"/>
                <a:gd name="T58" fmla="*/ 21 w 36"/>
                <a:gd name="T59" fmla="*/ 5 h 9"/>
                <a:gd name="T60" fmla="*/ 22 w 36"/>
                <a:gd name="T61" fmla="*/ 6 h 9"/>
                <a:gd name="T62" fmla="*/ 22 w 36"/>
                <a:gd name="T63" fmla="*/ 6 h 9"/>
                <a:gd name="T64" fmla="*/ 24 w 36"/>
                <a:gd name="T65" fmla="*/ 6 h 9"/>
                <a:gd name="T66" fmla="*/ 24 w 36"/>
                <a:gd name="T67" fmla="*/ 6 h 9"/>
                <a:gd name="T68" fmla="*/ 25 w 36"/>
                <a:gd name="T69" fmla="*/ 6 h 9"/>
                <a:gd name="T70" fmla="*/ 25 w 36"/>
                <a:gd name="T71" fmla="*/ 6 h 9"/>
                <a:gd name="T72" fmla="*/ 27 w 36"/>
                <a:gd name="T73" fmla="*/ 7 h 9"/>
                <a:gd name="T74" fmla="*/ 27 w 36"/>
                <a:gd name="T75" fmla="*/ 7 h 9"/>
                <a:gd name="T76" fmla="*/ 28 w 36"/>
                <a:gd name="T77" fmla="*/ 7 h 9"/>
                <a:gd name="T78" fmla="*/ 28 w 36"/>
                <a:gd name="T79" fmla="*/ 7 h 9"/>
                <a:gd name="T80" fmla="*/ 30 w 36"/>
                <a:gd name="T81" fmla="*/ 8 h 9"/>
                <a:gd name="T82" fmla="*/ 30 w 36"/>
                <a:gd name="T83" fmla="*/ 8 h 9"/>
                <a:gd name="T84" fmla="*/ 31 w 36"/>
                <a:gd name="T85" fmla="*/ 8 h 9"/>
                <a:gd name="T86" fmla="*/ 31 w 36"/>
                <a:gd name="T87" fmla="*/ 8 h 9"/>
                <a:gd name="T88" fmla="*/ 33 w 36"/>
                <a:gd name="T89" fmla="*/ 9 h 9"/>
                <a:gd name="T90" fmla="*/ 33 w 36"/>
                <a:gd name="T91" fmla="*/ 9 h 9"/>
                <a:gd name="T92" fmla="*/ 34 w 36"/>
                <a:gd name="T93" fmla="*/ 9 h 9"/>
                <a:gd name="T94" fmla="*/ 34 w 36"/>
                <a:gd name="T95" fmla="*/ 9 h 9"/>
                <a:gd name="T96" fmla="*/ 36 w 36"/>
                <a:gd name="T97" fmla="*/ 9 h 9"/>
                <a:gd name="T98" fmla="*/ 36 w 36"/>
                <a:gd name="T9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9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6" y="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6" name="Freeform 2132"/>
            <p:cNvSpPr>
              <a:spLocks/>
            </p:cNvSpPr>
            <p:nvPr/>
          </p:nvSpPr>
          <p:spPr bwMode="auto">
            <a:xfrm>
              <a:off x="2747614" y="-3282943"/>
              <a:ext cx="47776" cy="12913"/>
            </a:xfrm>
            <a:custGeom>
              <a:avLst/>
              <a:gdLst>
                <a:gd name="T0" fmla="*/ 0 w 37"/>
                <a:gd name="T1" fmla="*/ 0 h 10"/>
                <a:gd name="T2" fmla="*/ 1 w 37"/>
                <a:gd name="T3" fmla="*/ 1 h 10"/>
                <a:gd name="T4" fmla="*/ 1 w 37"/>
                <a:gd name="T5" fmla="*/ 1 h 10"/>
                <a:gd name="T6" fmla="*/ 3 w 37"/>
                <a:gd name="T7" fmla="*/ 1 h 10"/>
                <a:gd name="T8" fmla="*/ 3 w 37"/>
                <a:gd name="T9" fmla="*/ 1 h 10"/>
                <a:gd name="T10" fmla="*/ 4 w 37"/>
                <a:gd name="T11" fmla="*/ 1 h 10"/>
                <a:gd name="T12" fmla="*/ 4 w 37"/>
                <a:gd name="T13" fmla="*/ 1 h 10"/>
                <a:gd name="T14" fmla="*/ 6 w 37"/>
                <a:gd name="T15" fmla="*/ 2 h 10"/>
                <a:gd name="T16" fmla="*/ 6 w 37"/>
                <a:gd name="T17" fmla="*/ 2 h 10"/>
                <a:gd name="T18" fmla="*/ 7 w 37"/>
                <a:gd name="T19" fmla="*/ 3 h 10"/>
                <a:gd name="T20" fmla="*/ 7 w 37"/>
                <a:gd name="T21" fmla="*/ 3 h 10"/>
                <a:gd name="T22" fmla="*/ 9 w 37"/>
                <a:gd name="T23" fmla="*/ 3 h 10"/>
                <a:gd name="T24" fmla="*/ 9 w 37"/>
                <a:gd name="T25" fmla="*/ 3 h 10"/>
                <a:gd name="T26" fmla="*/ 10 w 37"/>
                <a:gd name="T27" fmla="*/ 3 h 10"/>
                <a:gd name="T28" fmla="*/ 10 w 37"/>
                <a:gd name="T29" fmla="*/ 3 h 10"/>
                <a:gd name="T30" fmla="*/ 12 w 37"/>
                <a:gd name="T31" fmla="*/ 4 h 10"/>
                <a:gd name="T32" fmla="*/ 12 w 37"/>
                <a:gd name="T33" fmla="*/ 4 h 10"/>
                <a:gd name="T34" fmla="*/ 13 w 37"/>
                <a:gd name="T35" fmla="*/ 4 h 10"/>
                <a:gd name="T36" fmla="*/ 13 w 37"/>
                <a:gd name="T37" fmla="*/ 4 h 10"/>
                <a:gd name="T38" fmla="*/ 15 w 37"/>
                <a:gd name="T39" fmla="*/ 4 h 10"/>
                <a:gd name="T40" fmla="*/ 15 w 37"/>
                <a:gd name="T41" fmla="*/ 4 h 10"/>
                <a:gd name="T42" fmla="*/ 16 w 37"/>
                <a:gd name="T43" fmla="*/ 5 h 10"/>
                <a:gd name="T44" fmla="*/ 16 w 37"/>
                <a:gd name="T45" fmla="*/ 5 h 10"/>
                <a:gd name="T46" fmla="*/ 18 w 37"/>
                <a:gd name="T47" fmla="*/ 5 h 10"/>
                <a:gd name="T48" fmla="*/ 18 w 37"/>
                <a:gd name="T49" fmla="*/ 5 h 10"/>
                <a:gd name="T50" fmla="*/ 19 w 37"/>
                <a:gd name="T51" fmla="*/ 6 h 10"/>
                <a:gd name="T52" fmla="*/ 19 w 37"/>
                <a:gd name="T53" fmla="*/ 6 h 10"/>
                <a:gd name="T54" fmla="*/ 21 w 37"/>
                <a:gd name="T55" fmla="*/ 6 h 10"/>
                <a:gd name="T56" fmla="*/ 21 w 37"/>
                <a:gd name="T57" fmla="*/ 6 h 10"/>
                <a:gd name="T58" fmla="*/ 22 w 37"/>
                <a:gd name="T59" fmla="*/ 6 h 10"/>
                <a:gd name="T60" fmla="*/ 22 w 37"/>
                <a:gd name="T61" fmla="*/ 6 h 10"/>
                <a:gd name="T62" fmla="*/ 24 w 37"/>
                <a:gd name="T63" fmla="*/ 7 h 10"/>
                <a:gd name="T64" fmla="*/ 24 w 37"/>
                <a:gd name="T65" fmla="*/ 7 h 10"/>
                <a:gd name="T66" fmla="*/ 25 w 37"/>
                <a:gd name="T67" fmla="*/ 7 h 10"/>
                <a:gd name="T68" fmla="*/ 25 w 37"/>
                <a:gd name="T69" fmla="*/ 7 h 10"/>
                <a:gd name="T70" fmla="*/ 27 w 37"/>
                <a:gd name="T71" fmla="*/ 8 h 10"/>
                <a:gd name="T72" fmla="*/ 27 w 37"/>
                <a:gd name="T73" fmla="*/ 8 h 10"/>
                <a:gd name="T74" fmla="*/ 28 w 37"/>
                <a:gd name="T75" fmla="*/ 8 h 10"/>
                <a:gd name="T76" fmla="*/ 28 w 37"/>
                <a:gd name="T77" fmla="*/ 8 h 10"/>
                <a:gd name="T78" fmla="*/ 30 w 37"/>
                <a:gd name="T79" fmla="*/ 9 h 10"/>
                <a:gd name="T80" fmla="*/ 30 w 37"/>
                <a:gd name="T81" fmla="*/ 9 h 10"/>
                <a:gd name="T82" fmla="*/ 31 w 37"/>
                <a:gd name="T83" fmla="*/ 9 h 10"/>
                <a:gd name="T84" fmla="*/ 31 w 37"/>
                <a:gd name="T85" fmla="*/ 9 h 10"/>
                <a:gd name="T86" fmla="*/ 33 w 37"/>
                <a:gd name="T87" fmla="*/ 9 h 10"/>
                <a:gd name="T88" fmla="*/ 33 w 37"/>
                <a:gd name="T89" fmla="*/ 9 h 10"/>
                <a:gd name="T90" fmla="*/ 34 w 37"/>
                <a:gd name="T91" fmla="*/ 10 h 10"/>
                <a:gd name="T92" fmla="*/ 34 w 37"/>
                <a:gd name="T93" fmla="*/ 10 h 10"/>
                <a:gd name="T94" fmla="*/ 36 w 37"/>
                <a:gd name="T95" fmla="*/ 10 h 10"/>
                <a:gd name="T96" fmla="*/ 36 w 37"/>
                <a:gd name="T97" fmla="*/ 10 h 10"/>
                <a:gd name="T98" fmla="*/ 37 w 37"/>
                <a:gd name="T9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0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7" y="1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7" name="Freeform 2133"/>
            <p:cNvSpPr>
              <a:spLocks/>
            </p:cNvSpPr>
            <p:nvPr/>
          </p:nvSpPr>
          <p:spPr bwMode="auto">
            <a:xfrm>
              <a:off x="2795389" y="-3270030"/>
              <a:ext cx="46484" cy="12913"/>
            </a:xfrm>
            <a:custGeom>
              <a:avLst/>
              <a:gdLst>
                <a:gd name="T0" fmla="*/ 0 w 36"/>
                <a:gd name="T1" fmla="*/ 0 h 10"/>
                <a:gd name="T2" fmla="*/ 0 w 36"/>
                <a:gd name="T3" fmla="*/ 0 h 10"/>
                <a:gd name="T4" fmla="*/ 2 w 36"/>
                <a:gd name="T5" fmla="*/ 1 h 10"/>
                <a:gd name="T6" fmla="*/ 2 w 36"/>
                <a:gd name="T7" fmla="*/ 1 h 10"/>
                <a:gd name="T8" fmla="*/ 3 w 36"/>
                <a:gd name="T9" fmla="*/ 1 h 10"/>
                <a:gd name="T10" fmla="*/ 3 w 36"/>
                <a:gd name="T11" fmla="*/ 1 h 10"/>
                <a:gd name="T12" fmla="*/ 5 w 36"/>
                <a:gd name="T13" fmla="*/ 2 h 10"/>
                <a:gd name="T14" fmla="*/ 5 w 36"/>
                <a:gd name="T15" fmla="*/ 2 h 10"/>
                <a:gd name="T16" fmla="*/ 6 w 36"/>
                <a:gd name="T17" fmla="*/ 2 h 10"/>
                <a:gd name="T18" fmla="*/ 6 w 36"/>
                <a:gd name="T19" fmla="*/ 2 h 10"/>
                <a:gd name="T20" fmla="*/ 8 w 36"/>
                <a:gd name="T21" fmla="*/ 2 h 10"/>
                <a:gd name="T22" fmla="*/ 8 w 36"/>
                <a:gd name="T23" fmla="*/ 2 h 10"/>
                <a:gd name="T24" fmla="*/ 9 w 36"/>
                <a:gd name="T25" fmla="*/ 3 h 10"/>
                <a:gd name="T26" fmla="*/ 9 w 36"/>
                <a:gd name="T27" fmla="*/ 3 h 10"/>
                <a:gd name="T28" fmla="*/ 11 w 36"/>
                <a:gd name="T29" fmla="*/ 3 h 10"/>
                <a:gd name="T30" fmla="*/ 11 w 36"/>
                <a:gd name="T31" fmla="*/ 3 h 10"/>
                <a:gd name="T32" fmla="*/ 12 w 36"/>
                <a:gd name="T33" fmla="*/ 3 h 10"/>
                <a:gd name="T34" fmla="*/ 12 w 36"/>
                <a:gd name="T35" fmla="*/ 3 h 10"/>
                <a:gd name="T36" fmla="*/ 14 w 36"/>
                <a:gd name="T37" fmla="*/ 4 h 10"/>
                <a:gd name="T38" fmla="*/ 14 w 36"/>
                <a:gd name="T39" fmla="*/ 4 h 10"/>
                <a:gd name="T40" fmla="*/ 15 w 36"/>
                <a:gd name="T41" fmla="*/ 4 h 10"/>
                <a:gd name="T42" fmla="*/ 15 w 36"/>
                <a:gd name="T43" fmla="*/ 4 h 10"/>
                <a:gd name="T44" fmla="*/ 17 w 36"/>
                <a:gd name="T45" fmla="*/ 5 h 10"/>
                <a:gd name="T46" fmla="*/ 17 w 36"/>
                <a:gd name="T47" fmla="*/ 5 h 10"/>
                <a:gd name="T48" fmla="*/ 18 w 36"/>
                <a:gd name="T49" fmla="*/ 5 h 10"/>
                <a:gd name="T50" fmla="*/ 18 w 36"/>
                <a:gd name="T51" fmla="*/ 5 h 10"/>
                <a:gd name="T52" fmla="*/ 20 w 36"/>
                <a:gd name="T53" fmla="*/ 5 h 10"/>
                <a:gd name="T54" fmla="*/ 20 w 36"/>
                <a:gd name="T55" fmla="*/ 6 h 10"/>
                <a:gd name="T56" fmla="*/ 21 w 36"/>
                <a:gd name="T57" fmla="*/ 6 h 10"/>
                <a:gd name="T58" fmla="*/ 21 w 36"/>
                <a:gd name="T59" fmla="*/ 6 h 10"/>
                <a:gd name="T60" fmla="*/ 23 w 36"/>
                <a:gd name="T61" fmla="*/ 6 h 10"/>
                <a:gd name="T62" fmla="*/ 23 w 36"/>
                <a:gd name="T63" fmla="*/ 6 h 10"/>
                <a:gd name="T64" fmla="*/ 24 w 36"/>
                <a:gd name="T65" fmla="*/ 7 h 10"/>
                <a:gd name="T66" fmla="*/ 24 w 36"/>
                <a:gd name="T67" fmla="*/ 7 h 10"/>
                <a:gd name="T68" fmla="*/ 26 w 36"/>
                <a:gd name="T69" fmla="*/ 7 h 10"/>
                <a:gd name="T70" fmla="*/ 26 w 36"/>
                <a:gd name="T71" fmla="*/ 7 h 10"/>
                <a:gd name="T72" fmla="*/ 27 w 36"/>
                <a:gd name="T73" fmla="*/ 8 h 10"/>
                <a:gd name="T74" fmla="*/ 27 w 36"/>
                <a:gd name="T75" fmla="*/ 8 h 10"/>
                <a:gd name="T76" fmla="*/ 29 w 36"/>
                <a:gd name="T77" fmla="*/ 8 h 10"/>
                <a:gd name="T78" fmla="*/ 29 w 36"/>
                <a:gd name="T79" fmla="*/ 8 h 10"/>
                <a:gd name="T80" fmla="*/ 30 w 36"/>
                <a:gd name="T81" fmla="*/ 8 h 10"/>
                <a:gd name="T82" fmla="*/ 30 w 36"/>
                <a:gd name="T83" fmla="*/ 8 h 10"/>
                <a:gd name="T84" fmla="*/ 32 w 36"/>
                <a:gd name="T85" fmla="*/ 9 h 10"/>
                <a:gd name="T86" fmla="*/ 32 w 36"/>
                <a:gd name="T87" fmla="*/ 9 h 10"/>
                <a:gd name="T88" fmla="*/ 33 w 36"/>
                <a:gd name="T89" fmla="*/ 9 h 10"/>
                <a:gd name="T90" fmla="*/ 33 w 36"/>
                <a:gd name="T91" fmla="*/ 9 h 10"/>
                <a:gd name="T92" fmla="*/ 35 w 36"/>
                <a:gd name="T93" fmla="*/ 9 h 10"/>
                <a:gd name="T94" fmla="*/ 35 w 36"/>
                <a:gd name="T95" fmla="*/ 9 h 10"/>
                <a:gd name="T96" fmla="*/ 36 w 36"/>
                <a:gd name="T97" fmla="*/ 10 h 10"/>
                <a:gd name="T98" fmla="*/ 36 w 36"/>
                <a:gd name="T9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0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20" y="5"/>
                  </a:lnTo>
                  <a:lnTo>
                    <a:pt x="20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6" y="10"/>
                  </a:lnTo>
                  <a:lnTo>
                    <a:pt x="36" y="1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8" name="Freeform 2134"/>
            <p:cNvSpPr>
              <a:spLocks/>
            </p:cNvSpPr>
            <p:nvPr/>
          </p:nvSpPr>
          <p:spPr bwMode="auto">
            <a:xfrm>
              <a:off x="2841874" y="-3257117"/>
              <a:ext cx="49066" cy="11622"/>
            </a:xfrm>
            <a:custGeom>
              <a:avLst/>
              <a:gdLst>
                <a:gd name="T0" fmla="*/ 0 w 38"/>
                <a:gd name="T1" fmla="*/ 0 h 9"/>
                <a:gd name="T2" fmla="*/ 2 w 38"/>
                <a:gd name="T3" fmla="*/ 0 h 9"/>
                <a:gd name="T4" fmla="*/ 2 w 38"/>
                <a:gd name="T5" fmla="*/ 0 h 9"/>
                <a:gd name="T6" fmla="*/ 3 w 38"/>
                <a:gd name="T7" fmla="*/ 1 h 9"/>
                <a:gd name="T8" fmla="*/ 3 w 38"/>
                <a:gd name="T9" fmla="*/ 1 h 9"/>
                <a:gd name="T10" fmla="*/ 5 w 38"/>
                <a:gd name="T11" fmla="*/ 1 h 9"/>
                <a:gd name="T12" fmla="*/ 5 w 38"/>
                <a:gd name="T13" fmla="*/ 1 h 9"/>
                <a:gd name="T14" fmla="*/ 6 w 38"/>
                <a:gd name="T15" fmla="*/ 1 h 9"/>
                <a:gd name="T16" fmla="*/ 6 w 38"/>
                <a:gd name="T17" fmla="*/ 1 h 9"/>
                <a:gd name="T18" fmla="*/ 8 w 38"/>
                <a:gd name="T19" fmla="*/ 2 h 9"/>
                <a:gd name="T20" fmla="*/ 8 w 38"/>
                <a:gd name="T21" fmla="*/ 2 h 9"/>
                <a:gd name="T22" fmla="*/ 9 w 38"/>
                <a:gd name="T23" fmla="*/ 2 h 9"/>
                <a:gd name="T24" fmla="*/ 9 w 38"/>
                <a:gd name="T25" fmla="*/ 2 h 9"/>
                <a:gd name="T26" fmla="*/ 11 w 38"/>
                <a:gd name="T27" fmla="*/ 2 h 9"/>
                <a:gd name="T28" fmla="*/ 11 w 38"/>
                <a:gd name="T29" fmla="*/ 2 h 9"/>
                <a:gd name="T30" fmla="*/ 12 w 38"/>
                <a:gd name="T31" fmla="*/ 3 h 9"/>
                <a:gd name="T32" fmla="*/ 12 w 38"/>
                <a:gd name="T33" fmla="*/ 3 h 9"/>
                <a:gd name="T34" fmla="*/ 14 w 38"/>
                <a:gd name="T35" fmla="*/ 3 h 9"/>
                <a:gd name="T36" fmla="*/ 14 w 38"/>
                <a:gd name="T37" fmla="*/ 3 h 9"/>
                <a:gd name="T38" fmla="*/ 15 w 38"/>
                <a:gd name="T39" fmla="*/ 4 h 9"/>
                <a:gd name="T40" fmla="*/ 15 w 38"/>
                <a:gd name="T41" fmla="*/ 4 h 9"/>
                <a:gd name="T42" fmla="*/ 17 w 38"/>
                <a:gd name="T43" fmla="*/ 4 h 9"/>
                <a:gd name="T44" fmla="*/ 17 w 38"/>
                <a:gd name="T45" fmla="*/ 4 h 9"/>
                <a:gd name="T46" fmla="*/ 18 w 38"/>
                <a:gd name="T47" fmla="*/ 4 h 9"/>
                <a:gd name="T48" fmla="*/ 18 w 38"/>
                <a:gd name="T49" fmla="*/ 4 h 9"/>
                <a:gd name="T50" fmla="*/ 20 w 38"/>
                <a:gd name="T51" fmla="*/ 5 h 9"/>
                <a:gd name="T52" fmla="*/ 20 w 38"/>
                <a:gd name="T53" fmla="*/ 5 h 9"/>
                <a:gd name="T54" fmla="*/ 21 w 38"/>
                <a:gd name="T55" fmla="*/ 5 h 9"/>
                <a:gd name="T56" fmla="*/ 21 w 38"/>
                <a:gd name="T57" fmla="*/ 5 h 9"/>
                <a:gd name="T58" fmla="*/ 23 w 38"/>
                <a:gd name="T59" fmla="*/ 5 h 9"/>
                <a:gd name="T60" fmla="*/ 23 w 38"/>
                <a:gd name="T61" fmla="*/ 5 h 9"/>
                <a:gd name="T62" fmla="*/ 24 w 38"/>
                <a:gd name="T63" fmla="*/ 6 h 9"/>
                <a:gd name="T64" fmla="*/ 24 w 38"/>
                <a:gd name="T65" fmla="*/ 6 h 9"/>
                <a:gd name="T66" fmla="*/ 26 w 38"/>
                <a:gd name="T67" fmla="*/ 6 h 9"/>
                <a:gd name="T68" fmla="*/ 26 w 38"/>
                <a:gd name="T69" fmla="*/ 6 h 9"/>
                <a:gd name="T70" fmla="*/ 27 w 38"/>
                <a:gd name="T71" fmla="*/ 7 h 9"/>
                <a:gd name="T72" fmla="*/ 27 w 38"/>
                <a:gd name="T73" fmla="*/ 7 h 9"/>
                <a:gd name="T74" fmla="*/ 29 w 38"/>
                <a:gd name="T75" fmla="*/ 7 h 9"/>
                <a:gd name="T76" fmla="*/ 29 w 38"/>
                <a:gd name="T77" fmla="*/ 7 h 9"/>
                <a:gd name="T78" fmla="*/ 30 w 38"/>
                <a:gd name="T79" fmla="*/ 7 h 9"/>
                <a:gd name="T80" fmla="*/ 30 w 38"/>
                <a:gd name="T81" fmla="*/ 7 h 9"/>
                <a:gd name="T82" fmla="*/ 32 w 38"/>
                <a:gd name="T83" fmla="*/ 8 h 9"/>
                <a:gd name="T84" fmla="*/ 32 w 38"/>
                <a:gd name="T85" fmla="*/ 8 h 9"/>
                <a:gd name="T86" fmla="*/ 33 w 38"/>
                <a:gd name="T87" fmla="*/ 8 h 9"/>
                <a:gd name="T88" fmla="*/ 33 w 38"/>
                <a:gd name="T89" fmla="*/ 8 h 9"/>
                <a:gd name="T90" fmla="*/ 35 w 38"/>
                <a:gd name="T91" fmla="*/ 8 h 9"/>
                <a:gd name="T92" fmla="*/ 35 w 38"/>
                <a:gd name="T93" fmla="*/ 8 h 9"/>
                <a:gd name="T94" fmla="*/ 36 w 38"/>
                <a:gd name="T95" fmla="*/ 9 h 9"/>
                <a:gd name="T96" fmla="*/ 36 w 38"/>
                <a:gd name="T97" fmla="*/ 9 h 9"/>
                <a:gd name="T98" fmla="*/ 38 w 38"/>
                <a:gd name="T9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9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9" name="Freeform 2135"/>
            <p:cNvSpPr>
              <a:spLocks/>
            </p:cNvSpPr>
            <p:nvPr/>
          </p:nvSpPr>
          <p:spPr bwMode="auto">
            <a:xfrm>
              <a:off x="2890940" y="-3245496"/>
              <a:ext cx="46484" cy="10331"/>
            </a:xfrm>
            <a:custGeom>
              <a:avLst/>
              <a:gdLst>
                <a:gd name="T0" fmla="*/ 0 w 36"/>
                <a:gd name="T1" fmla="*/ 0 h 8"/>
                <a:gd name="T2" fmla="*/ 0 w 36"/>
                <a:gd name="T3" fmla="*/ 0 h 8"/>
                <a:gd name="T4" fmla="*/ 1 w 36"/>
                <a:gd name="T5" fmla="*/ 0 h 8"/>
                <a:gd name="T6" fmla="*/ 1 w 36"/>
                <a:gd name="T7" fmla="*/ 0 h 8"/>
                <a:gd name="T8" fmla="*/ 3 w 36"/>
                <a:gd name="T9" fmla="*/ 1 h 8"/>
                <a:gd name="T10" fmla="*/ 3 w 36"/>
                <a:gd name="T11" fmla="*/ 1 h 8"/>
                <a:gd name="T12" fmla="*/ 4 w 36"/>
                <a:gd name="T13" fmla="*/ 1 h 8"/>
                <a:gd name="T14" fmla="*/ 4 w 36"/>
                <a:gd name="T15" fmla="*/ 1 h 8"/>
                <a:gd name="T16" fmla="*/ 6 w 36"/>
                <a:gd name="T17" fmla="*/ 1 h 8"/>
                <a:gd name="T18" fmla="*/ 6 w 36"/>
                <a:gd name="T19" fmla="*/ 1 h 8"/>
                <a:gd name="T20" fmla="*/ 7 w 36"/>
                <a:gd name="T21" fmla="*/ 2 h 8"/>
                <a:gd name="T22" fmla="*/ 7 w 36"/>
                <a:gd name="T23" fmla="*/ 2 h 8"/>
                <a:gd name="T24" fmla="*/ 9 w 36"/>
                <a:gd name="T25" fmla="*/ 2 h 8"/>
                <a:gd name="T26" fmla="*/ 9 w 36"/>
                <a:gd name="T27" fmla="*/ 2 h 8"/>
                <a:gd name="T28" fmla="*/ 10 w 36"/>
                <a:gd name="T29" fmla="*/ 2 h 8"/>
                <a:gd name="T30" fmla="*/ 10 w 36"/>
                <a:gd name="T31" fmla="*/ 2 h 8"/>
                <a:gd name="T32" fmla="*/ 12 w 36"/>
                <a:gd name="T33" fmla="*/ 3 h 8"/>
                <a:gd name="T34" fmla="*/ 12 w 36"/>
                <a:gd name="T35" fmla="*/ 3 h 8"/>
                <a:gd name="T36" fmla="*/ 13 w 36"/>
                <a:gd name="T37" fmla="*/ 3 h 8"/>
                <a:gd name="T38" fmla="*/ 13 w 36"/>
                <a:gd name="T39" fmla="*/ 3 h 8"/>
                <a:gd name="T40" fmla="*/ 15 w 36"/>
                <a:gd name="T41" fmla="*/ 4 h 8"/>
                <a:gd name="T42" fmla="*/ 15 w 36"/>
                <a:gd name="T43" fmla="*/ 4 h 8"/>
                <a:gd name="T44" fmla="*/ 16 w 36"/>
                <a:gd name="T45" fmla="*/ 4 h 8"/>
                <a:gd name="T46" fmla="*/ 16 w 36"/>
                <a:gd name="T47" fmla="*/ 4 h 8"/>
                <a:gd name="T48" fmla="*/ 18 w 36"/>
                <a:gd name="T49" fmla="*/ 4 h 8"/>
                <a:gd name="T50" fmla="*/ 18 w 36"/>
                <a:gd name="T51" fmla="*/ 4 h 8"/>
                <a:gd name="T52" fmla="*/ 19 w 36"/>
                <a:gd name="T53" fmla="*/ 5 h 8"/>
                <a:gd name="T54" fmla="*/ 19 w 36"/>
                <a:gd name="T55" fmla="*/ 5 h 8"/>
                <a:gd name="T56" fmla="*/ 21 w 36"/>
                <a:gd name="T57" fmla="*/ 5 h 8"/>
                <a:gd name="T58" fmla="*/ 21 w 36"/>
                <a:gd name="T59" fmla="*/ 5 h 8"/>
                <a:gd name="T60" fmla="*/ 22 w 36"/>
                <a:gd name="T61" fmla="*/ 5 h 8"/>
                <a:gd name="T62" fmla="*/ 22 w 36"/>
                <a:gd name="T63" fmla="*/ 5 h 8"/>
                <a:gd name="T64" fmla="*/ 24 w 36"/>
                <a:gd name="T65" fmla="*/ 5 h 8"/>
                <a:gd name="T66" fmla="*/ 24 w 36"/>
                <a:gd name="T67" fmla="*/ 5 h 8"/>
                <a:gd name="T68" fmla="*/ 25 w 36"/>
                <a:gd name="T69" fmla="*/ 6 h 8"/>
                <a:gd name="T70" fmla="*/ 25 w 36"/>
                <a:gd name="T71" fmla="*/ 6 h 8"/>
                <a:gd name="T72" fmla="*/ 27 w 36"/>
                <a:gd name="T73" fmla="*/ 6 h 8"/>
                <a:gd name="T74" fmla="*/ 27 w 36"/>
                <a:gd name="T75" fmla="*/ 6 h 8"/>
                <a:gd name="T76" fmla="*/ 28 w 36"/>
                <a:gd name="T77" fmla="*/ 7 h 8"/>
                <a:gd name="T78" fmla="*/ 28 w 36"/>
                <a:gd name="T79" fmla="*/ 7 h 8"/>
                <a:gd name="T80" fmla="*/ 30 w 36"/>
                <a:gd name="T81" fmla="*/ 7 h 8"/>
                <a:gd name="T82" fmla="*/ 30 w 36"/>
                <a:gd name="T83" fmla="*/ 7 h 8"/>
                <a:gd name="T84" fmla="*/ 31 w 36"/>
                <a:gd name="T85" fmla="*/ 7 h 8"/>
                <a:gd name="T86" fmla="*/ 31 w 36"/>
                <a:gd name="T87" fmla="*/ 7 h 8"/>
                <a:gd name="T88" fmla="*/ 33 w 36"/>
                <a:gd name="T89" fmla="*/ 8 h 8"/>
                <a:gd name="T90" fmla="*/ 33 w 36"/>
                <a:gd name="T91" fmla="*/ 8 h 8"/>
                <a:gd name="T92" fmla="*/ 34 w 36"/>
                <a:gd name="T93" fmla="*/ 8 h 8"/>
                <a:gd name="T94" fmla="*/ 34 w 36"/>
                <a:gd name="T95" fmla="*/ 8 h 8"/>
                <a:gd name="T96" fmla="*/ 36 w 36"/>
                <a:gd name="T97" fmla="*/ 8 h 8"/>
                <a:gd name="T98" fmla="*/ 36 w 36"/>
                <a:gd name="T9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8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8"/>
                  </a:lnTo>
                  <a:lnTo>
                    <a:pt x="36" y="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0" name="Freeform 2136"/>
            <p:cNvSpPr>
              <a:spLocks/>
            </p:cNvSpPr>
            <p:nvPr/>
          </p:nvSpPr>
          <p:spPr bwMode="auto">
            <a:xfrm>
              <a:off x="2937423" y="-3235165"/>
              <a:ext cx="47776" cy="11622"/>
            </a:xfrm>
            <a:custGeom>
              <a:avLst/>
              <a:gdLst>
                <a:gd name="T0" fmla="*/ 0 w 37"/>
                <a:gd name="T1" fmla="*/ 0 h 9"/>
                <a:gd name="T2" fmla="*/ 1 w 37"/>
                <a:gd name="T3" fmla="*/ 1 h 9"/>
                <a:gd name="T4" fmla="*/ 1 w 37"/>
                <a:gd name="T5" fmla="*/ 1 h 9"/>
                <a:gd name="T6" fmla="*/ 3 w 37"/>
                <a:gd name="T7" fmla="*/ 1 h 9"/>
                <a:gd name="T8" fmla="*/ 3 w 37"/>
                <a:gd name="T9" fmla="*/ 1 h 9"/>
                <a:gd name="T10" fmla="*/ 4 w 37"/>
                <a:gd name="T11" fmla="*/ 1 h 9"/>
                <a:gd name="T12" fmla="*/ 4 w 37"/>
                <a:gd name="T13" fmla="*/ 1 h 9"/>
                <a:gd name="T14" fmla="*/ 6 w 37"/>
                <a:gd name="T15" fmla="*/ 2 h 9"/>
                <a:gd name="T16" fmla="*/ 6 w 37"/>
                <a:gd name="T17" fmla="*/ 2 h 9"/>
                <a:gd name="T18" fmla="*/ 7 w 37"/>
                <a:gd name="T19" fmla="*/ 2 h 9"/>
                <a:gd name="T20" fmla="*/ 7 w 37"/>
                <a:gd name="T21" fmla="*/ 2 h 9"/>
                <a:gd name="T22" fmla="*/ 9 w 37"/>
                <a:gd name="T23" fmla="*/ 2 h 9"/>
                <a:gd name="T24" fmla="*/ 9 w 37"/>
                <a:gd name="T25" fmla="*/ 2 h 9"/>
                <a:gd name="T26" fmla="*/ 10 w 37"/>
                <a:gd name="T27" fmla="*/ 3 h 9"/>
                <a:gd name="T28" fmla="*/ 10 w 37"/>
                <a:gd name="T29" fmla="*/ 3 h 9"/>
                <a:gd name="T30" fmla="*/ 12 w 37"/>
                <a:gd name="T31" fmla="*/ 3 h 9"/>
                <a:gd name="T32" fmla="*/ 12 w 37"/>
                <a:gd name="T33" fmla="*/ 3 h 9"/>
                <a:gd name="T34" fmla="*/ 13 w 37"/>
                <a:gd name="T35" fmla="*/ 3 h 9"/>
                <a:gd name="T36" fmla="*/ 13 w 37"/>
                <a:gd name="T37" fmla="*/ 3 h 9"/>
                <a:gd name="T38" fmla="*/ 15 w 37"/>
                <a:gd name="T39" fmla="*/ 4 h 9"/>
                <a:gd name="T40" fmla="*/ 15 w 37"/>
                <a:gd name="T41" fmla="*/ 4 h 9"/>
                <a:gd name="T42" fmla="*/ 16 w 37"/>
                <a:gd name="T43" fmla="*/ 4 h 9"/>
                <a:gd name="T44" fmla="*/ 16 w 37"/>
                <a:gd name="T45" fmla="*/ 4 h 9"/>
                <a:gd name="T46" fmla="*/ 18 w 37"/>
                <a:gd name="T47" fmla="*/ 5 h 9"/>
                <a:gd name="T48" fmla="*/ 18 w 37"/>
                <a:gd name="T49" fmla="*/ 5 h 9"/>
                <a:gd name="T50" fmla="*/ 19 w 37"/>
                <a:gd name="T51" fmla="*/ 5 h 9"/>
                <a:gd name="T52" fmla="*/ 19 w 37"/>
                <a:gd name="T53" fmla="*/ 5 h 9"/>
                <a:gd name="T54" fmla="*/ 21 w 37"/>
                <a:gd name="T55" fmla="*/ 5 h 9"/>
                <a:gd name="T56" fmla="*/ 21 w 37"/>
                <a:gd name="T57" fmla="*/ 5 h 9"/>
                <a:gd name="T58" fmla="*/ 22 w 37"/>
                <a:gd name="T59" fmla="*/ 5 h 9"/>
                <a:gd name="T60" fmla="*/ 22 w 37"/>
                <a:gd name="T61" fmla="*/ 5 h 9"/>
                <a:gd name="T62" fmla="*/ 24 w 37"/>
                <a:gd name="T63" fmla="*/ 6 h 9"/>
                <a:gd name="T64" fmla="*/ 24 w 37"/>
                <a:gd name="T65" fmla="*/ 6 h 9"/>
                <a:gd name="T66" fmla="*/ 25 w 37"/>
                <a:gd name="T67" fmla="*/ 6 h 9"/>
                <a:gd name="T68" fmla="*/ 25 w 37"/>
                <a:gd name="T69" fmla="*/ 6 h 9"/>
                <a:gd name="T70" fmla="*/ 27 w 37"/>
                <a:gd name="T71" fmla="*/ 6 h 9"/>
                <a:gd name="T72" fmla="*/ 27 w 37"/>
                <a:gd name="T73" fmla="*/ 6 h 9"/>
                <a:gd name="T74" fmla="*/ 28 w 37"/>
                <a:gd name="T75" fmla="*/ 7 h 9"/>
                <a:gd name="T76" fmla="*/ 28 w 37"/>
                <a:gd name="T77" fmla="*/ 7 h 9"/>
                <a:gd name="T78" fmla="*/ 30 w 37"/>
                <a:gd name="T79" fmla="*/ 7 h 9"/>
                <a:gd name="T80" fmla="*/ 30 w 37"/>
                <a:gd name="T81" fmla="*/ 7 h 9"/>
                <a:gd name="T82" fmla="*/ 31 w 37"/>
                <a:gd name="T83" fmla="*/ 8 h 9"/>
                <a:gd name="T84" fmla="*/ 31 w 37"/>
                <a:gd name="T85" fmla="*/ 8 h 9"/>
                <a:gd name="T86" fmla="*/ 33 w 37"/>
                <a:gd name="T87" fmla="*/ 8 h 9"/>
                <a:gd name="T88" fmla="*/ 33 w 37"/>
                <a:gd name="T89" fmla="*/ 8 h 9"/>
                <a:gd name="T90" fmla="*/ 34 w 37"/>
                <a:gd name="T91" fmla="*/ 8 h 9"/>
                <a:gd name="T92" fmla="*/ 34 w 37"/>
                <a:gd name="T93" fmla="*/ 8 h 9"/>
                <a:gd name="T94" fmla="*/ 36 w 37"/>
                <a:gd name="T95" fmla="*/ 8 h 9"/>
                <a:gd name="T96" fmla="*/ 36 w 37"/>
                <a:gd name="T97" fmla="*/ 8 h 9"/>
                <a:gd name="T98" fmla="*/ 37 w 37"/>
                <a:gd name="T9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9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7" y="9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1" name="Freeform 2137"/>
            <p:cNvSpPr>
              <a:spLocks/>
            </p:cNvSpPr>
            <p:nvPr/>
          </p:nvSpPr>
          <p:spPr bwMode="auto">
            <a:xfrm>
              <a:off x="2985199" y="-3223543"/>
              <a:ext cx="46484" cy="9040"/>
            </a:xfrm>
            <a:custGeom>
              <a:avLst/>
              <a:gdLst>
                <a:gd name="T0" fmla="*/ 0 w 36"/>
                <a:gd name="T1" fmla="*/ 0 h 7"/>
                <a:gd name="T2" fmla="*/ 0 w 36"/>
                <a:gd name="T3" fmla="*/ 0 h 7"/>
                <a:gd name="T4" fmla="*/ 2 w 36"/>
                <a:gd name="T5" fmla="*/ 0 h 7"/>
                <a:gd name="T6" fmla="*/ 2 w 36"/>
                <a:gd name="T7" fmla="*/ 0 h 7"/>
                <a:gd name="T8" fmla="*/ 3 w 36"/>
                <a:gd name="T9" fmla="*/ 0 h 7"/>
                <a:gd name="T10" fmla="*/ 3 w 36"/>
                <a:gd name="T11" fmla="*/ 0 h 7"/>
                <a:gd name="T12" fmla="*/ 5 w 36"/>
                <a:gd name="T13" fmla="*/ 1 h 7"/>
                <a:gd name="T14" fmla="*/ 5 w 36"/>
                <a:gd name="T15" fmla="*/ 1 h 7"/>
                <a:gd name="T16" fmla="*/ 6 w 36"/>
                <a:gd name="T17" fmla="*/ 1 h 7"/>
                <a:gd name="T18" fmla="*/ 6 w 36"/>
                <a:gd name="T19" fmla="*/ 1 h 7"/>
                <a:gd name="T20" fmla="*/ 8 w 36"/>
                <a:gd name="T21" fmla="*/ 1 h 7"/>
                <a:gd name="T22" fmla="*/ 8 w 36"/>
                <a:gd name="T23" fmla="*/ 1 h 7"/>
                <a:gd name="T24" fmla="*/ 9 w 36"/>
                <a:gd name="T25" fmla="*/ 2 h 7"/>
                <a:gd name="T26" fmla="*/ 9 w 36"/>
                <a:gd name="T27" fmla="*/ 2 h 7"/>
                <a:gd name="T28" fmla="*/ 11 w 36"/>
                <a:gd name="T29" fmla="*/ 2 h 7"/>
                <a:gd name="T30" fmla="*/ 11 w 36"/>
                <a:gd name="T31" fmla="*/ 2 h 7"/>
                <a:gd name="T32" fmla="*/ 12 w 36"/>
                <a:gd name="T33" fmla="*/ 2 h 7"/>
                <a:gd name="T34" fmla="*/ 12 w 36"/>
                <a:gd name="T35" fmla="*/ 2 h 7"/>
                <a:gd name="T36" fmla="*/ 14 w 36"/>
                <a:gd name="T37" fmla="*/ 3 h 7"/>
                <a:gd name="T38" fmla="*/ 14 w 36"/>
                <a:gd name="T39" fmla="*/ 3 h 7"/>
                <a:gd name="T40" fmla="*/ 15 w 36"/>
                <a:gd name="T41" fmla="*/ 3 h 7"/>
                <a:gd name="T42" fmla="*/ 15 w 36"/>
                <a:gd name="T43" fmla="*/ 3 h 7"/>
                <a:gd name="T44" fmla="*/ 17 w 36"/>
                <a:gd name="T45" fmla="*/ 3 h 7"/>
                <a:gd name="T46" fmla="*/ 17 w 36"/>
                <a:gd name="T47" fmla="*/ 3 h 7"/>
                <a:gd name="T48" fmla="*/ 18 w 36"/>
                <a:gd name="T49" fmla="*/ 3 h 7"/>
                <a:gd name="T50" fmla="*/ 18 w 36"/>
                <a:gd name="T51" fmla="*/ 3 h 7"/>
                <a:gd name="T52" fmla="*/ 20 w 36"/>
                <a:gd name="T53" fmla="*/ 4 h 7"/>
                <a:gd name="T54" fmla="*/ 20 w 36"/>
                <a:gd name="T55" fmla="*/ 4 h 7"/>
                <a:gd name="T56" fmla="*/ 21 w 36"/>
                <a:gd name="T57" fmla="*/ 4 h 7"/>
                <a:gd name="T58" fmla="*/ 21 w 36"/>
                <a:gd name="T59" fmla="*/ 4 h 7"/>
                <a:gd name="T60" fmla="*/ 23 w 36"/>
                <a:gd name="T61" fmla="*/ 5 h 7"/>
                <a:gd name="T62" fmla="*/ 23 w 36"/>
                <a:gd name="T63" fmla="*/ 5 h 7"/>
                <a:gd name="T64" fmla="*/ 24 w 36"/>
                <a:gd name="T65" fmla="*/ 5 h 7"/>
                <a:gd name="T66" fmla="*/ 24 w 36"/>
                <a:gd name="T67" fmla="*/ 5 h 7"/>
                <a:gd name="T68" fmla="*/ 26 w 36"/>
                <a:gd name="T69" fmla="*/ 5 h 7"/>
                <a:gd name="T70" fmla="*/ 26 w 36"/>
                <a:gd name="T71" fmla="*/ 5 h 7"/>
                <a:gd name="T72" fmla="*/ 27 w 36"/>
                <a:gd name="T73" fmla="*/ 5 h 7"/>
                <a:gd name="T74" fmla="*/ 27 w 36"/>
                <a:gd name="T75" fmla="*/ 5 h 7"/>
                <a:gd name="T76" fmla="*/ 29 w 36"/>
                <a:gd name="T77" fmla="*/ 6 h 7"/>
                <a:gd name="T78" fmla="*/ 29 w 36"/>
                <a:gd name="T79" fmla="*/ 6 h 7"/>
                <a:gd name="T80" fmla="*/ 30 w 36"/>
                <a:gd name="T81" fmla="*/ 6 h 7"/>
                <a:gd name="T82" fmla="*/ 30 w 36"/>
                <a:gd name="T83" fmla="*/ 6 h 7"/>
                <a:gd name="T84" fmla="*/ 32 w 36"/>
                <a:gd name="T85" fmla="*/ 6 h 7"/>
                <a:gd name="T86" fmla="*/ 32 w 36"/>
                <a:gd name="T87" fmla="*/ 6 h 7"/>
                <a:gd name="T88" fmla="*/ 33 w 36"/>
                <a:gd name="T89" fmla="*/ 7 h 7"/>
                <a:gd name="T90" fmla="*/ 33 w 36"/>
                <a:gd name="T91" fmla="*/ 7 h 7"/>
                <a:gd name="T92" fmla="*/ 35 w 36"/>
                <a:gd name="T93" fmla="*/ 7 h 7"/>
                <a:gd name="T94" fmla="*/ 35 w 36"/>
                <a:gd name="T95" fmla="*/ 7 h 7"/>
                <a:gd name="T96" fmla="*/ 36 w 36"/>
                <a:gd name="T97" fmla="*/ 7 h 7"/>
                <a:gd name="T98" fmla="*/ 36 w 36"/>
                <a:gd name="T9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7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6" y="7"/>
                  </a:lnTo>
                  <a:lnTo>
                    <a:pt x="36" y="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2" name="Freeform 2138"/>
            <p:cNvSpPr>
              <a:spLocks/>
            </p:cNvSpPr>
            <p:nvPr/>
          </p:nvSpPr>
          <p:spPr bwMode="auto">
            <a:xfrm>
              <a:off x="3031684" y="-3214504"/>
              <a:ext cx="49066" cy="10331"/>
            </a:xfrm>
            <a:custGeom>
              <a:avLst/>
              <a:gdLst>
                <a:gd name="T0" fmla="*/ 0 w 38"/>
                <a:gd name="T1" fmla="*/ 0 h 8"/>
                <a:gd name="T2" fmla="*/ 2 w 38"/>
                <a:gd name="T3" fmla="*/ 1 h 8"/>
                <a:gd name="T4" fmla="*/ 2 w 38"/>
                <a:gd name="T5" fmla="*/ 1 h 8"/>
                <a:gd name="T6" fmla="*/ 3 w 38"/>
                <a:gd name="T7" fmla="*/ 1 h 8"/>
                <a:gd name="T8" fmla="*/ 3 w 38"/>
                <a:gd name="T9" fmla="*/ 1 h 8"/>
                <a:gd name="T10" fmla="*/ 5 w 38"/>
                <a:gd name="T11" fmla="*/ 1 h 8"/>
                <a:gd name="T12" fmla="*/ 5 w 38"/>
                <a:gd name="T13" fmla="*/ 1 h 8"/>
                <a:gd name="T14" fmla="*/ 6 w 38"/>
                <a:gd name="T15" fmla="*/ 2 h 8"/>
                <a:gd name="T16" fmla="*/ 6 w 38"/>
                <a:gd name="T17" fmla="*/ 2 h 8"/>
                <a:gd name="T18" fmla="*/ 8 w 38"/>
                <a:gd name="T19" fmla="*/ 2 h 8"/>
                <a:gd name="T20" fmla="*/ 8 w 38"/>
                <a:gd name="T21" fmla="*/ 2 h 8"/>
                <a:gd name="T22" fmla="*/ 9 w 38"/>
                <a:gd name="T23" fmla="*/ 2 h 8"/>
                <a:gd name="T24" fmla="*/ 9 w 38"/>
                <a:gd name="T25" fmla="*/ 2 h 8"/>
                <a:gd name="T26" fmla="*/ 11 w 38"/>
                <a:gd name="T27" fmla="*/ 2 h 8"/>
                <a:gd name="T28" fmla="*/ 11 w 38"/>
                <a:gd name="T29" fmla="*/ 2 h 8"/>
                <a:gd name="T30" fmla="*/ 12 w 38"/>
                <a:gd name="T31" fmla="*/ 3 h 8"/>
                <a:gd name="T32" fmla="*/ 12 w 38"/>
                <a:gd name="T33" fmla="*/ 3 h 8"/>
                <a:gd name="T34" fmla="*/ 14 w 38"/>
                <a:gd name="T35" fmla="*/ 3 h 8"/>
                <a:gd name="T36" fmla="*/ 14 w 38"/>
                <a:gd name="T37" fmla="*/ 3 h 8"/>
                <a:gd name="T38" fmla="*/ 15 w 38"/>
                <a:gd name="T39" fmla="*/ 4 h 8"/>
                <a:gd name="T40" fmla="*/ 15 w 38"/>
                <a:gd name="T41" fmla="*/ 4 h 8"/>
                <a:gd name="T42" fmla="*/ 17 w 38"/>
                <a:gd name="T43" fmla="*/ 4 h 8"/>
                <a:gd name="T44" fmla="*/ 17 w 38"/>
                <a:gd name="T45" fmla="*/ 4 h 8"/>
                <a:gd name="T46" fmla="*/ 18 w 38"/>
                <a:gd name="T47" fmla="*/ 4 h 8"/>
                <a:gd name="T48" fmla="*/ 18 w 38"/>
                <a:gd name="T49" fmla="*/ 4 h 8"/>
                <a:gd name="T50" fmla="*/ 20 w 38"/>
                <a:gd name="T51" fmla="*/ 4 h 8"/>
                <a:gd name="T52" fmla="*/ 20 w 38"/>
                <a:gd name="T53" fmla="*/ 4 h 8"/>
                <a:gd name="T54" fmla="*/ 21 w 38"/>
                <a:gd name="T55" fmla="*/ 5 h 8"/>
                <a:gd name="T56" fmla="*/ 21 w 38"/>
                <a:gd name="T57" fmla="*/ 5 h 8"/>
                <a:gd name="T58" fmla="*/ 23 w 38"/>
                <a:gd name="T59" fmla="*/ 5 h 8"/>
                <a:gd name="T60" fmla="*/ 23 w 38"/>
                <a:gd name="T61" fmla="*/ 5 h 8"/>
                <a:gd name="T62" fmla="*/ 24 w 38"/>
                <a:gd name="T63" fmla="*/ 5 h 8"/>
                <a:gd name="T64" fmla="*/ 24 w 38"/>
                <a:gd name="T65" fmla="*/ 5 h 8"/>
                <a:gd name="T66" fmla="*/ 26 w 38"/>
                <a:gd name="T67" fmla="*/ 5 h 8"/>
                <a:gd name="T68" fmla="*/ 26 w 38"/>
                <a:gd name="T69" fmla="*/ 5 h 8"/>
                <a:gd name="T70" fmla="*/ 27 w 38"/>
                <a:gd name="T71" fmla="*/ 6 h 8"/>
                <a:gd name="T72" fmla="*/ 27 w 38"/>
                <a:gd name="T73" fmla="*/ 6 h 8"/>
                <a:gd name="T74" fmla="*/ 29 w 38"/>
                <a:gd name="T75" fmla="*/ 6 h 8"/>
                <a:gd name="T76" fmla="*/ 29 w 38"/>
                <a:gd name="T77" fmla="*/ 6 h 8"/>
                <a:gd name="T78" fmla="*/ 30 w 38"/>
                <a:gd name="T79" fmla="*/ 7 h 8"/>
                <a:gd name="T80" fmla="*/ 30 w 38"/>
                <a:gd name="T81" fmla="*/ 7 h 8"/>
                <a:gd name="T82" fmla="*/ 32 w 38"/>
                <a:gd name="T83" fmla="*/ 7 h 8"/>
                <a:gd name="T84" fmla="*/ 32 w 38"/>
                <a:gd name="T85" fmla="*/ 7 h 8"/>
                <a:gd name="T86" fmla="*/ 33 w 38"/>
                <a:gd name="T87" fmla="*/ 7 h 8"/>
                <a:gd name="T88" fmla="*/ 33 w 38"/>
                <a:gd name="T89" fmla="*/ 7 h 8"/>
                <a:gd name="T90" fmla="*/ 35 w 38"/>
                <a:gd name="T91" fmla="*/ 7 h 8"/>
                <a:gd name="T92" fmla="*/ 35 w 38"/>
                <a:gd name="T93" fmla="*/ 7 h 8"/>
                <a:gd name="T94" fmla="*/ 36 w 38"/>
                <a:gd name="T95" fmla="*/ 8 h 8"/>
                <a:gd name="T96" fmla="*/ 36 w 38"/>
                <a:gd name="T97" fmla="*/ 8 h 8"/>
                <a:gd name="T98" fmla="*/ 38 w 38"/>
                <a:gd name="T9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8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8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3" name="Freeform 2139"/>
            <p:cNvSpPr>
              <a:spLocks/>
            </p:cNvSpPr>
            <p:nvPr/>
          </p:nvSpPr>
          <p:spPr bwMode="auto">
            <a:xfrm>
              <a:off x="3080750" y="-3204174"/>
              <a:ext cx="46484" cy="9040"/>
            </a:xfrm>
            <a:custGeom>
              <a:avLst/>
              <a:gdLst>
                <a:gd name="T0" fmla="*/ 0 w 36"/>
                <a:gd name="T1" fmla="*/ 0 h 7"/>
                <a:gd name="T2" fmla="*/ 0 w 36"/>
                <a:gd name="T3" fmla="*/ 0 h 7"/>
                <a:gd name="T4" fmla="*/ 1 w 36"/>
                <a:gd name="T5" fmla="*/ 0 h 7"/>
                <a:gd name="T6" fmla="*/ 1 w 36"/>
                <a:gd name="T7" fmla="*/ 0 h 7"/>
                <a:gd name="T8" fmla="*/ 3 w 36"/>
                <a:gd name="T9" fmla="*/ 0 h 7"/>
                <a:gd name="T10" fmla="*/ 3 w 36"/>
                <a:gd name="T11" fmla="*/ 1 h 7"/>
                <a:gd name="T12" fmla="*/ 4 w 36"/>
                <a:gd name="T13" fmla="*/ 1 h 7"/>
                <a:gd name="T14" fmla="*/ 4 w 36"/>
                <a:gd name="T15" fmla="*/ 1 h 7"/>
                <a:gd name="T16" fmla="*/ 6 w 36"/>
                <a:gd name="T17" fmla="*/ 1 h 7"/>
                <a:gd name="T18" fmla="*/ 6 w 36"/>
                <a:gd name="T19" fmla="*/ 1 h 7"/>
                <a:gd name="T20" fmla="*/ 7 w 36"/>
                <a:gd name="T21" fmla="*/ 2 h 7"/>
                <a:gd name="T22" fmla="*/ 7 w 36"/>
                <a:gd name="T23" fmla="*/ 2 h 7"/>
                <a:gd name="T24" fmla="*/ 9 w 36"/>
                <a:gd name="T25" fmla="*/ 2 h 7"/>
                <a:gd name="T26" fmla="*/ 9 w 36"/>
                <a:gd name="T27" fmla="*/ 2 h 7"/>
                <a:gd name="T28" fmla="*/ 10 w 36"/>
                <a:gd name="T29" fmla="*/ 2 h 7"/>
                <a:gd name="T30" fmla="*/ 10 w 36"/>
                <a:gd name="T31" fmla="*/ 2 h 7"/>
                <a:gd name="T32" fmla="*/ 12 w 36"/>
                <a:gd name="T33" fmla="*/ 2 h 7"/>
                <a:gd name="T34" fmla="*/ 12 w 36"/>
                <a:gd name="T35" fmla="*/ 2 h 7"/>
                <a:gd name="T36" fmla="*/ 13 w 36"/>
                <a:gd name="T37" fmla="*/ 3 h 7"/>
                <a:gd name="T38" fmla="*/ 13 w 36"/>
                <a:gd name="T39" fmla="*/ 3 h 7"/>
                <a:gd name="T40" fmla="*/ 15 w 36"/>
                <a:gd name="T41" fmla="*/ 3 h 7"/>
                <a:gd name="T42" fmla="*/ 15 w 36"/>
                <a:gd name="T43" fmla="*/ 3 h 7"/>
                <a:gd name="T44" fmla="*/ 16 w 36"/>
                <a:gd name="T45" fmla="*/ 3 h 7"/>
                <a:gd name="T46" fmla="*/ 16 w 36"/>
                <a:gd name="T47" fmla="*/ 3 h 7"/>
                <a:gd name="T48" fmla="*/ 18 w 36"/>
                <a:gd name="T49" fmla="*/ 3 h 7"/>
                <a:gd name="T50" fmla="*/ 18 w 36"/>
                <a:gd name="T51" fmla="*/ 3 h 7"/>
                <a:gd name="T52" fmla="*/ 19 w 36"/>
                <a:gd name="T53" fmla="*/ 4 h 7"/>
                <a:gd name="T54" fmla="*/ 19 w 36"/>
                <a:gd name="T55" fmla="*/ 4 h 7"/>
                <a:gd name="T56" fmla="*/ 21 w 36"/>
                <a:gd name="T57" fmla="*/ 4 h 7"/>
                <a:gd name="T58" fmla="*/ 21 w 36"/>
                <a:gd name="T59" fmla="*/ 4 h 7"/>
                <a:gd name="T60" fmla="*/ 22 w 36"/>
                <a:gd name="T61" fmla="*/ 5 h 7"/>
                <a:gd name="T62" fmla="*/ 22 w 36"/>
                <a:gd name="T63" fmla="*/ 5 h 7"/>
                <a:gd name="T64" fmla="*/ 24 w 36"/>
                <a:gd name="T65" fmla="*/ 5 h 7"/>
                <a:gd name="T66" fmla="*/ 24 w 36"/>
                <a:gd name="T67" fmla="*/ 5 h 7"/>
                <a:gd name="T68" fmla="*/ 25 w 36"/>
                <a:gd name="T69" fmla="*/ 5 h 7"/>
                <a:gd name="T70" fmla="*/ 25 w 36"/>
                <a:gd name="T71" fmla="*/ 5 h 7"/>
                <a:gd name="T72" fmla="*/ 27 w 36"/>
                <a:gd name="T73" fmla="*/ 5 h 7"/>
                <a:gd name="T74" fmla="*/ 27 w 36"/>
                <a:gd name="T75" fmla="*/ 5 h 7"/>
                <a:gd name="T76" fmla="*/ 28 w 36"/>
                <a:gd name="T77" fmla="*/ 6 h 7"/>
                <a:gd name="T78" fmla="*/ 28 w 36"/>
                <a:gd name="T79" fmla="*/ 6 h 7"/>
                <a:gd name="T80" fmla="*/ 30 w 36"/>
                <a:gd name="T81" fmla="*/ 6 h 7"/>
                <a:gd name="T82" fmla="*/ 30 w 36"/>
                <a:gd name="T83" fmla="*/ 6 h 7"/>
                <a:gd name="T84" fmla="*/ 31 w 36"/>
                <a:gd name="T85" fmla="*/ 6 h 7"/>
                <a:gd name="T86" fmla="*/ 31 w 36"/>
                <a:gd name="T87" fmla="*/ 6 h 7"/>
                <a:gd name="T88" fmla="*/ 33 w 36"/>
                <a:gd name="T89" fmla="*/ 6 h 7"/>
                <a:gd name="T90" fmla="*/ 33 w 36"/>
                <a:gd name="T91" fmla="*/ 6 h 7"/>
                <a:gd name="T92" fmla="*/ 34 w 36"/>
                <a:gd name="T93" fmla="*/ 7 h 7"/>
                <a:gd name="T94" fmla="*/ 34 w 36"/>
                <a:gd name="T95" fmla="*/ 7 h 7"/>
                <a:gd name="T96" fmla="*/ 36 w 36"/>
                <a:gd name="T97" fmla="*/ 7 h 7"/>
                <a:gd name="T98" fmla="*/ 36 w 36"/>
                <a:gd name="T9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7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6" y="7"/>
                  </a:lnTo>
                  <a:lnTo>
                    <a:pt x="36" y="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4" name="Freeform 2140"/>
            <p:cNvSpPr>
              <a:spLocks/>
            </p:cNvSpPr>
            <p:nvPr/>
          </p:nvSpPr>
          <p:spPr bwMode="auto">
            <a:xfrm>
              <a:off x="3127233" y="-3195134"/>
              <a:ext cx="47776" cy="9040"/>
            </a:xfrm>
            <a:custGeom>
              <a:avLst/>
              <a:gdLst>
                <a:gd name="T0" fmla="*/ 0 w 37"/>
                <a:gd name="T1" fmla="*/ 0 h 7"/>
                <a:gd name="T2" fmla="*/ 1 w 37"/>
                <a:gd name="T3" fmla="*/ 0 h 7"/>
                <a:gd name="T4" fmla="*/ 1 w 37"/>
                <a:gd name="T5" fmla="*/ 0 h 7"/>
                <a:gd name="T6" fmla="*/ 3 w 37"/>
                <a:gd name="T7" fmla="*/ 1 h 7"/>
                <a:gd name="T8" fmla="*/ 3 w 37"/>
                <a:gd name="T9" fmla="*/ 1 h 7"/>
                <a:gd name="T10" fmla="*/ 4 w 37"/>
                <a:gd name="T11" fmla="*/ 1 h 7"/>
                <a:gd name="T12" fmla="*/ 4 w 37"/>
                <a:gd name="T13" fmla="*/ 1 h 7"/>
                <a:gd name="T14" fmla="*/ 6 w 37"/>
                <a:gd name="T15" fmla="*/ 1 h 7"/>
                <a:gd name="T16" fmla="*/ 6 w 37"/>
                <a:gd name="T17" fmla="*/ 1 h 7"/>
                <a:gd name="T18" fmla="*/ 7 w 37"/>
                <a:gd name="T19" fmla="*/ 1 h 7"/>
                <a:gd name="T20" fmla="*/ 7 w 37"/>
                <a:gd name="T21" fmla="*/ 1 h 7"/>
                <a:gd name="T22" fmla="*/ 9 w 37"/>
                <a:gd name="T23" fmla="*/ 2 h 7"/>
                <a:gd name="T24" fmla="*/ 9 w 37"/>
                <a:gd name="T25" fmla="*/ 2 h 7"/>
                <a:gd name="T26" fmla="*/ 10 w 37"/>
                <a:gd name="T27" fmla="*/ 2 h 7"/>
                <a:gd name="T28" fmla="*/ 10 w 37"/>
                <a:gd name="T29" fmla="*/ 2 h 7"/>
                <a:gd name="T30" fmla="*/ 12 w 37"/>
                <a:gd name="T31" fmla="*/ 2 h 7"/>
                <a:gd name="T32" fmla="*/ 12 w 37"/>
                <a:gd name="T33" fmla="*/ 2 h 7"/>
                <a:gd name="T34" fmla="*/ 13 w 37"/>
                <a:gd name="T35" fmla="*/ 2 h 7"/>
                <a:gd name="T36" fmla="*/ 13 w 37"/>
                <a:gd name="T37" fmla="*/ 2 h 7"/>
                <a:gd name="T38" fmla="*/ 15 w 37"/>
                <a:gd name="T39" fmla="*/ 3 h 7"/>
                <a:gd name="T40" fmla="*/ 15 w 37"/>
                <a:gd name="T41" fmla="*/ 3 h 7"/>
                <a:gd name="T42" fmla="*/ 16 w 37"/>
                <a:gd name="T43" fmla="*/ 3 h 7"/>
                <a:gd name="T44" fmla="*/ 16 w 37"/>
                <a:gd name="T45" fmla="*/ 3 h 7"/>
                <a:gd name="T46" fmla="*/ 18 w 37"/>
                <a:gd name="T47" fmla="*/ 3 h 7"/>
                <a:gd name="T48" fmla="*/ 18 w 37"/>
                <a:gd name="T49" fmla="*/ 3 h 7"/>
                <a:gd name="T50" fmla="*/ 19 w 37"/>
                <a:gd name="T51" fmla="*/ 4 h 7"/>
                <a:gd name="T52" fmla="*/ 19 w 37"/>
                <a:gd name="T53" fmla="*/ 4 h 7"/>
                <a:gd name="T54" fmla="*/ 21 w 37"/>
                <a:gd name="T55" fmla="*/ 4 h 7"/>
                <a:gd name="T56" fmla="*/ 21 w 37"/>
                <a:gd name="T57" fmla="*/ 4 h 7"/>
                <a:gd name="T58" fmla="*/ 22 w 37"/>
                <a:gd name="T59" fmla="*/ 4 h 7"/>
                <a:gd name="T60" fmla="*/ 22 w 37"/>
                <a:gd name="T61" fmla="*/ 4 h 7"/>
                <a:gd name="T62" fmla="*/ 24 w 37"/>
                <a:gd name="T63" fmla="*/ 4 h 7"/>
                <a:gd name="T64" fmla="*/ 24 w 37"/>
                <a:gd name="T65" fmla="*/ 4 h 7"/>
                <a:gd name="T66" fmla="*/ 25 w 37"/>
                <a:gd name="T67" fmla="*/ 5 h 7"/>
                <a:gd name="T68" fmla="*/ 25 w 37"/>
                <a:gd name="T69" fmla="*/ 5 h 7"/>
                <a:gd name="T70" fmla="*/ 27 w 37"/>
                <a:gd name="T71" fmla="*/ 5 h 7"/>
                <a:gd name="T72" fmla="*/ 27 w 37"/>
                <a:gd name="T73" fmla="*/ 5 h 7"/>
                <a:gd name="T74" fmla="*/ 28 w 37"/>
                <a:gd name="T75" fmla="*/ 5 h 7"/>
                <a:gd name="T76" fmla="*/ 28 w 37"/>
                <a:gd name="T77" fmla="*/ 5 h 7"/>
                <a:gd name="T78" fmla="*/ 30 w 37"/>
                <a:gd name="T79" fmla="*/ 5 h 7"/>
                <a:gd name="T80" fmla="*/ 30 w 37"/>
                <a:gd name="T81" fmla="*/ 5 h 7"/>
                <a:gd name="T82" fmla="*/ 31 w 37"/>
                <a:gd name="T83" fmla="*/ 6 h 7"/>
                <a:gd name="T84" fmla="*/ 31 w 37"/>
                <a:gd name="T85" fmla="*/ 6 h 7"/>
                <a:gd name="T86" fmla="*/ 33 w 37"/>
                <a:gd name="T87" fmla="*/ 6 h 7"/>
                <a:gd name="T88" fmla="*/ 33 w 37"/>
                <a:gd name="T89" fmla="*/ 6 h 7"/>
                <a:gd name="T90" fmla="*/ 34 w 37"/>
                <a:gd name="T91" fmla="*/ 6 h 7"/>
                <a:gd name="T92" fmla="*/ 34 w 37"/>
                <a:gd name="T93" fmla="*/ 6 h 7"/>
                <a:gd name="T94" fmla="*/ 36 w 37"/>
                <a:gd name="T95" fmla="*/ 7 h 7"/>
                <a:gd name="T96" fmla="*/ 36 w 37"/>
                <a:gd name="T97" fmla="*/ 7 h 7"/>
                <a:gd name="T98" fmla="*/ 37 w 37"/>
                <a:gd name="T9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7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7" y="7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5" name="Freeform 2141"/>
            <p:cNvSpPr>
              <a:spLocks/>
            </p:cNvSpPr>
            <p:nvPr/>
          </p:nvSpPr>
          <p:spPr bwMode="auto">
            <a:xfrm>
              <a:off x="3175008" y="-3186095"/>
              <a:ext cx="46484" cy="7748"/>
            </a:xfrm>
            <a:custGeom>
              <a:avLst/>
              <a:gdLst>
                <a:gd name="T0" fmla="*/ 0 w 36"/>
                <a:gd name="T1" fmla="*/ 0 h 6"/>
                <a:gd name="T2" fmla="*/ 0 w 36"/>
                <a:gd name="T3" fmla="*/ 0 h 6"/>
                <a:gd name="T4" fmla="*/ 2 w 36"/>
                <a:gd name="T5" fmla="*/ 0 h 6"/>
                <a:gd name="T6" fmla="*/ 2 w 36"/>
                <a:gd name="T7" fmla="*/ 0 h 6"/>
                <a:gd name="T8" fmla="*/ 3 w 36"/>
                <a:gd name="T9" fmla="*/ 0 h 6"/>
                <a:gd name="T10" fmla="*/ 3 w 36"/>
                <a:gd name="T11" fmla="*/ 0 h 6"/>
                <a:gd name="T12" fmla="*/ 5 w 36"/>
                <a:gd name="T13" fmla="*/ 1 h 6"/>
                <a:gd name="T14" fmla="*/ 5 w 36"/>
                <a:gd name="T15" fmla="*/ 1 h 6"/>
                <a:gd name="T16" fmla="*/ 6 w 36"/>
                <a:gd name="T17" fmla="*/ 1 h 6"/>
                <a:gd name="T18" fmla="*/ 6 w 36"/>
                <a:gd name="T19" fmla="*/ 1 h 6"/>
                <a:gd name="T20" fmla="*/ 8 w 36"/>
                <a:gd name="T21" fmla="*/ 1 h 6"/>
                <a:gd name="T22" fmla="*/ 8 w 36"/>
                <a:gd name="T23" fmla="*/ 1 h 6"/>
                <a:gd name="T24" fmla="*/ 9 w 36"/>
                <a:gd name="T25" fmla="*/ 1 h 6"/>
                <a:gd name="T26" fmla="*/ 9 w 36"/>
                <a:gd name="T27" fmla="*/ 1 h 6"/>
                <a:gd name="T28" fmla="*/ 11 w 36"/>
                <a:gd name="T29" fmla="*/ 2 h 6"/>
                <a:gd name="T30" fmla="*/ 11 w 36"/>
                <a:gd name="T31" fmla="*/ 2 h 6"/>
                <a:gd name="T32" fmla="*/ 12 w 36"/>
                <a:gd name="T33" fmla="*/ 2 h 6"/>
                <a:gd name="T34" fmla="*/ 12 w 36"/>
                <a:gd name="T35" fmla="*/ 2 h 6"/>
                <a:gd name="T36" fmla="*/ 14 w 36"/>
                <a:gd name="T37" fmla="*/ 2 h 6"/>
                <a:gd name="T38" fmla="*/ 14 w 36"/>
                <a:gd name="T39" fmla="*/ 2 h 6"/>
                <a:gd name="T40" fmla="*/ 15 w 36"/>
                <a:gd name="T41" fmla="*/ 3 h 6"/>
                <a:gd name="T42" fmla="*/ 15 w 36"/>
                <a:gd name="T43" fmla="*/ 3 h 6"/>
                <a:gd name="T44" fmla="*/ 17 w 36"/>
                <a:gd name="T45" fmla="*/ 3 h 6"/>
                <a:gd name="T46" fmla="*/ 17 w 36"/>
                <a:gd name="T47" fmla="*/ 3 h 6"/>
                <a:gd name="T48" fmla="*/ 18 w 36"/>
                <a:gd name="T49" fmla="*/ 3 h 6"/>
                <a:gd name="T50" fmla="*/ 18 w 36"/>
                <a:gd name="T51" fmla="*/ 3 h 6"/>
                <a:gd name="T52" fmla="*/ 20 w 36"/>
                <a:gd name="T53" fmla="*/ 3 h 6"/>
                <a:gd name="T54" fmla="*/ 20 w 36"/>
                <a:gd name="T55" fmla="*/ 3 h 6"/>
                <a:gd name="T56" fmla="*/ 21 w 36"/>
                <a:gd name="T57" fmla="*/ 3 h 6"/>
                <a:gd name="T58" fmla="*/ 21 w 36"/>
                <a:gd name="T59" fmla="*/ 4 h 6"/>
                <a:gd name="T60" fmla="*/ 23 w 36"/>
                <a:gd name="T61" fmla="*/ 4 h 6"/>
                <a:gd name="T62" fmla="*/ 23 w 36"/>
                <a:gd name="T63" fmla="*/ 4 h 6"/>
                <a:gd name="T64" fmla="*/ 24 w 36"/>
                <a:gd name="T65" fmla="*/ 4 h 6"/>
                <a:gd name="T66" fmla="*/ 24 w 36"/>
                <a:gd name="T67" fmla="*/ 4 h 6"/>
                <a:gd name="T68" fmla="*/ 26 w 36"/>
                <a:gd name="T69" fmla="*/ 4 h 6"/>
                <a:gd name="T70" fmla="*/ 26 w 36"/>
                <a:gd name="T71" fmla="*/ 4 h 6"/>
                <a:gd name="T72" fmla="*/ 27 w 36"/>
                <a:gd name="T73" fmla="*/ 4 h 6"/>
                <a:gd name="T74" fmla="*/ 27 w 36"/>
                <a:gd name="T75" fmla="*/ 4 h 6"/>
                <a:gd name="T76" fmla="*/ 29 w 36"/>
                <a:gd name="T77" fmla="*/ 5 h 6"/>
                <a:gd name="T78" fmla="*/ 29 w 36"/>
                <a:gd name="T79" fmla="*/ 5 h 6"/>
                <a:gd name="T80" fmla="*/ 30 w 36"/>
                <a:gd name="T81" fmla="*/ 5 h 6"/>
                <a:gd name="T82" fmla="*/ 30 w 36"/>
                <a:gd name="T83" fmla="*/ 5 h 6"/>
                <a:gd name="T84" fmla="*/ 32 w 36"/>
                <a:gd name="T85" fmla="*/ 5 h 6"/>
                <a:gd name="T86" fmla="*/ 32 w 36"/>
                <a:gd name="T87" fmla="*/ 5 h 6"/>
                <a:gd name="T88" fmla="*/ 33 w 36"/>
                <a:gd name="T89" fmla="*/ 6 h 6"/>
                <a:gd name="T90" fmla="*/ 33 w 36"/>
                <a:gd name="T91" fmla="*/ 6 h 6"/>
                <a:gd name="T92" fmla="*/ 35 w 36"/>
                <a:gd name="T93" fmla="*/ 6 h 6"/>
                <a:gd name="T94" fmla="*/ 35 w 36"/>
                <a:gd name="T95" fmla="*/ 6 h 6"/>
                <a:gd name="T96" fmla="*/ 36 w 36"/>
                <a:gd name="T97" fmla="*/ 6 h 6"/>
                <a:gd name="T98" fmla="*/ 36 w 36"/>
                <a:gd name="T9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5" y="6"/>
                  </a:lnTo>
                  <a:lnTo>
                    <a:pt x="35" y="6"/>
                  </a:lnTo>
                  <a:lnTo>
                    <a:pt x="36" y="6"/>
                  </a:lnTo>
                  <a:lnTo>
                    <a:pt x="36" y="6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6" name="Freeform 2142"/>
            <p:cNvSpPr>
              <a:spLocks/>
            </p:cNvSpPr>
            <p:nvPr/>
          </p:nvSpPr>
          <p:spPr bwMode="auto">
            <a:xfrm>
              <a:off x="3221493" y="-3178347"/>
              <a:ext cx="49066" cy="7748"/>
            </a:xfrm>
            <a:custGeom>
              <a:avLst/>
              <a:gdLst>
                <a:gd name="T0" fmla="*/ 0 w 38"/>
                <a:gd name="T1" fmla="*/ 0 h 6"/>
                <a:gd name="T2" fmla="*/ 2 w 38"/>
                <a:gd name="T3" fmla="*/ 0 h 6"/>
                <a:gd name="T4" fmla="*/ 2 w 38"/>
                <a:gd name="T5" fmla="*/ 0 h 6"/>
                <a:gd name="T6" fmla="*/ 3 w 38"/>
                <a:gd name="T7" fmla="*/ 1 h 6"/>
                <a:gd name="T8" fmla="*/ 3 w 38"/>
                <a:gd name="T9" fmla="*/ 1 h 6"/>
                <a:gd name="T10" fmla="*/ 5 w 38"/>
                <a:gd name="T11" fmla="*/ 1 h 6"/>
                <a:gd name="T12" fmla="*/ 5 w 38"/>
                <a:gd name="T13" fmla="*/ 1 h 6"/>
                <a:gd name="T14" fmla="*/ 6 w 38"/>
                <a:gd name="T15" fmla="*/ 1 h 6"/>
                <a:gd name="T16" fmla="*/ 6 w 38"/>
                <a:gd name="T17" fmla="*/ 1 h 6"/>
                <a:gd name="T18" fmla="*/ 8 w 38"/>
                <a:gd name="T19" fmla="*/ 1 h 6"/>
                <a:gd name="T20" fmla="*/ 8 w 38"/>
                <a:gd name="T21" fmla="*/ 1 h 6"/>
                <a:gd name="T22" fmla="*/ 9 w 38"/>
                <a:gd name="T23" fmla="*/ 1 h 6"/>
                <a:gd name="T24" fmla="*/ 9 w 38"/>
                <a:gd name="T25" fmla="*/ 1 h 6"/>
                <a:gd name="T26" fmla="*/ 11 w 38"/>
                <a:gd name="T27" fmla="*/ 2 h 6"/>
                <a:gd name="T28" fmla="*/ 11 w 38"/>
                <a:gd name="T29" fmla="*/ 2 h 6"/>
                <a:gd name="T30" fmla="*/ 12 w 38"/>
                <a:gd name="T31" fmla="*/ 2 h 6"/>
                <a:gd name="T32" fmla="*/ 12 w 38"/>
                <a:gd name="T33" fmla="*/ 2 h 6"/>
                <a:gd name="T34" fmla="*/ 14 w 38"/>
                <a:gd name="T35" fmla="*/ 2 h 6"/>
                <a:gd name="T36" fmla="*/ 14 w 38"/>
                <a:gd name="T37" fmla="*/ 2 h 6"/>
                <a:gd name="T38" fmla="*/ 15 w 38"/>
                <a:gd name="T39" fmla="*/ 3 h 6"/>
                <a:gd name="T40" fmla="*/ 15 w 38"/>
                <a:gd name="T41" fmla="*/ 3 h 6"/>
                <a:gd name="T42" fmla="*/ 17 w 38"/>
                <a:gd name="T43" fmla="*/ 3 h 6"/>
                <a:gd name="T44" fmla="*/ 17 w 38"/>
                <a:gd name="T45" fmla="*/ 3 h 6"/>
                <a:gd name="T46" fmla="*/ 18 w 38"/>
                <a:gd name="T47" fmla="*/ 3 h 6"/>
                <a:gd name="T48" fmla="*/ 18 w 38"/>
                <a:gd name="T49" fmla="*/ 3 h 6"/>
                <a:gd name="T50" fmla="*/ 20 w 38"/>
                <a:gd name="T51" fmla="*/ 3 h 6"/>
                <a:gd name="T52" fmla="*/ 20 w 38"/>
                <a:gd name="T53" fmla="*/ 3 h 6"/>
                <a:gd name="T54" fmla="*/ 21 w 38"/>
                <a:gd name="T55" fmla="*/ 3 h 6"/>
                <a:gd name="T56" fmla="*/ 21 w 38"/>
                <a:gd name="T57" fmla="*/ 3 h 6"/>
                <a:gd name="T58" fmla="*/ 23 w 38"/>
                <a:gd name="T59" fmla="*/ 4 h 6"/>
                <a:gd name="T60" fmla="*/ 23 w 38"/>
                <a:gd name="T61" fmla="*/ 4 h 6"/>
                <a:gd name="T62" fmla="*/ 24 w 38"/>
                <a:gd name="T63" fmla="*/ 4 h 6"/>
                <a:gd name="T64" fmla="*/ 24 w 38"/>
                <a:gd name="T65" fmla="*/ 4 h 6"/>
                <a:gd name="T66" fmla="*/ 26 w 38"/>
                <a:gd name="T67" fmla="*/ 4 h 6"/>
                <a:gd name="T68" fmla="*/ 26 w 38"/>
                <a:gd name="T69" fmla="*/ 4 h 6"/>
                <a:gd name="T70" fmla="*/ 27 w 38"/>
                <a:gd name="T71" fmla="*/ 4 h 6"/>
                <a:gd name="T72" fmla="*/ 27 w 38"/>
                <a:gd name="T73" fmla="*/ 4 h 6"/>
                <a:gd name="T74" fmla="*/ 29 w 38"/>
                <a:gd name="T75" fmla="*/ 4 h 6"/>
                <a:gd name="T76" fmla="*/ 29 w 38"/>
                <a:gd name="T77" fmla="*/ 4 h 6"/>
                <a:gd name="T78" fmla="*/ 30 w 38"/>
                <a:gd name="T79" fmla="*/ 5 h 6"/>
                <a:gd name="T80" fmla="*/ 30 w 38"/>
                <a:gd name="T81" fmla="*/ 5 h 6"/>
                <a:gd name="T82" fmla="*/ 32 w 38"/>
                <a:gd name="T83" fmla="*/ 5 h 6"/>
                <a:gd name="T84" fmla="*/ 32 w 38"/>
                <a:gd name="T85" fmla="*/ 5 h 6"/>
                <a:gd name="T86" fmla="*/ 33 w 38"/>
                <a:gd name="T87" fmla="*/ 5 h 6"/>
                <a:gd name="T88" fmla="*/ 33 w 38"/>
                <a:gd name="T89" fmla="*/ 5 h 6"/>
                <a:gd name="T90" fmla="*/ 35 w 38"/>
                <a:gd name="T91" fmla="*/ 6 h 6"/>
                <a:gd name="T92" fmla="*/ 35 w 38"/>
                <a:gd name="T93" fmla="*/ 6 h 6"/>
                <a:gd name="T94" fmla="*/ 36 w 38"/>
                <a:gd name="T95" fmla="*/ 6 h 6"/>
                <a:gd name="T96" fmla="*/ 36 w 38"/>
                <a:gd name="T97" fmla="*/ 6 h 6"/>
                <a:gd name="T98" fmla="*/ 38 w 38"/>
                <a:gd name="T9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6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5" y="6"/>
                  </a:lnTo>
                  <a:lnTo>
                    <a:pt x="35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6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7" name="Freeform 2143"/>
            <p:cNvSpPr>
              <a:spLocks/>
            </p:cNvSpPr>
            <p:nvPr/>
          </p:nvSpPr>
          <p:spPr bwMode="auto">
            <a:xfrm>
              <a:off x="3270559" y="-3170599"/>
              <a:ext cx="46484" cy="7748"/>
            </a:xfrm>
            <a:custGeom>
              <a:avLst/>
              <a:gdLst>
                <a:gd name="T0" fmla="*/ 0 w 36"/>
                <a:gd name="T1" fmla="*/ 0 h 6"/>
                <a:gd name="T2" fmla="*/ 0 w 36"/>
                <a:gd name="T3" fmla="*/ 0 h 6"/>
                <a:gd name="T4" fmla="*/ 1 w 36"/>
                <a:gd name="T5" fmla="*/ 0 h 6"/>
                <a:gd name="T6" fmla="*/ 1 w 36"/>
                <a:gd name="T7" fmla="*/ 0 h 6"/>
                <a:gd name="T8" fmla="*/ 3 w 36"/>
                <a:gd name="T9" fmla="*/ 0 h 6"/>
                <a:gd name="T10" fmla="*/ 3 w 36"/>
                <a:gd name="T11" fmla="*/ 0 h 6"/>
                <a:gd name="T12" fmla="*/ 4 w 36"/>
                <a:gd name="T13" fmla="*/ 1 h 6"/>
                <a:gd name="T14" fmla="*/ 4 w 36"/>
                <a:gd name="T15" fmla="*/ 1 h 6"/>
                <a:gd name="T16" fmla="*/ 6 w 36"/>
                <a:gd name="T17" fmla="*/ 1 h 6"/>
                <a:gd name="T18" fmla="*/ 6 w 36"/>
                <a:gd name="T19" fmla="*/ 1 h 6"/>
                <a:gd name="T20" fmla="*/ 7 w 36"/>
                <a:gd name="T21" fmla="*/ 1 h 6"/>
                <a:gd name="T22" fmla="*/ 7 w 36"/>
                <a:gd name="T23" fmla="*/ 1 h 6"/>
                <a:gd name="T24" fmla="*/ 9 w 36"/>
                <a:gd name="T25" fmla="*/ 1 h 6"/>
                <a:gd name="T26" fmla="*/ 9 w 36"/>
                <a:gd name="T27" fmla="*/ 1 h 6"/>
                <a:gd name="T28" fmla="*/ 10 w 36"/>
                <a:gd name="T29" fmla="*/ 1 h 6"/>
                <a:gd name="T30" fmla="*/ 10 w 36"/>
                <a:gd name="T31" fmla="*/ 1 h 6"/>
                <a:gd name="T32" fmla="*/ 12 w 36"/>
                <a:gd name="T33" fmla="*/ 2 h 6"/>
                <a:gd name="T34" fmla="*/ 12 w 36"/>
                <a:gd name="T35" fmla="*/ 2 h 6"/>
                <a:gd name="T36" fmla="*/ 13 w 36"/>
                <a:gd name="T37" fmla="*/ 2 h 6"/>
                <a:gd name="T38" fmla="*/ 13 w 36"/>
                <a:gd name="T39" fmla="*/ 2 h 6"/>
                <a:gd name="T40" fmla="*/ 15 w 36"/>
                <a:gd name="T41" fmla="*/ 2 h 6"/>
                <a:gd name="T42" fmla="*/ 15 w 36"/>
                <a:gd name="T43" fmla="*/ 2 h 6"/>
                <a:gd name="T44" fmla="*/ 16 w 36"/>
                <a:gd name="T45" fmla="*/ 3 h 6"/>
                <a:gd name="T46" fmla="*/ 16 w 36"/>
                <a:gd name="T47" fmla="*/ 3 h 6"/>
                <a:gd name="T48" fmla="*/ 18 w 36"/>
                <a:gd name="T49" fmla="*/ 3 h 6"/>
                <a:gd name="T50" fmla="*/ 18 w 36"/>
                <a:gd name="T51" fmla="*/ 3 h 6"/>
                <a:gd name="T52" fmla="*/ 19 w 36"/>
                <a:gd name="T53" fmla="*/ 3 h 6"/>
                <a:gd name="T54" fmla="*/ 19 w 36"/>
                <a:gd name="T55" fmla="*/ 3 h 6"/>
                <a:gd name="T56" fmla="*/ 21 w 36"/>
                <a:gd name="T57" fmla="*/ 3 h 6"/>
                <a:gd name="T58" fmla="*/ 21 w 36"/>
                <a:gd name="T59" fmla="*/ 3 h 6"/>
                <a:gd name="T60" fmla="*/ 22 w 36"/>
                <a:gd name="T61" fmla="*/ 3 h 6"/>
                <a:gd name="T62" fmla="*/ 22 w 36"/>
                <a:gd name="T63" fmla="*/ 3 h 6"/>
                <a:gd name="T64" fmla="*/ 24 w 36"/>
                <a:gd name="T65" fmla="*/ 4 h 6"/>
                <a:gd name="T66" fmla="*/ 24 w 36"/>
                <a:gd name="T67" fmla="*/ 4 h 6"/>
                <a:gd name="T68" fmla="*/ 25 w 36"/>
                <a:gd name="T69" fmla="*/ 4 h 6"/>
                <a:gd name="T70" fmla="*/ 25 w 36"/>
                <a:gd name="T71" fmla="*/ 4 h 6"/>
                <a:gd name="T72" fmla="*/ 27 w 36"/>
                <a:gd name="T73" fmla="*/ 4 h 6"/>
                <a:gd name="T74" fmla="*/ 27 w 36"/>
                <a:gd name="T75" fmla="*/ 4 h 6"/>
                <a:gd name="T76" fmla="*/ 28 w 36"/>
                <a:gd name="T77" fmla="*/ 4 h 6"/>
                <a:gd name="T78" fmla="*/ 28 w 36"/>
                <a:gd name="T79" fmla="*/ 4 h 6"/>
                <a:gd name="T80" fmla="*/ 30 w 36"/>
                <a:gd name="T81" fmla="*/ 4 h 6"/>
                <a:gd name="T82" fmla="*/ 30 w 36"/>
                <a:gd name="T83" fmla="*/ 4 h 6"/>
                <a:gd name="T84" fmla="*/ 31 w 36"/>
                <a:gd name="T85" fmla="*/ 5 h 6"/>
                <a:gd name="T86" fmla="*/ 31 w 36"/>
                <a:gd name="T87" fmla="*/ 5 h 6"/>
                <a:gd name="T88" fmla="*/ 33 w 36"/>
                <a:gd name="T89" fmla="*/ 5 h 6"/>
                <a:gd name="T90" fmla="*/ 33 w 36"/>
                <a:gd name="T91" fmla="*/ 5 h 6"/>
                <a:gd name="T92" fmla="*/ 34 w 36"/>
                <a:gd name="T93" fmla="*/ 5 h 6"/>
                <a:gd name="T94" fmla="*/ 34 w 36"/>
                <a:gd name="T95" fmla="*/ 5 h 6"/>
                <a:gd name="T96" fmla="*/ 36 w 36"/>
                <a:gd name="T97" fmla="*/ 6 h 6"/>
                <a:gd name="T98" fmla="*/ 36 w 36"/>
                <a:gd name="T9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6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6"/>
                  </a:lnTo>
                  <a:lnTo>
                    <a:pt x="36" y="6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8" name="Freeform 2144"/>
            <p:cNvSpPr>
              <a:spLocks/>
            </p:cNvSpPr>
            <p:nvPr/>
          </p:nvSpPr>
          <p:spPr bwMode="auto">
            <a:xfrm>
              <a:off x="3317043" y="-3162852"/>
              <a:ext cx="47776" cy="6457"/>
            </a:xfrm>
            <a:custGeom>
              <a:avLst/>
              <a:gdLst>
                <a:gd name="T0" fmla="*/ 0 w 37"/>
                <a:gd name="T1" fmla="*/ 0 h 5"/>
                <a:gd name="T2" fmla="*/ 1 w 37"/>
                <a:gd name="T3" fmla="*/ 0 h 5"/>
                <a:gd name="T4" fmla="*/ 1 w 37"/>
                <a:gd name="T5" fmla="*/ 0 h 5"/>
                <a:gd name="T6" fmla="*/ 3 w 37"/>
                <a:gd name="T7" fmla="*/ 0 h 5"/>
                <a:gd name="T8" fmla="*/ 3 w 37"/>
                <a:gd name="T9" fmla="*/ 0 h 5"/>
                <a:gd name="T10" fmla="*/ 4 w 37"/>
                <a:gd name="T11" fmla="*/ 0 h 5"/>
                <a:gd name="T12" fmla="*/ 4 w 37"/>
                <a:gd name="T13" fmla="*/ 0 h 5"/>
                <a:gd name="T14" fmla="*/ 6 w 37"/>
                <a:gd name="T15" fmla="*/ 0 h 5"/>
                <a:gd name="T16" fmla="*/ 6 w 37"/>
                <a:gd name="T17" fmla="*/ 0 h 5"/>
                <a:gd name="T18" fmla="*/ 7 w 37"/>
                <a:gd name="T19" fmla="*/ 0 h 5"/>
                <a:gd name="T20" fmla="*/ 7 w 37"/>
                <a:gd name="T21" fmla="*/ 0 h 5"/>
                <a:gd name="T22" fmla="*/ 9 w 37"/>
                <a:gd name="T23" fmla="*/ 1 h 5"/>
                <a:gd name="T24" fmla="*/ 9 w 37"/>
                <a:gd name="T25" fmla="*/ 1 h 5"/>
                <a:gd name="T26" fmla="*/ 10 w 37"/>
                <a:gd name="T27" fmla="*/ 1 h 5"/>
                <a:gd name="T28" fmla="*/ 10 w 37"/>
                <a:gd name="T29" fmla="*/ 1 h 5"/>
                <a:gd name="T30" fmla="*/ 12 w 37"/>
                <a:gd name="T31" fmla="*/ 1 h 5"/>
                <a:gd name="T32" fmla="*/ 12 w 37"/>
                <a:gd name="T33" fmla="*/ 1 h 5"/>
                <a:gd name="T34" fmla="*/ 13 w 37"/>
                <a:gd name="T35" fmla="*/ 1 h 5"/>
                <a:gd name="T36" fmla="*/ 13 w 37"/>
                <a:gd name="T37" fmla="*/ 1 h 5"/>
                <a:gd name="T38" fmla="*/ 15 w 37"/>
                <a:gd name="T39" fmla="*/ 1 h 5"/>
                <a:gd name="T40" fmla="*/ 15 w 37"/>
                <a:gd name="T41" fmla="*/ 1 h 5"/>
                <a:gd name="T42" fmla="*/ 16 w 37"/>
                <a:gd name="T43" fmla="*/ 2 h 5"/>
                <a:gd name="T44" fmla="*/ 16 w 37"/>
                <a:gd name="T45" fmla="*/ 2 h 5"/>
                <a:gd name="T46" fmla="*/ 18 w 37"/>
                <a:gd name="T47" fmla="*/ 2 h 5"/>
                <a:gd name="T48" fmla="*/ 18 w 37"/>
                <a:gd name="T49" fmla="*/ 2 h 5"/>
                <a:gd name="T50" fmla="*/ 19 w 37"/>
                <a:gd name="T51" fmla="*/ 2 h 5"/>
                <a:gd name="T52" fmla="*/ 19 w 37"/>
                <a:gd name="T53" fmla="*/ 2 h 5"/>
                <a:gd name="T54" fmla="*/ 21 w 37"/>
                <a:gd name="T55" fmla="*/ 3 h 5"/>
                <a:gd name="T56" fmla="*/ 21 w 37"/>
                <a:gd name="T57" fmla="*/ 3 h 5"/>
                <a:gd name="T58" fmla="*/ 22 w 37"/>
                <a:gd name="T59" fmla="*/ 3 h 5"/>
                <a:gd name="T60" fmla="*/ 22 w 37"/>
                <a:gd name="T61" fmla="*/ 3 h 5"/>
                <a:gd name="T62" fmla="*/ 24 w 37"/>
                <a:gd name="T63" fmla="*/ 3 h 5"/>
                <a:gd name="T64" fmla="*/ 24 w 37"/>
                <a:gd name="T65" fmla="*/ 3 h 5"/>
                <a:gd name="T66" fmla="*/ 25 w 37"/>
                <a:gd name="T67" fmla="*/ 3 h 5"/>
                <a:gd name="T68" fmla="*/ 25 w 37"/>
                <a:gd name="T69" fmla="*/ 3 h 5"/>
                <a:gd name="T70" fmla="*/ 27 w 37"/>
                <a:gd name="T71" fmla="*/ 3 h 5"/>
                <a:gd name="T72" fmla="*/ 27 w 37"/>
                <a:gd name="T73" fmla="*/ 3 h 5"/>
                <a:gd name="T74" fmla="*/ 28 w 37"/>
                <a:gd name="T75" fmla="*/ 3 h 5"/>
                <a:gd name="T76" fmla="*/ 28 w 37"/>
                <a:gd name="T77" fmla="*/ 3 h 5"/>
                <a:gd name="T78" fmla="*/ 30 w 37"/>
                <a:gd name="T79" fmla="*/ 4 h 5"/>
                <a:gd name="T80" fmla="*/ 30 w 37"/>
                <a:gd name="T81" fmla="*/ 4 h 5"/>
                <a:gd name="T82" fmla="*/ 31 w 37"/>
                <a:gd name="T83" fmla="*/ 4 h 5"/>
                <a:gd name="T84" fmla="*/ 31 w 37"/>
                <a:gd name="T85" fmla="*/ 4 h 5"/>
                <a:gd name="T86" fmla="*/ 33 w 37"/>
                <a:gd name="T87" fmla="*/ 4 h 5"/>
                <a:gd name="T88" fmla="*/ 33 w 37"/>
                <a:gd name="T89" fmla="*/ 4 h 5"/>
                <a:gd name="T90" fmla="*/ 34 w 37"/>
                <a:gd name="T91" fmla="*/ 4 h 5"/>
                <a:gd name="T92" fmla="*/ 34 w 37"/>
                <a:gd name="T93" fmla="*/ 4 h 5"/>
                <a:gd name="T94" fmla="*/ 36 w 37"/>
                <a:gd name="T95" fmla="*/ 4 h 5"/>
                <a:gd name="T96" fmla="*/ 36 w 37"/>
                <a:gd name="T97" fmla="*/ 4 h 5"/>
                <a:gd name="T98" fmla="*/ 37 w 37"/>
                <a:gd name="T9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5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7" y="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9" name="Freeform 2145"/>
            <p:cNvSpPr>
              <a:spLocks/>
            </p:cNvSpPr>
            <p:nvPr/>
          </p:nvSpPr>
          <p:spPr bwMode="auto">
            <a:xfrm>
              <a:off x="3364818" y="-3156395"/>
              <a:ext cx="46484" cy="5165"/>
            </a:xfrm>
            <a:custGeom>
              <a:avLst/>
              <a:gdLst>
                <a:gd name="T0" fmla="*/ 0 w 36"/>
                <a:gd name="T1" fmla="*/ 0 h 4"/>
                <a:gd name="T2" fmla="*/ 0 w 36"/>
                <a:gd name="T3" fmla="*/ 0 h 4"/>
                <a:gd name="T4" fmla="*/ 2 w 36"/>
                <a:gd name="T5" fmla="*/ 0 h 4"/>
                <a:gd name="T6" fmla="*/ 2 w 36"/>
                <a:gd name="T7" fmla="*/ 0 h 4"/>
                <a:gd name="T8" fmla="*/ 3 w 36"/>
                <a:gd name="T9" fmla="*/ 0 h 4"/>
                <a:gd name="T10" fmla="*/ 3 w 36"/>
                <a:gd name="T11" fmla="*/ 0 h 4"/>
                <a:gd name="T12" fmla="*/ 5 w 36"/>
                <a:gd name="T13" fmla="*/ 0 h 4"/>
                <a:gd name="T14" fmla="*/ 5 w 36"/>
                <a:gd name="T15" fmla="*/ 0 h 4"/>
                <a:gd name="T16" fmla="*/ 6 w 36"/>
                <a:gd name="T17" fmla="*/ 1 h 4"/>
                <a:gd name="T18" fmla="*/ 6 w 36"/>
                <a:gd name="T19" fmla="*/ 1 h 4"/>
                <a:gd name="T20" fmla="*/ 8 w 36"/>
                <a:gd name="T21" fmla="*/ 1 h 4"/>
                <a:gd name="T22" fmla="*/ 8 w 36"/>
                <a:gd name="T23" fmla="*/ 1 h 4"/>
                <a:gd name="T24" fmla="*/ 9 w 36"/>
                <a:gd name="T25" fmla="*/ 1 h 4"/>
                <a:gd name="T26" fmla="*/ 9 w 36"/>
                <a:gd name="T27" fmla="*/ 1 h 4"/>
                <a:gd name="T28" fmla="*/ 11 w 36"/>
                <a:gd name="T29" fmla="*/ 1 h 4"/>
                <a:gd name="T30" fmla="*/ 11 w 36"/>
                <a:gd name="T31" fmla="*/ 1 h 4"/>
                <a:gd name="T32" fmla="*/ 12 w 36"/>
                <a:gd name="T33" fmla="*/ 1 h 4"/>
                <a:gd name="T34" fmla="*/ 12 w 36"/>
                <a:gd name="T35" fmla="*/ 1 h 4"/>
                <a:gd name="T36" fmla="*/ 14 w 36"/>
                <a:gd name="T37" fmla="*/ 1 h 4"/>
                <a:gd name="T38" fmla="*/ 14 w 36"/>
                <a:gd name="T39" fmla="*/ 1 h 4"/>
                <a:gd name="T40" fmla="*/ 15 w 36"/>
                <a:gd name="T41" fmla="*/ 2 h 4"/>
                <a:gd name="T42" fmla="*/ 15 w 36"/>
                <a:gd name="T43" fmla="*/ 2 h 4"/>
                <a:gd name="T44" fmla="*/ 17 w 36"/>
                <a:gd name="T45" fmla="*/ 2 h 4"/>
                <a:gd name="T46" fmla="*/ 17 w 36"/>
                <a:gd name="T47" fmla="*/ 2 h 4"/>
                <a:gd name="T48" fmla="*/ 18 w 36"/>
                <a:gd name="T49" fmla="*/ 2 h 4"/>
                <a:gd name="T50" fmla="*/ 18 w 36"/>
                <a:gd name="T51" fmla="*/ 2 h 4"/>
                <a:gd name="T52" fmla="*/ 20 w 36"/>
                <a:gd name="T53" fmla="*/ 2 h 4"/>
                <a:gd name="T54" fmla="*/ 20 w 36"/>
                <a:gd name="T55" fmla="*/ 2 h 4"/>
                <a:gd name="T56" fmla="*/ 21 w 36"/>
                <a:gd name="T57" fmla="*/ 2 h 4"/>
                <a:gd name="T58" fmla="*/ 21 w 36"/>
                <a:gd name="T59" fmla="*/ 2 h 4"/>
                <a:gd name="T60" fmla="*/ 23 w 36"/>
                <a:gd name="T61" fmla="*/ 2 h 4"/>
                <a:gd name="T62" fmla="*/ 23 w 36"/>
                <a:gd name="T63" fmla="*/ 2 h 4"/>
                <a:gd name="T64" fmla="*/ 24 w 36"/>
                <a:gd name="T65" fmla="*/ 3 h 4"/>
                <a:gd name="T66" fmla="*/ 24 w 36"/>
                <a:gd name="T67" fmla="*/ 3 h 4"/>
                <a:gd name="T68" fmla="*/ 26 w 36"/>
                <a:gd name="T69" fmla="*/ 3 h 4"/>
                <a:gd name="T70" fmla="*/ 26 w 36"/>
                <a:gd name="T71" fmla="*/ 3 h 4"/>
                <a:gd name="T72" fmla="*/ 27 w 36"/>
                <a:gd name="T73" fmla="*/ 3 h 4"/>
                <a:gd name="T74" fmla="*/ 27 w 36"/>
                <a:gd name="T75" fmla="*/ 3 h 4"/>
                <a:gd name="T76" fmla="*/ 29 w 36"/>
                <a:gd name="T77" fmla="*/ 3 h 4"/>
                <a:gd name="T78" fmla="*/ 29 w 36"/>
                <a:gd name="T79" fmla="*/ 3 h 4"/>
                <a:gd name="T80" fmla="*/ 30 w 36"/>
                <a:gd name="T81" fmla="*/ 4 h 4"/>
                <a:gd name="T82" fmla="*/ 30 w 36"/>
                <a:gd name="T83" fmla="*/ 4 h 4"/>
                <a:gd name="T84" fmla="*/ 32 w 36"/>
                <a:gd name="T85" fmla="*/ 4 h 4"/>
                <a:gd name="T86" fmla="*/ 32 w 36"/>
                <a:gd name="T87" fmla="*/ 4 h 4"/>
                <a:gd name="T88" fmla="*/ 33 w 36"/>
                <a:gd name="T89" fmla="*/ 4 h 4"/>
                <a:gd name="T90" fmla="*/ 33 w 36"/>
                <a:gd name="T91" fmla="*/ 4 h 4"/>
                <a:gd name="T92" fmla="*/ 35 w 36"/>
                <a:gd name="T93" fmla="*/ 4 h 4"/>
                <a:gd name="T94" fmla="*/ 35 w 36"/>
                <a:gd name="T95" fmla="*/ 4 h 4"/>
                <a:gd name="T96" fmla="*/ 36 w 36"/>
                <a:gd name="T97" fmla="*/ 4 h 4"/>
                <a:gd name="T98" fmla="*/ 36 w 36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6" y="4"/>
                  </a:lnTo>
                  <a:lnTo>
                    <a:pt x="36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0" name="Freeform 2146"/>
            <p:cNvSpPr>
              <a:spLocks/>
            </p:cNvSpPr>
            <p:nvPr/>
          </p:nvSpPr>
          <p:spPr bwMode="auto">
            <a:xfrm>
              <a:off x="3411303" y="-3151229"/>
              <a:ext cx="49066" cy="6457"/>
            </a:xfrm>
            <a:custGeom>
              <a:avLst/>
              <a:gdLst>
                <a:gd name="T0" fmla="*/ 0 w 38"/>
                <a:gd name="T1" fmla="*/ 0 h 5"/>
                <a:gd name="T2" fmla="*/ 2 w 38"/>
                <a:gd name="T3" fmla="*/ 0 h 5"/>
                <a:gd name="T4" fmla="*/ 2 w 38"/>
                <a:gd name="T5" fmla="*/ 1 h 5"/>
                <a:gd name="T6" fmla="*/ 3 w 38"/>
                <a:gd name="T7" fmla="*/ 1 h 5"/>
                <a:gd name="T8" fmla="*/ 3 w 38"/>
                <a:gd name="T9" fmla="*/ 1 h 5"/>
                <a:gd name="T10" fmla="*/ 5 w 38"/>
                <a:gd name="T11" fmla="*/ 1 h 5"/>
                <a:gd name="T12" fmla="*/ 5 w 38"/>
                <a:gd name="T13" fmla="*/ 1 h 5"/>
                <a:gd name="T14" fmla="*/ 6 w 38"/>
                <a:gd name="T15" fmla="*/ 1 h 5"/>
                <a:gd name="T16" fmla="*/ 6 w 38"/>
                <a:gd name="T17" fmla="*/ 1 h 5"/>
                <a:gd name="T18" fmla="*/ 8 w 38"/>
                <a:gd name="T19" fmla="*/ 1 h 5"/>
                <a:gd name="T20" fmla="*/ 8 w 38"/>
                <a:gd name="T21" fmla="*/ 1 h 5"/>
                <a:gd name="T22" fmla="*/ 9 w 38"/>
                <a:gd name="T23" fmla="*/ 1 h 5"/>
                <a:gd name="T24" fmla="*/ 9 w 38"/>
                <a:gd name="T25" fmla="*/ 1 h 5"/>
                <a:gd name="T26" fmla="*/ 11 w 38"/>
                <a:gd name="T27" fmla="*/ 1 h 5"/>
                <a:gd name="T28" fmla="*/ 11 w 38"/>
                <a:gd name="T29" fmla="*/ 1 h 5"/>
                <a:gd name="T30" fmla="*/ 12 w 38"/>
                <a:gd name="T31" fmla="*/ 2 h 5"/>
                <a:gd name="T32" fmla="*/ 12 w 38"/>
                <a:gd name="T33" fmla="*/ 2 h 5"/>
                <a:gd name="T34" fmla="*/ 14 w 38"/>
                <a:gd name="T35" fmla="*/ 2 h 5"/>
                <a:gd name="T36" fmla="*/ 14 w 38"/>
                <a:gd name="T37" fmla="*/ 2 h 5"/>
                <a:gd name="T38" fmla="*/ 15 w 38"/>
                <a:gd name="T39" fmla="*/ 2 h 5"/>
                <a:gd name="T40" fmla="*/ 15 w 38"/>
                <a:gd name="T41" fmla="*/ 2 h 5"/>
                <a:gd name="T42" fmla="*/ 17 w 38"/>
                <a:gd name="T43" fmla="*/ 2 h 5"/>
                <a:gd name="T44" fmla="*/ 17 w 38"/>
                <a:gd name="T45" fmla="*/ 2 h 5"/>
                <a:gd name="T46" fmla="*/ 18 w 38"/>
                <a:gd name="T47" fmla="*/ 3 h 5"/>
                <a:gd name="T48" fmla="*/ 18 w 38"/>
                <a:gd name="T49" fmla="*/ 3 h 5"/>
                <a:gd name="T50" fmla="*/ 20 w 38"/>
                <a:gd name="T51" fmla="*/ 3 h 5"/>
                <a:gd name="T52" fmla="*/ 20 w 38"/>
                <a:gd name="T53" fmla="*/ 3 h 5"/>
                <a:gd name="T54" fmla="*/ 21 w 38"/>
                <a:gd name="T55" fmla="*/ 3 h 5"/>
                <a:gd name="T56" fmla="*/ 21 w 38"/>
                <a:gd name="T57" fmla="*/ 3 h 5"/>
                <a:gd name="T58" fmla="*/ 23 w 38"/>
                <a:gd name="T59" fmla="*/ 3 h 5"/>
                <a:gd name="T60" fmla="*/ 23 w 38"/>
                <a:gd name="T61" fmla="*/ 3 h 5"/>
                <a:gd name="T62" fmla="*/ 24 w 38"/>
                <a:gd name="T63" fmla="*/ 3 h 5"/>
                <a:gd name="T64" fmla="*/ 24 w 38"/>
                <a:gd name="T65" fmla="*/ 3 h 5"/>
                <a:gd name="T66" fmla="*/ 26 w 38"/>
                <a:gd name="T67" fmla="*/ 3 h 5"/>
                <a:gd name="T68" fmla="*/ 26 w 38"/>
                <a:gd name="T69" fmla="*/ 3 h 5"/>
                <a:gd name="T70" fmla="*/ 27 w 38"/>
                <a:gd name="T71" fmla="*/ 4 h 5"/>
                <a:gd name="T72" fmla="*/ 27 w 38"/>
                <a:gd name="T73" fmla="*/ 4 h 5"/>
                <a:gd name="T74" fmla="*/ 29 w 38"/>
                <a:gd name="T75" fmla="*/ 4 h 5"/>
                <a:gd name="T76" fmla="*/ 29 w 38"/>
                <a:gd name="T77" fmla="*/ 4 h 5"/>
                <a:gd name="T78" fmla="*/ 30 w 38"/>
                <a:gd name="T79" fmla="*/ 4 h 5"/>
                <a:gd name="T80" fmla="*/ 30 w 38"/>
                <a:gd name="T81" fmla="*/ 4 h 5"/>
                <a:gd name="T82" fmla="*/ 32 w 38"/>
                <a:gd name="T83" fmla="*/ 4 h 5"/>
                <a:gd name="T84" fmla="*/ 32 w 38"/>
                <a:gd name="T85" fmla="*/ 4 h 5"/>
                <a:gd name="T86" fmla="*/ 33 w 38"/>
                <a:gd name="T87" fmla="*/ 4 h 5"/>
                <a:gd name="T88" fmla="*/ 33 w 38"/>
                <a:gd name="T89" fmla="*/ 4 h 5"/>
                <a:gd name="T90" fmla="*/ 35 w 38"/>
                <a:gd name="T91" fmla="*/ 4 h 5"/>
                <a:gd name="T92" fmla="*/ 35 w 38"/>
                <a:gd name="T93" fmla="*/ 4 h 5"/>
                <a:gd name="T94" fmla="*/ 36 w 38"/>
                <a:gd name="T95" fmla="*/ 5 h 5"/>
                <a:gd name="T96" fmla="*/ 36 w 38"/>
                <a:gd name="T97" fmla="*/ 5 h 5"/>
                <a:gd name="T98" fmla="*/ 38 w 38"/>
                <a:gd name="T9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5">
                  <a:moveTo>
                    <a:pt x="0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8" y="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1" name="Freeform 2147"/>
            <p:cNvSpPr>
              <a:spLocks/>
            </p:cNvSpPr>
            <p:nvPr/>
          </p:nvSpPr>
          <p:spPr bwMode="auto">
            <a:xfrm>
              <a:off x="3460369" y="-3144773"/>
              <a:ext cx="46484" cy="5165"/>
            </a:xfrm>
            <a:custGeom>
              <a:avLst/>
              <a:gdLst>
                <a:gd name="T0" fmla="*/ 0 w 36"/>
                <a:gd name="T1" fmla="*/ 0 h 4"/>
                <a:gd name="T2" fmla="*/ 0 w 36"/>
                <a:gd name="T3" fmla="*/ 0 h 4"/>
                <a:gd name="T4" fmla="*/ 1 w 36"/>
                <a:gd name="T5" fmla="*/ 0 h 4"/>
                <a:gd name="T6" fmla="*/ 1 w 36"/>
                <a:gd name="T7" fmla="*/ 0 h 4"/>
                <a:gd name="T8" fmla="*/ 3 w 36"/>
                <a:gd name="T9" fmla="*/ 0 h 4"/>
                <a:gd name="T10" fmla="*/ 3 w 36"/>
                <a:gd name="T11" fmla="*/ 0 h 4"/>
                <a:gd name="T12" fmla="*/ 4 w 36"/>
                <a:gd name="T13" fmla="*/ 0 h 4"/>
                <a:gd name="T14" fmla="*/ 4 w 36"/>
                <a:gd name="T15" fmla="*/ 0 h 4"/>
                <a:gd name="T16" fmla="*/ 6 w 36"/>
                <a:gd name="T17" fmla="*/ 1 h 4"/>
                <a:gd name="T18" fmla="*/ 6 w 36"/>
                <a:gd name="T19" fmla="*/ 1 h 4"/>
                <a:gd name="T20" fmla="*/ 7 w 36"/>
                <a:gd name="T21" fmla="*/ 1 h 4"/>
                <a:gd name="T22" fmla="*/ 7 w 36"/>
                <a:gd name="T23" fmla="*/ 1 h 4"/>
                <a:gd name="T24" fmla="*/ 9 w 36"/>
                <a:gd name="T25" fmla="*/ 1 h 4"/>
                <a:gd name="T26" fmla="*/ 9 w 36"/>
                <a:gd name="T27" fmla="*/ 1 h 4"/>
                <a:gd name="T28" fmla="*/ 10 w 36"/>
                <a:gd name="T29" fmla="*/ 1 h 4"/>
                <a:gd name="T30" fmla="*/ 10 w 36"/>
                <a:gd name="T31" fmla="*/ 1 h 4"/>
                <a:gd name="T32" fmla="*/ 12 w 36"/>
                <a:gd name="T33" fmla="*/ 1 h 4"/>
                <a:gd name="T34" fmla="*/ 12 w 36"/>
                <a:gd name="T35" fmla="*/ 1 h 4"/>
                <a:gd name="T36" fmla="*/ 13 w 36"/>
                <a:gd name="T37" fmla="*/ 1 h 4"/>
                <a:gd name="T38" fmla="*/ 13 w 36"/>
                <a:gd name="T39" fmla="*/ 1 h 4"/>
                <a:gd name="T40" fmla="*/ 15 w 36"/>
                <a:gd name="T41" fmla="*/ 2 h 4"/>
                <a:gd name="T42" fmla="*/ 15 w 36"/>
                <a:gd name="T43" fmla="*/ 2 h 4"/>
                <a:gd name="T44" fmla="*/ 16 w 36"/>
                <a:gd name="T45" fmla="*/ 2 h 4"/>
                <a:gd name="T46" fmla="*/ 16 w 36"/>
                <a:gd name="T47" fmla="*/ 2 h 4"/>
                <a:gd name="T48" fmla="*/ 18 w 36"/>
                <a:gd name="T49" fmla="*/ 2 h 4"/>
                <a:gd name="T50" fmla="*/ 18 w 36"/>
                <a:gd name="T51" fmla="*/ 2 h 4"/>
                <a:gd name="T52" fmla="*/ 19 w 36"/>
                <a:gd name="T53" fmla="*/ 2 h 4"/>
                <a:gd name="T54" fmla="*/ 19 w 36"/>
                <a:gd name="T55" fmla="*/ 2 h 4"/>
                <a:gd name="T56" fmla="*/ 21 w 36"/>
                <a:gd name="T57" fmla="*/ 2 h 4"/>
                <a:gd name="T58" fmla="*/ 21 w 36"/>
                <a:gd name="T59" fmla="*/ 2 h 4"/>
                <a:gd name="T60" fmla="*/ 22 w 36"/>
                <a:gd name="T61" fmla="*/ 2 h 4"/>
                <a:gd name="T62" fmla="*/ 22 w 36"/>
                <a:gd name="T63" fmla="*/ 2 h 4"/>
                <a:gd name="T64" fmla="*/ 24 w 36"/>
                <a:gd name="T65" fmla="*/ 2 h 4"/>
                <a:gd name="T66" fmla="*/ 24 w 36"/>
                <a:gd name="T67" fmla="*/ 2 h 4"/>
                <a:gd name="T68" fmla="*/ 25 w 36"/>
                <a:gd name="T69" fmla="*/ 3 h 4"/>
                <a:gd name="T70" fmla="*/ 25 w 36"/>
                <a:gd name="T71" fmla="*/ 3 h 4"/>
                <a:gd name="T72" fmla="*/ 27 w 36"/>
                <a:gd name="T73" fmla="*/ 3 h 4"/>
                <a:gd name="T74" fmla="*/ 27 w 36"/>
                <a:gd name="T75" fmla="*/ 3 h 4"/>
                <a:gd name="T76" fmla="*/ 28 w 36"/>
                <a:gd name="T77" fmla="*/ 3 h 4"/>
                <a:gd name="T78" fmla="*/ 28 w 36"/>
                <a:gd name="T79" fmla="*/ 3 h 4"/>
                <a:gd name="T80" fmla="*/ 30 w 36"/>
                <a:gd name="T81" fmla="*/ 3 h 4"/>
                <a:gd name="T82" fmla="*/ 30 w 36"/>
                <a:gd name="T83" fmla="*/ 3 h 4"/>
                <a:gd name="T84" fmla="*/ 31 w 36"/>
                <a:gd name="T85" fmla="*/ 3 h 4"/>
                <a:gd name="T86" fmla="*/ 31 w 36"/>
                <a:gd name="T87" fmla="*/ 3 h 4"/>
                <a:gd name="T88" fmla="*/ 33 w 36"/>
                <a:gd name="T89" fmla="*/ 4 h 4"/>
                <a:gd name="T90" fmla="*/ 33 w 36"/>
                <a:gd name="T91" fmla="*/ 4 h 4"/>
                <a:gd name="T92" fmla="*/ 34 w 36"/>
                <a:gd name="T93" fmla="*/ 4 h 4"/>
                <a:gd name="T94" fmla="*/ 34 w 36"/>
                <a:gd name="T95" fmla="*/ 4 h 4"/>
                <a:gd name="T96" fmla="*/ 36 w 36"/>
                <a:gd name="T97" fmla="*/ 4 h 4"/>
                <a:gd name="T98" fmla="*/ 36 w 36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6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2" name="Freeform 2148"/>
            <p:cNvSpPr>
              <a:spLocks/>
            </p:cNvSpPr>
            <p:nvPr/>
          </p:nvSpPr>
          <p:spPr bwMode="auto">
            <a:xfrm>
              <a:off x="3506853" y="-3139608"/>
              <a:ext cx="47776" cy="5165"/>
            </a:xfrm>
            <a:custGeom>
              <a:avLst/>
              <a:gdLst>
                <a:gd name="T0" fmla="*/ 0 w 37"/>
                <a:gd name="T1" fmla="*/ 0 h 4"/>
                <a:gd name="T2" fmla="*/ 1 w 37"/>
                <a:gd name="T3" fmla="*/ 0 h 4"/>
                <a:gd name="T4" fmla="*/ 1 w 37"/>
                <a:gd name="T5" fmla="*/ 0 h 4"/>
                <a:gd name="T6" fmla="*/ 3 w 37"/>
                <a:gd name="T7" fmla="*/ 0 h 4"/>
                <a:gd name="T8" fmla="*/ 3 w 37"/>
                <a:gd name="T9" fmla="*/ 0 h 4"/>
                <a:gd name="T10" fmla="*/ 4 w 37"/>
                <a:gd name="T11" fmla="*/ 0 h 4"/>
                <a:gd name="T12" fmla="*/ 4 w 37"/>
                <a:gd name="T13" fmla="*/ 0 h 4"/>
                <a:gd name="T14" fmla="*/ 6 w 37"/>
                <a:gd name="T15" fmla="*/ 0 h 4"/>
                <a:gd name="T16" fmla="*/ 6 w 37"/>
                <a:gd name="T17" fmla="*/ 0 h 4"/>
                <a:gd name="T18" fmla="*/ 7 w 37"/>
                <a:gd name="T19" fmla="*/ 1 h 4"/>
                <a:gd name="T20" fmla="*/ 7 w 37"/>
                <a:gd name="T21" fmla="*/ 1 h 4"/>
                <a:gd name="T22" fmla="*/ 9 w 37"/>
                <a:gd name="T23" fmla="*/ 1 h 4"/>
                <a:gd name="T24" fmla="*/ 9 w 37"/>
                <a:gd name="T25" fmla="*/ 1 h 4"/>
                <a:gd name="T26" fmla="*/ 10 w 37"/>
                <a:gd name="T27" fmla="*/ 1 h 4"/>
                <a:gd name="T28" fmla="*/ 10 w 37"/>
                <a:gd name="T29" fmla="*/ 1 h 4"/>
                <a:gd name="T30" fmla="*/ 12 w 37"/>
                <a:gd name="T31" fmla="*/ 1 h 4"/>
                <a:gd name="T32" fmla="*/ 12 w 37"/>
                <a:gd name="T33" fmla="*/ 1 h 4"/>
                <a:gd name="T34" fmla="*/ 13 w 37"/>
                <a:gd name="T35" fmla="*/ 1 h 4"/>
                <a:gd name="T36" fmla="*/ 13 w 37"/>
                <a:gd name="T37" fmla="*/ 1 h 4"/>
                <a:gd name="T38" fmla="*/ 15 w 37"/>
                <a:gd name="T39" fmla="*/ 1 h 4"/>
                <a:gd name="T40" fmla="*/ 15 w 37"/>
                <a:gd name="T41" fmla="*/ 1 h 4"/>
                <a:gd name="T42" fmla="*/ 16 w 37"/>
                <a:gd name="T43" fmla="*/ 1 h 4"/>
                <a:gd name="T44" fmla="*/ 16 w 37"/>
                <a:gd name="T45" fmla="*/ 1 h 4"/>
                <a:gd name="T46" fmla="*/ 18 w 37"/>
                <a:gd name="T47" fmla="*/ 2 h 4"/>
                <a:gd name="T48" fmla="*/ 18 w 37"/>
                <a:gd name="T49" fmla="*/ 2 h 4"/>
                <a:gd name="T50" fmla="*/ 19 w 37"/>
                <a:gd name="T51" fmla="*/ 2 h 4"/>
                <a:gd name="T52" fmla="*/ 19 w 37"/>
                <a:gd name="T53" fmla="*/ 2 h 4"/>
                <a:gd name="T54" fmla="*/ 21 w 37"/>
                <a:gd name="T55" fmla="*/ 2 h 4"/>
                <a:gd name="T56" fmla="*/ 21 w 37"/>
                <a:gd name="T57" fmla="*/ 2 h 4"/>
                <a:gd name="T58" fmla="*/ 22 w 37"/>
                <a:gd name="T59" fmla="*/ 2 h 4"/>
                <a:gd name="T60" fmla="*/ 22 w 37"/>
                <a:gd name="T61" fmla="*/ 2 h 4"/>
                <a:gd name="T62" fmla="*/ 24 w 37"/>
                <a:gd name="T63" fmla="*/ 2 h 4"/>
                <a:gd name="T64" fmla="*/ 24 w 37"/>
                <a:gd name="T65" fmla="*/ 2 h 4"/>
                <a:gd name="T66" fmla="*/ 25 w 37"/>
                <a:gd name="T67" fmla="*/ 3 h 4"/>
                <a:gd name="T68" fmla="*/ 25 w 37"/>
                <a:gd name="T69" fmla="*/ 3 h 4"/>
                <a:gd name="T70" fmla="*/ 27 w 37"/>
                <a:gd name="T71" fmla="*/ 3 h 4"/>
                <a:gd name="T72" fmla="*/ 27 w 37"/>
                <a:gd name="T73" fmla="*/ 3 h 4"/>
                <a:gd name="T74" fmla="*/ 28 w 37"/>
                <a:gd name="T75" fmla="*/ 3 h 4"/>
                <a:gd name="T76" fmla="*/ 28 w 37"/>
                <a:gd name="T77" fmla="*/ 3 h 4"/>
                <a:gd name="T78" fmla="*/ 30 w 37"/>
                <a:gd name="T79" fmla="*/ 3 h 4"/>
                <a:gd name="T80" fmla="*/ 30 w 37"/>
                <a:gd name="T81" fmla="*/ 3 h 4"/>
                <a:gd name="T82" fmla="*/ 31 w 37"/>
                <a:gd name="T83" fmla="*/ 3 h 4"/>
                <a:gd name="T84" fmla="*/ 31 w 37"/>
                <a:gd name="T85" fmla="*/ 3 h 4"/>
                <a:gd name="T86" fmla="*/ 33 w 37"/>
                <a:gd name="T87" fmla="*/ 3 h 4"/>
                <a:gd name="T88" fmla="*/ 33 w 37"/>
                <a:gd name="T89" fmla="*/ 3 h 4"/>
                <a:gd name="T90" fmla="*/ 34 w 37"/>
                <a:gd name="T91" fmla="*/ 3 h 4"/>
                <a:gd name="T92" fmla="*/ 34 w 37"/>
                <a:gd name="T93" fmla="*/ 3 h 4"/>
                <a:gd name="T94" fmla="*/ 36 w 37"/>
                <a:gd name="T95" fmla="*/ 3 h 4"/>
                <a:gd name="T96" fmla="*/ 36 w 37"/>
                <a:gd name="T97" fmla="*/ 3 h 4"/>
                <a:gd name="T98" fmla="*/ 37 w 37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4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7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3" name="Freeform 2149"/>
            <p:cNvSpPr>
              <a:spLocks/>
            </p:cNvSpPr>
            <p:nvPr/>
          </p:nvSpPr>
          <p:spPr bwMode="auto">
            <a:xfrm>
              <a:off x="3554628" y="-3134442"/>
              <a:ext cx="46484" cy="3874"/>
            </a:xfrm>
            <a:custGeom>
              <a:avLst/>
              <a:gdLst>
                <a:gd name="T0" fmla="*/ 0 w 36"/>
                <a:gd name="T1" fmla="*/ 0 h 3"/>
                <a:gd name="T2" fmla="*/ 0 w 36"/>
                <a:gd name="T3" fmla="*/ 0 h 3"/>
                <a:gd name="T4" fmla="*/ 2 w 36"/>
                <a:gd name="T5" fmla="*/ 0 h 3"/>
                <a:gd name="T6" fmla="*/ 2 w 36"/>
                <a:gd name="T7" fmla="*/ 0 h 3"/>
                <a:gd name="T8" fmla="*/ 3 w 36"/>
                <a:gd name="T9" fmla="*/ 0 h 3"/>
                <a:gd name="T10" fmla="*/ 3 w 36"/>
                <a:gd name="T11" fmla="*/ 0 h 3"/>
                <a:gd name="T12" fmla="*/ 5 w 36"/>
                <a:gd name="T13" fmla="*/ 0 h 3"/>
                <a:gd name="T14" fmla="*/ 5 w 36"/>
                <a:gd name="T15" fmla="*/ 0 h 3"/>
                <a:gd name="T16" fmla="*/ 6 w 36"/>
                <a:gd name="T17" fmla="*/ 0 h 3"/>
                <a:gd name="T18" fmla="*/ 6 w 36"/>
                <a:gd name="T19" fmla="*/ 0 h 3"/>
                <a:gd name="T20" fmla="*/ 8 w 36"/>
                <a:gd name="T21" fmla="*/ 0 h 3"/>
                <a:gd name="T22" fmla="*/ 8 w 36"/>
                <a:gd name="T23" fmla="*/ 0 h 3"/>
                <a:gd name="T24" fmla="*/ 9 w 36"/>
                <a:gd name="T25" fmla="*/ 0 h 3"/>
                <a:gd name="T26" fmla="*/ 9 w 36"/>
                <a:gd name="T27" fmla="*/ 0 h 3"/>
                <a:gd name="T28" fmla="*/ 11 w 36"/>
                <a:gd name="T29" fmla="*/ 0 h 3"/>
                <a:gd name="T30" fmla="*/ 11 w 36"/>
                <a:gd name="T31" fmla="*/ 0 h 3"/>
                <a:gd name="T32" fmla="*/ 12 w 36"/>
                <a:gd name="T33" fmla="*/ 1 h 3"/>
                <a:gd name="T34" fmla="*/ 12 w 36"/>
                <a:gd name="T35" fmla="*/ 1 h 3"/>
                <a:gd name="T36" fmla="*/ 14 w 36"/>
                <a:gd name="T37" fmla="*/ 1 h 3"/>
                <a:gd name="T38" fmla="*/ 14 w 36"/>
                <a:gd name="T39" fmla="*/ 1 h 3"/>
                <a:gd name="T40" fmla="*/ 15 w 36"/>
                <a:gd name="T41" fmla="*/ 1 h 3"/>
                <a:gd name="T42" fmla="*/ 15 w 36"/>
                <a:gd name="T43" fmla="*/ 1 h 3"/>
                <a:gd name="T44" fmla="*/ 17 w 36"/>
                <a:gd name="T45" fmla="*/ 1 h 3"/>
                <a:gd name="T46" fmla="*/ 17 w 36"/>
                <a:gd name="T47" fmla="*/ 1 h 3"/>
                <a:gd name="T48" fmla="*/ 18 w 36"/>
                <a:gd name="T49" fmla="*/ 1 h 3"/>
                <a:gd name="T50" fmla="*/ 18 w 36"/>
                <a:gd name="T51" fmla="*/ 1 h 3"/>
                <a:gd name="T52" fmla="*/ 20 w 36"/>
                <a:gd name="T53" fmla="*/ 2 h 3"/>
                <a:gd name="T54" fmla="*/ 20 w 36"/>
                <a:gd name="T55" fmla="*/ 2 h 3"/>
                <a:gd name="T56" fmla="*/ 21 w 36"/>
                <a:gd name="T57" fmla="*/ 2 h 3"/>
                <a:gd name="T58" fmla="*/ 21 w 36"/>
                <a:gd name="T59" fmla="*/ 2 h 3"/>
                <a:gd name="T60" fmla="*/ 23 w 36"/>
                <a:gd name="T61" fmla="*/ 2 h 3"/>
                <a:gd name="T62" fmla="*/ 23 w 36"/>
                <a:gd name="T63" fmla="*/ 2 h 3"/>
                <a:gd name="T64" fmla="*/ 24 w 36"/>
                <a:gd name="T65" fmla="*/ 2 h 3"/>
                <a:gd name="T66" fmla="*/ 24 w 36"/>
                <a:gd name="T67" fmla="*/ 2 h 3"/>
                <a:gd name="T68" fmla="*/ 26 w 36"/>
                <a:gd name="T69" fmla="*/ 2 h 3"/>
                <a:gd name="T70" fmla="*/ 26 w 36"/>
                <a:gd name="T71" fmla="*/ 2 h 3"/>
                <a:gd name="T72" fmla="*/ 27 w 36"/>
                <a:gd name="T73" fmla="*/ 2 h 3"/>
                <a:gd name="T74" fmla="*/ 27 w 36"/>
                <a:gd name="T75" fmla="*/ 2 h 3"/>
                <a:gd name="T76" fmla="*/ 29 w 36"/>
                <a:gd name="T77" fmla="*/ 2 h 3"/>
                <a:gd name="T78" fmla="*/ 29 w 36"/>
                <a:gd name="T79" fmla="*/ 2 h 3"/>
                <a:gd name="T80" fmla="*/ 30 w 36"/>
                <a:gd name="T81" fmla="*/ 2 h 3"/>
                <a:gd name="T82" fmla="*/ 30 w 36"/>
                <a:gd name="T83" fmla="*/ 2 h 3"/>
                <a:gd name="T84" fmla="*/ 32 w 36"/>
                <a:gd name="T85" fmla="*/ 3 h 3"/>
                <a:gd name="T86" fmla="*/ 32 w 36"/>
                <a:gd name="T87" fmla="*/ 3 h 3"/>
                <a:gd name="T88" fmla="*/ 33 w 36"/>
                <a:gd name="T89" fmla="*/ 3 h 3"/>
                <a:gd name="T90" fmla="*/ 33 w 36"/>
                <a:gd name="T91" fmla="*/ 3 h 3"/>
                <a:gd name="T92" fmla="*/ 35 w 36"/>
                <a:gd name="T93" fmla="*/ 3 h 3"/>
                <a:gd name="T94" fmla="*/ 35 w 36"/>
                <a:gd name="T95" fmla="*/ 3 h 3"/>
                <a:gd name="T96" fmla="*/ 36 w 36"/>
                <a:gd name="T97" fmla="*/ 3 h 3"/>
                <a:gd name="T98" fmla="*/ 36 w 36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6" y="3"/>
                  </a:lnTo>
                  <a:lnTo>
                    <a:pt x="36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4" name="Freeform 2150"/>
            <p:cNvSpPr>
              <a:spLocks/>
            </p:cNvSpPr>
            <p:nvPr/>
          </p:nvSpPr>
          <p:spPr bwMode="auto">
            <a:xfrm>
              <a:off x="3601112" y="-3130568"/>
              <a:ext cx="49066" cy="3874"/>
            </a:xfrm>
            <a:custGeom>
              <a:avLst/>
              <a:gdLst>
                <a:gd name="T0" fmla="*/ 0 w 38"/>
                <a:gd name="T1" fmla="*/ 0 h 3"/>
                <a:gd name="T2" fmla="*/ 2 w 38"/>
                <a:gd name="T3" fmla="*/ 0 h 3"/>
                <a:gd name="T4" fmla="*/ 2 w 38"/>
                <a:gd name="T5" fmla="*/ 0 h 3"/>
                <a:gd name="T6" fmla="*/ 3 w 38"/>
                <a:gd name="T7" fmla="*/ 0 h 3"/>
                <a:gd name="T8" fmla="*/ 3 w 38"/>
                <a:gd name="T9" fmla="*/ 0 h 3"/>
                <a:gd name="T10" fmla="*/ 5 w 38"/>
                <a:gd name="T11" fmla="*/ 0 h 3"/>
                <a:gd name="T12" fmla="*/ 5 w 38"/>
                <a:gd name="T13" fmla="*/ 0 h 3"/>
                <a:gd name="T14" fmla="*/ 6 w 38"/>
                <a:gd name="T15" fmla="*/ 0 h 3"/>
                <a:gd name="T16" fmla="*/ 6 w 38"/>
                <a:gd name="T17" fmla="*/ 0 h 3"/>
                <a:gd name="T18" fmla="*/ 8 w 38"/>
                <a:gd name="T19" fmla="*/ 0 h 3"/>
                <a:gd name="T20" fmla="*/ 8 w 38"/>
                <a:gd name="T21" fmla="*/ 0 h 3"/>
                <a:gd name="T22" fmla="*/ 9 w 38"/>
                <a:gd name="T23" fmla="*/ 1 h 3"/>
                <a:gd name="T24" fmla="*/ 9 w 38"/>
                <a:gd name="T25" fmla="*/ 1 h 3"/>
                <a:gd name="T26" fmla="*/ 11 w 38"/>
                <a:gd name="T27" fmla="*/ 1 h 3"/>
                <a:gd name="T28" fmla="*/ 11 w 38"/>
                <a:gd name="T29" fmla="*/ 1 h 3"/>
                <a:gd name="T30" fmla="*/ 12 w 38"/>
                <a:gd name="T31" fmla="*/ 1 h 3"/>
                <a:gd name="T32" fmla="*/ 12 w 38"/>
                <a:gd name="T33" fmla="*/ 1 h 3"/>
                <a:gd name="T34" fmla="*/ 14 w 38"/>
                <a:gd name="T35" fmla="*/ 1 h 3"/>
                <a:gd name="T36" fmla="*/ 14 w 38"/>
                <a:gd name="T37" fmla="*/ 1 h 3"/>
                <a:gd name="T38" fmla="*/ 15 w 38"/>
                <a:gd name="T39" fmla="*/ 1 h 3"/>
                <a:gd name="T40" fmla="*/ 15 w 38"/>
                <a:gd name="T41" fmla="*/ 1 h 3"/>
                <a:gd name="T42" fmla="*/ 17 w 38"/>
                <a:gd name="T43" fmla="*/ 1 h 3"/>
                <a:gd name="T44" fmla="*/ 17 w 38"/>
                <a:gd name="T45" fmla="*/ 1 h 3"/>
                <a:gd name="T46" fmla="*/ 18 w 38"/>
                <a:gd name="T47" fmla="*/ 2 h 3"/>
                <a:gd name="T48" fmla="*/ 18 w 38"/>
                <a:gd name="T49" fmla="*/ 2 h 3"/>
                <a:gd name="T50" fmla="*/ 20 w 38"/>
                <a:gd name="T51" fmla="*/ 2 h 3"/>
                <a:gd name="T52" fmla="*/ 20 w 38"/>
                <a:gd name="T53" fmla="*/ 2 h 3"/>
                <a:gd name="T54" fmla="*/ 21 w 38"/>
                <a:gd name="T55" fmla="*/ 2 h 3"/>
                <a:gd name="T56" fmla="*/ 21 w 38"/>
                <a:gd name="T57" fmla="*/ 2 h 3"/>
                <a:gd name="T58" fmla="*/ 23 w 38"/>
                <a:gd name="T59" fmla="*/ 2 h 3"/>
                <a:gd name="T60" fmla="*/ 23 w 38"/>
                <a:gd name="T61" fmla="*/ 2 h 3"/>
                <a:gd name="T62" fmla="*/ 24 w 38"/>
                <a:gd name="T63" fmla="*/ 2 h 3"/>
                <a:gd name="T64" fmla="*/ 24 w 38"/>
                <a:gd name="T65" fmla="*/ 2 h 3"/>
                <a:gd name="T66" fmla="*/ 26 w 38"/>
                <a:gd name="T67" fmla="*/ 2 h 3"/>
                <a:gd name="T68" fmla="*/ 26 w 38"/>
                <a:gd name="T69" fmla="*/ 2 h 3"/>
                <a:gd name="T70" fmla="*/ 27 w 38"/>
                <a:gd name="T71" fmla="*/ 2 h 3"/>
                <a:gd name="T72" fmla="*/ 27 w 38"/>
                <a:gd name="T73" fmla="*/ 2 h 3"/>
                <a:gd name="T74" fmla="*/ 29 w 38"/>
                <a:gd name="T75" fmla="*/ 2 h 3"/>
                <a:gd name="T76" fmla="*/ 29 w 38"/>
                <a:gd name="T77" fmla="*/ 2 h 3"/>
                <a:gd name="T78" fmla="*/ 30 w 38"/>
                <a:gd name="T79" fmla="*/ 2 h 3"/>
                <a:gd name="T80" fmla="*/ 30 w 38"/>
                <a:gd name="T81" fmla="*/ 2 h 3"/>
                <a:gd name="T82" fmla="*/ 32 w 38"/>
                <a:gd name="T83" fmla="*/ 3 h 3"/>
                <a:gd name="T84" fmla="*/ 32 w 38"/>
                <a:gd name="T85" fmla="*/ 3 h 3"/>
                <a:gd name="T86" fmla="*/ 33 w 38"/>
                <a:gd name="T87" fmla="*/ 3 h 3"/>
                <a:gd name="T88" fmla="*/ 33 w 38"/>
                <a:gd name="T89" fmla="*/ 3 h 3"/>
                <a:gd name="T90" fmla="*/ 35 w 38"/>
                <a:gd name="T91" fmla="*/ 3 h 3"/>
                <a:gd name="T92" fmla="*/ 35 w 38"/>
                <a:gd name="T93" fmla="*/ 3 h 3"/>
                <a:gd name="T94" fmla="*/ 36 w 38"/>
                <a:gd name="T95" fmla="*/ 3 h 3"/>
                <a:gd name="T96" fmla="*/ 36 w 38"/>
                <a:gd name="T97" fmla="*/ 3 h 3"/>
                <a:gd name="T98" fmla="*/ 38 w 38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8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5" name="Freeform 2151"/>
            <p:cNvSpPr>
              <a:spLocks/>
            </p:cNvSpPr>
            <p:nvPr/>
          </p:nvSpPr>
          <p:spPr bwMode="auto">
            <a:xfrm>
              <a:off x="3650178" y="-3126694"/>
              <a:ext cx="46484" cy="3874"/>
            </a:xfrm>
            <a:custGeom>
              <a:avLst/>
              <a:gdLst>
                <a:gd name="T0" fmla="*/ 0 w 36"/>
                <a:gd name="T1" fmla="*/ 0 h 3"/>
                <a:gd name="T2" fmla="*/ 0 w 36"/>
                <a:gd name="T3" fmla="*/ 0 h 3"/>
                <a:gd name="T4" fmla="*/ 1 w 36"/>
                <a:gd name="T5" fmla="*/ 0 h 3"/>
                <a:gd name="T6" fmla="*/ 1 w 36"/>
                <a:gd name="T7" fmla="*/ 0 h 3"/>
                <a:gd name="T8" fmla="*/ 3 w 36"/>
                <a:gd name="T9" fmla="*/ 0 h 3"/>
                <a:gd name="T10" fmla="*/ 3 w 36"/>
                <a:gd name="T11" fmla="*/ 0 h 3"/>
                <a:gd name="T12" fmla="*/ 4 w 36"/>
                <a:gd name="T13" fmla="*/ 0 h 3"/>
                <a:gd name="T14" fmla="*/ 4 w 36"/>
                <a:gd name="T15" fmla="*/ 0 h 3"/>
                <a:gd name="T16" fmla="*/ 6 w 36"/>
                <a:gd name="T17" fmla="*/ 0 h 3"/>
                <a:gd name="T18" fmla="*/ 6 w 36"/>
                <a:gd name="T19" fmla="*/ 0 h 3"/>
                <a:gd name="T20" fmla="*/ 7 w 36"/>
                <a:gd name="T21" fmla="*/ 0 h 3"/>
                <a:gd name="T22" fmla="*/ 7 w 36"/>
                <a:gd name="T23" fmla="*/ 0 h 3"/>
                <a:gd name="T24" fmla="*/ 9 w 36"/>
                <a:gd name="T25" fmla="*/ 1 h 3"/>
                <a:gd name="T26" fmla="*/ 9 w 36"/>
                <a:gd name="T27" fmla="*/ 1 h 3"/>
                <a:gd name="T28" fmla="*/ 10 w 36"/>
                <a:gd name="T29" fmla="*/ 1 h 3"/>
                <a:gd name="T30" fmla="*/ 10 w 36"/>
                <a:gd name="T31" fmla="*/ 1 h 3"/>
                <a:gd name="T32" fmla="*/ 12 w 36"/>
                <a:gd name="T33" fmla="*/ 1 h 3"/>
                <a:gd name="T34" fmla="*/ 12 w 36"/>
                <a:gd name="T35" fmla="*/ 1 h 3"/>
                <a:gd name="T36" fmla="*/ 13 w 36"/>
                <a:gd name="T37" fmla="*/ 1 h 3"/>
                <a:gd name="T38" fmla="*/ 13 w 36"/>
                <a:gd name="T39" fmla="*/ 1 h 3"/>
                <a:gd name="T40" fmla="*/ 15 w 36"/>
                <a:gd name="T41" fmla="*/ 1 h 3"/>
                <a:gd name="T42" fmla="*/ 15 w 36"/>
                <a:gd name="T43" fmla="*/ 1 h 3"/>
                <a:gd name="T44" fmla="*/ 16 w 36"/>
                <a:gd name="T45" fmla="*/ 1 h 3"/>
                <a:gd name="T46" fmla="*/ 16 w 36"/>
                <a:gd name="T47" fmla="*/ 1 h 3"/>
                <a:gd name="T48" fmla="*/ 18 w 36"/>
                <a:gd name="T49" fmla="*/ 1 h 3"/>
                <a:gd name="T50" fmla="*/ 18 w 36"/>
                <a:gd name="T51" fmla="*/ 1 h 3"/>
                <a:gd name="T52" fmla="*/ 19 w 36"/>
                <a:gd name="T53" fmla="*/ 2 h 3"/>
                <a:gd name="T54" fmla="*/ 19 w 36"/>
                <a:gd name="T55" fmla="*/ 2 h 3"/>
                <a:gd name="T56" fmla="*/ 21 w 36"/>
                <a:gd name="T57" fmla="*/ 2 h 3"/>
                <a:gd name="T58" fmla="*/ 21 w 36"/>
                <a:gd name="T59" fmla="*/ 2 h 3"/>
                <a:gd name="T60" fmla="*/ 22 w 36"/>
                <a:gd name="T61" fmla="*/ 2 h 3"/>
                <a:gd name="T62" fmla="*/ 22 w 36"/>
                <a:gd name="T63" fmla="*/ 2 h 3"/>
                <a:gd name="T64" fmla="*/ 24 w 36"/>
                <a:gd name="T65" fmla="*/ 2 h 3"/>
                <a:gd name="T66" fmla="*/ 24 w 36"/>
                <a:gd name="T67" fmla="*/ 2 h 3"/>
                <a:gd name="T68" fmla="*/ 25 w 36"/>
                <a:gd name="T69" fmla="*/ 2 h 3"/>
                <a:gd name="T70" fmla="*/ 25 w 36"/>
                <a:gd name="T71" fmla="*/ 2 h 3"/>
                <a:gd name="T72" fmla="*/ 27 w 36"/>
                <a:gd name="T73" fmla="*/ 2 h 3"/>
                <a:gd name="T74" fmla="*/ 27 w 36"/>
                <a:gd name="T75" fmla="*/ 2 h 3"/>
                <a:gd name="T76" fmla="*/ 28 w 36"/>
                <a:gd name="T77" fmla="*/ 2 h 3"/>
                <a:gd name="T78" fmla="*/ 28 w 36"/>
                <a:gd name="T79" fmla="*/ 2 h 3"/>
                <a:gd name="T80" fmla="*/ 30 w 36"/>
                <a:gd name="T81" fmla="*/ 2 h 3"/>
                <a:gd name="T82" fmla="*/ 30 w 36"/>
                <a:gd name="T83" fmla="*/ 2 h 3"/>
                <a:gd name="T84" fmla="*/ 31 w 36"/>
                <a:gd name="T85" fmla="*/ 2 h 3"/>
                <a:gd name="T86" fmla="*/ 31 w 36"/>
                <a:gd name="T87" fmla="*/ 2 h 3"/>
                <a:gd name="T88" fmla="*/ 33 w 36"/>
                <a:gd name="T89" fmla="*/ 2 h 3"/>
                <a:gd name="T90" fmla="*/ 33 w 36"/>
                <a:gd name="T91" fmla="*/ 2 h 3"/>
                <a:gd name="T92" fmla="*/ 34 w 36"/>
                <a:gd name="T93" fmla="*/ 2 h 3"/>
                <a:gd name="T94" fmla="*/ 34 w 36"/>
                <a:gd name="T95" fmla="*/ 2 h 3"/>
                <a:gd name="T96" fmla="*/ 36 w 36"/>
                <a:gd name="T97" fmla="*/ 3 h 3"/>
                <a:gd name="T98" fmla="*/ 36 w 36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3"/>
                  </a:lnTo>
                  <a:lnTo>
                    <a:pt x="36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6" name="Freeform 2152"/>
            <p:cNvSpPr>
              <a:spLocks/>
            </p:cNvSpPr>
            <p:nvPr/>
          </p:nvSpPr>
          <p:spPr bwMode="auto">
            <a:xfrm>
              <a:off x="3696662" y="-3122820"/>
              <a:ext cx="47776" cy="2583"/>
            </a:xfrm>
            <a:custGeom>
              <a:avLst/>
              <a:gdLst>
                <a:gd name="T0" fmla="*/ 0 w 37"/>
                <a:gd name="T1" fmla="*/ 0 h 2"/>
                <a:gd name="T2" fmla="*/ 1 w 37"/>
                <a:gd name="T3" fmla="*/ 0 h 2"/>
                <a:gd name="T4" fmla="*/ 1 w 37"/>
                <a:gd name="T5" fmla="*/ 0 h 2"/>
                <a:gd name="T6" fmla="*/ 3 w 37"/>
                <a:gd name="T7" fmla="*/ 0 h 2"/>
                <a:gd name="T8" fmla="*/ 3 w 37"/>
                <a:gd name="T9" fmla="*/ 0 h 2"/>
                <a:gd name="T10" fmla="*/ 4 w 37"/>
                <a:gd name="T11" fmla="*/ 0 h 2"/>
                <a:gd name="T12" fmla="*/ 4 w 37"/>
                <a:gd name="T13" fmla="*/ 0 h 2"/>
                <a:gd name="T14" fmla="*/ 6 w 37"/>
                <a:gd name="T15" fmla="*/ 0 h 2"/>
                <a:gd name="T16" fmla="*/ 6 w 37"/>
                <a:gd name="T17" fmla="*/ 0 h 2"/>
                <a:gd name="T18" fmla="*/ 7 w 37"/>
                <a:gd name="T19" fmla="*/ 0 h 2"/>
                <a:gd name="T20" fmla="*/ 7 w 37"/>
                <a:gd name="T21" fmla="*/ 0 h 2"/>
                <a:gd name="T22" fmla="*/ 9 w 37"/>
                <a:gd name="T23" fmla="*/ 0 h 2"/>
                <a:gd name="T24" fmla="*/ 9 w 37"/>
                <a:gd name="T25" fmla="*/ 0 h 2"/>
                <a:gd name="T26" fmla="*/ 10 w 37"/>
                <a:gd name="T27" fmla="*/ 0 h 2"/>
                <a:gd name="T28" fmla="*/ 10 w 37"/>
                <a:gd name="T29" fmla="*/ 0 h 2"/>
                <a:gd name="T30" fmla="*/ 12 w 37"/>
                <a:gd name="T31" fmla="*/ 0 h 2"/>
                <a:gd name="T32" fmla="*/ 12 w 37"/>
                <a:gd name="T33" fmla="*/ 0 h 2"/>
                <a:gd name="T34" fmla="*/ 13 w 37"/>
                <a:gd name="T35" fmla="*/ 0 h 2"/>
                <a:gd name="T36" fmla="*/ 13 w 37"/>
                <a:gd name="T37" fmla="*/ 0 h 2"/>
                <a:gd name="T38" fmla="*/ 15 w 37"/>
                <a:gd name="T39" fmla="*/ 0 h 2"/>
                <a:gd name="T40" fmla="*/ 15 w 37"/>
                <a:gd name="T41" fmla="*/ 0 h 2"/>
                <a:gd name="T42" fmla="*/ 16 w 37"/>
                <a:gd name="T43" fmla="*/ 1 h 2"/>
                <a:gd name="T44" fmla="*/ 16 w 37"/>
                <a:gd name="T45" fmla="*/ 1 h 2"/>
                <a:gd name="T46" fmla="*/ 18 w 37"/>
                <a:gd name="T47" fmla="*/ 1 h 2"/>
                <a:gd name="T48" fmla="*/ 18 w 37"/>
                <a:gd name="T49" fmla="*/ 1 h 2"/>
                <a:gd name="T50" fmla="*/ 19 w 37"/>
                <a:gd name="T51" fmla="*/ 1 h 2"/>
                <a:gd name="T52" fmla="*/ 19 w 37"/>
                <a:gd name="T53" fmla="*/ 1 h 2"/>
                <a:gd name="T54" fmla="*/ 21 w 37"/>
                <a:gd name="T55" fmla="*/ 1 h 2"/>
                <a:gd name="T56" fmla="*/ 21 w 37"/>
                <a:gd name="T57" fmla="*/ 1 h 2"/>
                <a:gd name="T58" fmla="*/ 22 w 37"/>
                <a:gd name="T59" fmla="*/ 1 h 2"/>
                <a:gd name="T60" fmla="*/ 22 w 37"/>
                <a:gd name="T61" fmla="*/ 1 h 2"/>
                <a:gd name="T62" fmla="*/ 24 w 37"/>
                <a:gd name="T63" fmla="*/ 1 h 2"/>
                <a:gd name="T64" fmla="*/ 24 w 37"/>
                <a:gd name="T65" fmla="*/ 1 h 2"/>
                <a:gd name="T66" fmla="*/ 25 w 37"/>
                <a:gd name="T67" fmla="*/ 1 h 2"/>
                <a:gd name="T68" fmla="*/ 25 w 37"/>
                <a:gd name="T69" fmla="*/ 1 h 2"/>
                <a:gd name="T70" fmla="*/ 27 w 37"/>
                <a:gd name="T71" fmla="*/ 1 h 2"/>
                <a:gd name="T72" fmla="*/ 27 w 37"/>
                <a:gd name="T73" fmla="*/ 1 h 2"/>
                <a:gd name="T74" fmla="*/ 28 w 37"/>
                <a:gd name="T75" fmla="*/ 2 h 2"/>
                <a:gd name="T76" fmla="*/ 28 w 37"/>
                <a:gd name="T77" fmla="*/ 2 h 2"/>
                <a:gd name="T78" fmla="*/ 30 w 37"/>
                <a:gd name="T79" fmla="*/ 2 h 2"/>
                <a:gd name="T80" fmla="*/ 30 w 37"/>
                <a:gd name="T81" fmla="*/ 2 h 2"/>
                <a:gd name="T82" fmla="*/ 31 w 37"/>
                <a:gd name="T83" fmla="*/ 2 h 2"/>
                <a:gd name="T84" fmla="*/ 31 w 37"/>
                <a:gd name="T85" fmla="*/ 2 h 2"/>
                <a:gd name="T86" fmla="*/ 33 w 37"/>
                <a:gd name="T87" fmla="*/ 2 h 2"/>
                <a:gd name="T88" fmla="*/ 33 w 37"/>
                <a:gd name="T89" fmla="*/ 2 h 2"/>
                <a:gd name="T90" fmla="*/ 34 w 37"/>
                <a:gd name="T91" fmla="*/ 2 h 2"/>
                <a:gd name="T92" fmla="*/ 34 w 37"/>
                <a:gd name="T93" fmla="*/ 2 h 2"/>
                <a:gd name="T94" fmla="*/ 36 w 37"/>
                <a:gd name="T95" fmla="*/ 2 h 2"/>
                <a:gd name="T96" fmla="*/ 36 w 37"/>
                <a:gd name="T97" fmla="*/ 2 h 2"/>
                <a:gd name="T98" fmla="*/ 37 w 37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7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7" name="Freeform 2153"/>
            <p:cNvSpPr>
              <a:spLocks/>
            </p:cNvSpPr>
            <p:nvPr/>
          </p:nvSpPr>
          <p:spPr bwMode="auto">
            <a:xfrm>
              <a:off x="3744438" y="-3120238"/>
              <a:ext cx="46484" cy="2583"/>
            </a:xfrm>
            <a:custGeom>
              <a:avLst/>
              <a:gdLst>
                <a:gd name="T0" fmla="*/ 0 w 36"/>
                <a:gd name="T1" fmla="*/ 0 h 2"/>
                <a:gd name="T2" fmla="*/ 0 w 36"/>
                <a:gd name="T3" fmla="*/ 0 h 2"/>
                <a:gd name="T4" fmla="*/ 2 w 36"/>
                <a:gd name="T5" fmla="*/ 0 h 2"/>
                <a:gd name="T6" fmla="*/ 2 w 36"/>
                <a:gd name="T7" fmla="*/ 0 h 2"/>
                <a:gd name="T8" fmla="*/ 3 w 36"/>
                <a:gd name="T9" fmla="*/ 0 h 2"/>
                <a:gd name="T10" fmla="*/ 3 w 36"/>
                <a:gd name="T11" fmla="*/ 0 h 2"/>
                <a:gd name="T12" fmla="*/ 5 w 36"/>
                <a:gd name="T13" fmla="*/ 0 h 2"/>
                <a:gd name="T14" fmla="*/ 5 w 36"/>
                <a:gd name="T15" fmla="*/ 0 h 2"/>
                <a:gd name="T16" fmla="*/ 6 w 36"/>
                <a:gd name="T17" fmla="*/ 0 h 2"/>
                <a:gd name="T18" fmla="*/ 6 w 36"/>
                <a:gd name="T19" fmla="*/ 0 h 2"/>
                <a:gd name="T20" fmla="*/ 8 w 36"/>
                <a:gd name="T21" fmla="*/ 0 h 2"/>
                <a:gd name="T22" fmla="*/ 8 w 36"/>
                <a:gd name="T23" fmla="*/ 0 h 2"/>
                <a:gd name="T24" fmla="*/ 9 w 36"/>
                <a:gd name="T25" fmla="*/ 0 h 2"/>
                <a:gd name="T26" fmla="*/ 9 w 36"/>
                <a:gd name="T27" fmla="*/ 0 h 2"/>
                <a:gd name="T28" fmla="*/ 11 w 36"/>
                <a:gd name="T29" fmla="*/ 1 h 2"/>
                <a:gd name="T30" fmla="*/ 11 w 36"/>
                <a:gd name="T31" fmla="*/ 1 h 2"/>
                <a:gd name="T32" fmla="*/ 12 w 36"/>
                <a:gd name="T33" fmla="*/ 1 h 2"/>
                <a:gd name="T34" fmla="*/ 12 w 36"/>
                <a:gd name="T35" fmla="*/ 1 h 2"/>
                <a:gd name="T36" fmla="*/ 14 w 36"/>
                <a:gd name="T37" fmla="*/ 1 h 2"/>
                <a:gd name="T38" fmla="*/ 14 w 36"/>
                <a:gd name="T39" fmla="*/ 1 h 2"/>
                <a:gd name="T40" fmla="*/ 15 w 36"/>
                <a:gd name="T41" fmla="*/ 1 h 2"/>
                <a:gd name="T42" fmla="*/ 15 w 36"/>
                <a:gd name="T43" fmla="*/ 1 h 2"/>
                <a:gd name="T44" fmla="*/ 17 w 36"/>
                <a:gd name="T45" fmla="*/ 1 h 2"/>
                <a:gd name="T46" fmla="*/ 17 w 36"/>
                <a:gd name="T47" fmla="*/ 1 h 2"/>
                <a:gd name="T48" fmla="*/ 18 w 36"/>
                <a:gd name="T49" fmla="*/ 1 h 2"/>
                <a:gd name="T50" fmla="*/ 18 w 36"/>
                <a:gd name="T51" fmla="*/ 1 h 2"/>
                <a:gd name="T52" fmla="*/ 20 w 36"/>
                <a:gd name="T53" fmla="*/ 1 h 2"/>
                <a:gd name="T54" fmla="*/ 20 w 36"/>
                <a:gd name="T55" fmla="*/ 1 h 2"/>
                <a:gd name="T56" fmla="*/ 21 w 36"/>
                <a:gd name="T57" fmla="*/ 1 h 2"/>
                <a:gd name="T58" fmla="*/ 21 w 36"/>
                <a:gd name="T59" fmla="*/ 1 h 2"/>
                <a:gd name="T60" fmla="*/ 23 w 36"/>
                <a:gd name="T61" fmla="*/ 1 h 2"/>
                <a:gd name="T62" fmla="*/ 23 w 36"/>
                <a:gd name="T63" fmla="*/ 1 h 2"/>
                <a:gd name="T64" fmla="*/ 24 w 36"/>
                <a:gd name="T65" fmla="*/ 1 h 2"/>
                <a:gd name="T66" fmla="*/ 24 w 36"/>
                <a:gd name="T67" fmla="*/ 1 h 2"/>
                <a:gd name="T68" fmla="*/ 26 w 36"/>
                <a:gd name="T69" fmla="*/ 1 h 2"/>
                <a:gd name="T70" fmla="*/ 26 w 36"/>
                <a:gd name="T71" fmla="*/ 1 h 2"/>
                <a:gd name="T72" fmla="*/ 27 w 36"/>
                <a:gd name="T73" fmla="*/ 1 h 2"/>
                <a:gd name="T74" fmla="*/ 27 w 36"/>
                <a:gd name="T75" fmla="*/ 1 h 2"/>
                <a:gd name="T76" fmla="*/ 29 w 36"/>
                <a:gd name="T77" fmla="*/ 1 h 2"/>
                <a:gd name="T78" fmla="*/ 29 w 36"/>
                <a:gd name="T79" fmla="*/ 1 h 2"/>
                <a:gd name="T80" fmla="*/ 30 w 36"/>
                <a:gd name="T81" fmla="*/ 1 h 2"/>
                <a:gd name="T82" fmla="*/ 30 w 36"/>
                <a:gd name="T83" fmla="*/ 1 h 2"/>
                <a:gd name="T84" fmla="*/ 32 w 36"/>
                <a:gd name="T85" fmla="*/ 1 h 2"/>
                <a:gd name="T86" fmla="*/ 32 w 36"/>
                <a:gd name="T87" fmla="*/ 1 h 2"/>
                <a:gd name="T88" fmla="*/ 33 w 36"/>
                <a:gd name="T89" fmla="*/ 2 h 2"/>
                <a:gd name="T90" fmla="*/ 33 w 36"/>
                <a:gd name="T91" fmla="*/ 2 h 2"/>
                <a:gd name="T92" fmla="*/ 35 w 36"/>
                <a:gd name="T93" fmla="*/ 2 h 2"/>
                <a:gd name="T94" fmla="*/ 35 w 36"/>
                <a:gd name="T95" fmla="*/ 2 h 2"/>
                <a:gd name="T96" fmla="*/ 36 w 36"/>
                <a:gd name="T97" fmla="*/ 2 h 2"/>
                <a:gd name="T98" fmla="*/ 36 w 36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6" y="2"/>
                  </a:lnTo>
                  <a:lnTo>
                    <a:pt x="36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8" name="Freeform 2154"/>
            <p:cNvSpPr>
              <a:spLocks/>
            </p:cNvSpPr>
            <p:nvPr/>
          </p:nvSpPr>
          <p:spPr bwMode="auto">
            <a:xfrm>
              <a:off x="3790922" y="-3117655"/>
              <a:ext cx="49066" cy="1292"/>
            </a:xfrm>
            <a:custGeom>
              <a:avLst/>
              <a:gdLst>
                <a:gd name="T0" fmla="*/ 0 w 38"/>
                <a:gd name="T1" fmla="*/ 0 h 1"/>
                <a:gd name="T2" fmla="*/ 2 w 38"/>
                <a:gd name="T3" fmla="*/ 0 h 1"/>
                <a:gd name="T4" fmla="*/ 2 w 38"/>
                <a:gd name="T5" fmla="*/ 0 h 1"/>
                <a:gd name="T6" fmla="*/ 3 w 38"/>
                <a:gd name="T7" fmla="*/ 0 h 1"/>
                <a:gd name="T8" fmla="*/ 3 w 38"/>
                <a:gd name="T9" fmla="*/ 0 h 1"/>
                <a:gd name="T10" fmla="*/ 5 w 38"/>
                <a:gd name="T11" fmla="*/ 0 h 1"/>
                <a:gd name="T12" fmla="*/ 5 w 38"/>
                <a:gd name="T13" fmla="*/ 0 h 1"/>
                <a:gd name="T14" fmla="*/ 6 w 38"/>
                <a:gd name="T15" fmla="*/ 0 h 1"/>
                <a:gd name="T16" fmla="*/ 6 w 38"/>
                <a:gd name="T17" fmla="*/ 0 h 1"/>
                <a:gd name="T18" fmla="*/ 8 w 38"/>
                <a:gd name="T19" fmla="*/ 0 h 1"/>
                <a:gd name="T20" fmla="*/ 8 w 38"/>
                <a:gd name="T21" fmla="*/ 0 h 1"/>
                <a:gd name="T22" fmla="*/ 9 w 38"/>
                <a:gd name="T23" fmla="*/ 0 h 1"/>
                <a:gd name="T24" fmla="*/ 9 w 38"/>
                <a:gd name="T25" fmla="*/ 0 h 1"/>
                <a:gd name="T26" fmla="*/ 11 w 38"/>
                <a:gd name="T27" fmla="*/ 0 h 1"/>
                <a:gd name="T28" fmla="*/ 11 w 38"/>
                <a:gd name="T29" fmla="*/ 0 h 1"/>
                <a:gd name="T30" fmla="*/ 12 w 38"/>
                <a:gd name="T31" fmla="*/ 0 h 1"/>
                <a:gd name="T32" fmla="*/ 12 w 38"/>
                <a:gd name="T33" fmla="*/ 0 h 1"/>
                <a:gd name="T34" fmla="*/ 14 w 38"/>
                <a:gd name="T35" fmla="*/ 1 h 1"/>
                <a:gd name="T36" fmla="*/ 14 w 38"/>
                <a:gd name="T37" fmla="*/ 1 h 1"/>
                <a:gd name="T38" fmla="*/ 15 w 38"/>
                <a:gd name="T39" fmla="*/ 1 h 1"/>
                <a:gd name="T40" fmla="*/ 15 w 38"/>
                <a:gd name="T41" fmla="*/ 1 h 1"/>
                <a:gd name="T42" fmla="*/ 17 w 38"/>
                <a:gd name="T43" fmla="*/ 1 h 1"/>
                <a:gd name="T44" fmla="*/ 17 w 38"/>
                <a:gd name="T45" fmla="*/ 1 h 1"/>
                <a:gd name="T46" fmla="*/ 18 w 38"/>
                <a:gd name="T47" fmla="*/ 1 h 1"/>
                <a:gd name="T48" fmla="*/ 18 w 38"/>
                <a:gd name="T49" fmla="*/ 1 h 1"/>
                <a:gd name="T50" fmla="*/ 20 w 38"/>
                <a:gd name="T51" fmla="*/ 1 h 1"/>
                <a:gd name="T52" fmla="*/ 20 w 38"/>
                <a:gd name="T53" fmla="*/ 1 h 1"/>
                <a:gd name="T54" fmla="*/ 21 w 38"/>
                <a:gd name="T55" fmla="*/ 1 h 1"/>
                <a:gd name="T56" fmla="*/ 21 w 38"/>
                <a:gd name="T57" fmla="*/ 1 h 1"/>
                <a:gd name="T58" fmla="*/ 23 w 38"/>
                <a:gd name="T59" fmla="*/ 1 h 1"/>
                <a:gd name="T60" fmla="*/ 23 w 38"/>
                <a:gd name="T61" fmla="*/ 1 h 1"/>
                <a:gd name="T62" fmla="*/ 24 w 38"/>
                <a:gd name="T63" fmla="*/ 1 h 1"/>
                <a:gd name="T64" fmla="*/ 24 w 38"/>
                <a:gd name="T65" fmla="*/ 1 h 1"/>
                <a:gd name="T66" fmla="*/ 26 w 38"/>
                <a:gd name="T67" fmla="*/ 1 h 1"/>
                <a:gd name="T68" fmla="*/ 26 w 38"/>
                <a:gd name="T69" fmla="*/ 1 h 1"/>
                <a:gd name="T70" fmla="*/ 27 w 38"/>
                <a:gd name="T71" fmla="*/ 1 h 1"/>
                <a:gd name="T72" fmla="*/ 27 w 38"/>
                <a:gd name="T73" fmla="*/ 1 h 1"/>
                <a:gd name="T74" fmla="*/ 29 w 38"/>
                <a:gd name="T75" fmla="*/ 1 h 1"/>
                <a:gd name="T76" fmla="*/ 29 w 38"/>
                <a:gd name="T77" fmla="*/ 1 h 1"/>
                <a:gd name="T78" fmla="*/ 30 w 38"/>
                <a:gd name="T79" fmla="*/ 1 h 1"/>
                <a:gd name="T80" fmla="*/ 30 w 38"/>
                <a:gd name="T81" fmla="*/ 1 h 1"/>
                <a:gd name="T82" fmla="*/ 32 w 38"/>
                <a:gd name="T83" fmla="*/ 1 h 1"/>
                <a:gd name="T84" fmla="*/ 32 w 38"/>
                <a:gd name="T85" fmla="*/ 1 h 1"/>
                <a:gd name="T86" fmla="*/ 33 w 38"/>
                <a:gd name="T87" fmla="*/ 1 h 1"/>
                <a:gd name="T88" fmla="*/ 33 w 38"/>
                <a:gd name="T89" fmla="*/ 1 h 1"/>
                <a:gd name="T90" fmla="*/ 35 w 38"/>
                <a:gd name="T91" fmla="*/ 1 h 1"/>
                <a:gd name="T92" fmla="*/ 35 w 38"/>
                <a:gd name="T93" fmla="*/ 1 h 1"/>
                <a:gd name="T94" fmla="*/ 36 w 38"/>
                <a:gd name="T95" fmla="*/ 1 h 1"/>
                <a:gd name="T96" fmla="*/ 36 w 38"/>
                <a:gd name="T97" fmla="*/ 1 h 1"/>
                <a:gd name="T98" fmla="*/ 38 w 38"/>
                <a:gd name="T9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8" y="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9" name="Freeform 2155"/>
            <p:cNvSpPr>
              <a:spLocks/>
            </p:cNvSpPr>
            <p:nvPr/>
          </p:nvSpPr>
          <p:spPr bwMode="auto">
            <a:xfrm>
              <a:off x="3839988" y="-3116364"/>
              <a:ext cx="46484" cy="2583"/>
            </a:xfrm>
            <a:custGeom>
              <a:avLst/>
              <a:gdLst>
                <a:gd name="T0" fmla="*/ 0 w 36"/>
                <a:gd name="T1" fmla="*/ 0 h 2"/>
                <a:gd name="T2" fmla="*/ 0 w 36"/>
                <a:gd name="T3" fmla="*/ 0 h 2"/>
                <a:gd name="T4" fmla="*/ 1 w 36"/>
                <a:gd name="T5" fmla="*/ 0 h 2"/>
                <a:gd name="T6" fmla="*/ 1 w 36"/>
                <a:gd name="T7" fmla="*/ 0 h 2"/>
                <a:gd name="T8" fmla="*/ 3 w 36"/>
                <a:gd name="T9" fmla="*/ 1 h 2"/>
                <a:gd name="T10" fmla="*/ 3 w 36"/>
                <a:gd name="T11" fmla="*/ 1 h 2"/>
                <a:gd name="T12" fmla="*/ 4 w 36"/>
                <a:gd name="T13" fmla="*/ 1 h 2"/>
                <a:gd name="T14" fmla="*/ 4 w 36"/>
                <a:gd name="T15" fmla="*/ 1 h 2"/>
                <a:gd name="T16" fmla="*/ 6 w 36"/>
                <a:gd name="T17" fmla="*/ 1 h 2"/>
                <a:gd name="T18" fmla="*/ 6 w 36"/>
                <a:gd name="T19" fmla="*/ 1 h 2"/>
                <a:gd name="T20" fmla="*/ 7 w 36"/>
                <a:gd name="T21" fmla="*/ 1 h 2"/>
                <a:gd name="T22" fmla="*/ 7 w 36"/>
                <a:gd name="T23" fmla="*/ 1 h 2"/>
                <a:gd name="T24" fmla="*/ 9 w 36"/>
                <a:gd name="T25" fmla="*/ 1 h 2"/>
                <a:gd name="T26" fmla="*/ 9 w 36"/>
                <a:gd name="T27" fmla="*/ 1 h 2"/>
                <a:gd name="T28" fmla="*/ 10 w 36"/>
                <a:gd name="T29" fmla="*/ 1 h 2"/>
                <a:gd name="T30" fmla="*/ 10 w 36"/>
                <a:gd name="T31" fmla="*/ 1 h 2"/>
                <a:gd name="T32" fmla="*/ 12 w 36"/>
                <a:gd name="T33" fmla="*/ 1 h 2"/>
                <a:gd name="T34" fmla="*/ 12 w 36"/>
                <a:gd name="T35" fmla="*/ 1 h 2"/>
                <a:gd name="T36" fmla="*/ 13 w 36"/>
                <a:gd name="T37" fmla="*/ 1 h 2"/>
                <a:gd name="T38" fmla="*/ 13 w 36"/>
                <a:gd name="T39" fmla="*/ 1 h 2"/>
                <a:gd name="T40" fmla="*/ 15 w 36"/>
                <a:gd name="T41" fmla="*/ 1 h 2"/>
                <a:gd name="T42" fmla="*/ 15 w 36"/>
                <a:gd name="T43" fmla="*/ 1 h 2"/>
                <a:gd name="T44" fmla="*/ 16 w 36"/>
                <a:gd name="T45" fmla="*/ 1 h 2"/>
                <a:gd name="T46" fmla="*/ 16 w 36"/>
                <a:gd name="T47" fmla="*/ 1 h 2"/>
                <a:gd name="T48" fmla="*/ 18 w 36"/>
                <a:gd name="T49" fmla="*/ 1 h 2"/>
                <a:gd name="T50" fmla="*/ 18 w 36"/>
                <a:gd name="T51" fmla="*/ 1 h 2"/>
                <a:gd name="T52" fmla="*/ 19 w 36"/>
                <a:gd name="T53" fmla="*/ 1 h 2"/>
                <a:gd name="T54" fmla="*/ 19 w 36"/>
                <a:gd name="T55" fmla="*/ 1 h 2"/>
                <a:gd name="T56" fmla="*/ 21 w 36"/>
                <a:gd name="T57" fmla="*/ 1 h 2"/>
                <a:gd name="T58" fmla="*/ 21 w 36"/>
                <a:gd name="T59" fmla="*/ 1 h 2"/>
                <a:gd name="T60" fmla="*/ 22 w 36"/>
                <a:gd name="T61" fmla="*/ 1 h 2"/>
                <a:gd name="T62" fmla="*/ 22 w 36"/>
                <a:gd name="T63" fmla="*/ 1 h 2"/>
                <a:gd name="T64" fmla="*/ 24 w 36"/>
                <a:gd name="T65" fmla="*/ 1 h 2"/>
                <a:gd name="T66" fmla="*/ 24 w 36"/>
                <a:gd name="T67" fmla="*/ 1 h 2"/>
                <a:gd name="T68" fmla="*/ 25 w 36"/>
                <a:gd name="T69" fmla="*/ 1 h 2"/>
                <a:gd name="T70" fmla="*/ 25 w 36"/>
                <a:gd name="T71" fmla="*/ 1 h 2"/>
                <a:gd name="T72" fmla="*/ 27 w 36"/>
                <a:gd name="T73" fmla="*/ 1 h 2"/>
                <a:gd name="T74" fmla="*/ 27 w 36"/>
                <a:gd name="T75" fmla="*/ 1 h 2"/>
                <a:gd name="T76" fmla="*/ 28 w 36"/>
                <a:gd name="T77" fmla="*/ 1 h 2"/>
                <a:gd name="T78" fmla="*/ 28 w 36"/>
                <a:gd name="T79" fmla="*/ 1 h 2"/>
                <a:gd name="T80" fmla="*/ 30 w 36"/>
                <a:gd name="T81" fmla="*/ 1 h 2"/>
                <a:gd name="T82" fmla="*/ 30 w 36"/>
                <a:gd name="T83" fmla="*/ 1 h 2"/>
                <a:gd name="T84" fmla="*/ 31 w 36"/>
                <a:gd name="T85" fmla="*/ 1 h 2"/>
                <a:gd name="T86" fmla="*/ 31 w 36"/>
                <a:gd name="T87" fmla="*/ 1 h 2"/>
                <a:gd name="T88" fmla="*/ 33 w 36"/>
                <a:gd name="T89" fmla="*/ 1 h 2"/>
                <a:gd name="T90" fmla="*/ 33 w 36"/>
                <a:gd name="T91" fmla="*/ 1 h 2"/>
                <a:gd name="T92" fmla="*/ 34 w 36"/>
                <a:gd name="T93" fmla="*/ 1 h 2"/>
                <a:gd name="T94" fmla="*/ 34 w 36"/>
                <a:gd name="T95" fmla="*/ 1 h 2"/>
                <a:gd name="T96" fmla="*/ 36 w 36"/>
                <a:gd name="T97" fmla="*/ 2 h 2"/>
                <a:gd name="T98" fmla="*/ 36 w 36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6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0" name="Freeform 2156"/>
            <p:cNvSpPr>
              <a:spLocks/>
            </p:cNvSpPr>
            <p:nvPr/>
          </p:nvSpPr>
          <p:spPr bwMode="auto">
            <a:xfrm>
              <a:off x="3886472" y="-3113782"/>
              <a:ext cx="47776" cy="1292"/>
            </a:xfrm>
            <a:custGeom>
              <a:avLst/>
              <a:gdLst>
                <a:gd name="T0" fmla="*/ 0 w 37"/>
                <a:gd name="T1" fmla="*/ 0 h 1"/>
                <a:gd name="T2" fmla="*/ 1 w 37"/>
                <a:gd name="T3" fmla="*/ 0 h 1"/>
                <a:gd name="T4" fmla="*/ 1 w 37"/>
                <a:gd name="T5" fmla="*/ 0 h 1"/>
                <a:gd name="T6" fmla="*/ 3 w 37"/>
                <a:gd name="T7" fmla="*/ 0 h 1"/>
                <a:gd name="T8" fmla="*/ 3 w 37"/>
                <a:gd name="T9" fmla="*/ 0 h 1"/>
                <a:gd name="T10" fmla="*/ 4 w 37"/>
                <a:gd name="T11" fmla="*/ 0 h 1"/>
                <a:gd name="T12" fmla="*/ 4 w 37"/>
                <a:gd name="T13" fmla="*/ 0 h 1"/>
                <a:gd name="T14" fmla="*/ 6 w 37"/>
                <a:gd name="T15" fmla="*/ 0 h 1"/>
                <a:gd name="T16" fmla="*/ 6 w 37"/>
                <a:gd name="T17" fmla="*/ 0 h 1"/>
                <a:gd name="T18" fmla="*/ 7 w 37"/>
                <a:gd name="T19" fmla="*/ 0 h 1"/>
                <a:gd name="T20" fmla="*/ 7 w 37"/>
                <a:gd name="T21" fmla="*/ 0 h 1"/>
                <a:gd name="T22" fmla="*/ 9 w 37"/>
                <a:gd name="T23" fmla="*/ 0 h 1"/>
                <a:gd name="T24" fmla="*/ 9 w 37"/>
                <a:gd name="T25" fmla="*/ 0 h 1"/>
                <a:gd name="T26" fmla="*/ 10 w 37"/>
                <a:gd name="T27" fmla="*/ 0 h 1"/>
                <a:gd name="T28" fmla="*/ 10 w 37"/>
                <a:gd name="T29" fmla="*/ 0 h 1"/>
                <a:gd name="T30" fmla="*/ 12 w 37"/>
                <a:gd name="T31" fmla="*/ 0 h 1"/>
                <a:gd name="T32" fmla="*/ 12 w 37"/>
                <a:gd name="T33" fmla="*/ 0 h 1"/>
                <a:gd name="T34" fmla="*/ 13 w 37"/>
                <a:gd name="T35" fmla="*/ 0 h 1"/>
                <a:gd name="T36" fmla="*/ 13 w 37"/>
                <a:gd name="T37" fmla="*/ 0 h 1"/>
                <a:gd name="T38" fmla="*/ 15 w 37"/>
                <a:gd name="T39" fmla="*/ 0 h 1"/>
                <a:gd name="T40" fmla="*/ 15 w 37"/>
                <a:gd name="T41" fmla="*/ 0 h 1"/>
                <a:gd name="T42" fmla="*/ 16 w 37"/>
                <a:gd name="T43" fmla="*/ 0 h 1"/>
                <a:gd name="T44" fmla="*/ 16 w 37"/>
                <a:gd name="T45" fmla="*/ 0 h 1"/>
                <a:gd name="T46" fmla="*/ 18 w 37"/>
                <a:gd name="T47" fmla="*/ 0 h 1"/>
                <a:gd name="T48" fmla="*/ 18 w 37"/>
                <a:gd name="T49" fmla="*/ 0 h 1"/>
                <a:gd name="T50" fmla="*/ 19 w 37"/>
                <a:gd name="T51" fmla="*/ 0 h 1"/>
                <a:gd name="T52" fmla="*/ 19 w 37"/>
                <a:gd name="T53" fmla="*/ 0 h 1"/>
                <a:gd name="T54" fmla="*/ 21 w 37"/>
                <a:gd name="T55" fmla="*/ 0 h 1"/>
                <a:gd name="T56" fmla="*/ 21 w 37"/>
                <a:gd name="T57" fmla="*/ 0 h 1"/>
                <a:gd name="T58" fmla="*/ 22 w 37"/>
                <a:gd name="T59" fmla="*/ 0 h 1"/>
                <a:gd name="T60" fmla="*/ 22 w 37"/>
                <a:gd name="T61" fmla="*/ 0 h 1"/>
                <a:gd name="T62" fmla="*/ 24 w 37"/>
                <a:gd name="T63" fmla="*/ 0 h 1"/>
                <a:gd name="T64" fmla="*/ 24 w 37"/>
                <a:gd name="T65" fmla="*/ 0 h 1"/>
                <a:gd name="T66" fmla="*/ 25 w 37"/>
                <a:gd name="T67" fmla="*/ 0 h 1"/>
                <a:gd name="T68" fmla="*/ 25 w 37"/>
                <a:gd name="T69" fmla="*/ 0 h 1"/>
                <a:gd name="T70" fmla="*/ 27 w 37"/>
                <a:gd name="T71" fmla="*/ 0 h 1"/>
                <a:gd name="T72" fmla="*/ 27 w 37"/>
                <a:gd name="T73" fmla="*/ 0 h 1"/>
                <a:gd name="T74" fmla="*/ 28 w 37"/>
                <a:gd name="T75" fmla="*/ 0 h 1"/>
                <a:gd name="T76" fmla="*/ 28 w 37"/>
                <a:gd name="T77" fmla="*/ 0 h 1"/>
                <a:gd name="T78" fmla="*/ 30 w 37"/>
                <a:gd name="T79" fmla="*/ 0 h 1"/>
                <a:gd name="T80" fmla="*/ 30 w 37"/>
                <a:gd name="T81" fmla="*/ 0 h 1"/>
                <a:gd name="T82" fmla="*/ 31 w 37"/>
                <a:gd name="T83" fmla="*/ 1 h 1"/>
                <a:gd name="T84" fmla="*/ 31 w 37"/>
                <a:gd name="T85" fmla="*/ 1 h 1"/>
                <a:gd name="T86" fmla="*/ 33 w 37"/>
                <a:gd name="T87" fmla="*/ 1 h 1"/>
                <a:gd name="T88" fmla="*/ 33 w 37"/>
                <a:gd name="T89" fmla="*/ 1 h 1"/>
                <a:gd name="T90" fmla="*/ 34 w 37"/>
                <a:gd name="T91" fmla="*/ 1 h 1"/>
                <a:gd name="T92" fmla="*/ 34 w 37"/>
                <a:gd name="T93" fmla="*/ 1 h 1"/>
                <a:gd name="T94" fmla="*/ 36 w 37"/>
                <a:gd name="T95" fmla="*/ 1 h 1"/>
                <a:gd name="T96" fmla="*/ 36 w 37"/>
                <a:gd name="T97" fmla="*/ 1 h 1"/>
                <a:gd name="T98" fmla="*/ 37 w 37"/>
                <a:gd name="T9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1" name="Freeform 2157"/>
            <p:cNvSpPr>
              <a:spLocks/>
            </p:cNvSpPr>
            <p:nvPr/>
          </p:nvSpPr>
          <p:spPr bwMode="auto">
            <a:xfrm>
              <a:off x="3934247" y="-3112490"/>
              <a:ext cx="46484" cy="0"/>
            </a:xfrm>
            <a:custGeom>
              <a:avLst/>
              <a:gdLst>
                <a:gd name="T0" fmla="*/ 0 w 36"/>
                <a:gd name="T1" fmla="*/ 0 w 36"/>
                <a:gd name="T2" fmla="*/ 2 w 36"/>
                <a:gd name="T3" fmla="*/ 2 w 36"/>
                <a:gd name="T4" fmla="*/ 3 w 36"/>
                <a:gd name="T5" fmla="*/ 3 w 36"/>
                <a:gd name="T6" fmla="*/ 5 w 36"/>
                <a:gd name="T7" fmla="*/ 5 w 36"/>
                <a:gd name="T8" fmla="*/ 6 w 36"/>
                <a:gd name="T9" fmla="*/ 6 w 36"/>
                <a:gd name="T10" fmla="*/ 8 w 36"/>
                <a:gd name="T11" fmla="*/ 8 w 36"/>
                <a:gd name="T12" fmla="*/ 9 w 36"/>
                <a:gd name="T13" fmla="*/ 9 w 36"/>
                <a:gd name="T14" fmla="*/ 11 w 36"/>
                <a:gd name="T15" fmla="*/ 11 w 36"/>
                <a:gd name="T16" fmla="*/ 12 w 36"/>
                <a:gd name="T17" fmla="*/ 12 w 36"/>
                <a:gd name="T18" fmla="*/ 14 w 36"/>
                <a:gd name="T19" fmla="*/ 14 w 36"/>
                <a:gd name="T20" fmla="*/ 15 w 36"/>
                <a:gd name="T21" fmla="*/ 15 w 36"/>
                <a:gd name="T22" fmla="*/ 17 w 36"/>
                <a:gd name="T23" fmla="*/ 17 w 36"/>
                <a:gd name="T24" fmla="*/ 18 w 36"/>
                <a:gd name="T25" fmla="*/ 18 w 36"/>
                <a:gd name="T26" fmla="*/ 20 w 36"/>
                <a:gd name="T27" fmla="*/ 20 w 36"/>
                <a:gd name="T28" fmla="*/ 21 w 36"/>
                <a:gd name="T29" fmla="*/ 21 w 36"/>
                <a:gd name="T30" fmla="*/ 23 w 36"/>
                <a:gd name="T31" fmla="*/ 23 w 36"/>
                <a:gd name="T32" fmla="*/ 24 w 36"/>
                <a:gd name="T33" fmla="*/ 24 w 36"/>
                <a:gd name="T34" fmla="*/ 26 w 36"/>
                <a:gd name="T35" fmla="*/ 26 w 36"/>
                <a:gd name="T36" fmla="*/ 27 w 36"/>
                <a:gd name="T37" fmla="*/ 27 w 36"/>
                <a:gd name="T38" fmla="*/ 29 w 36"/>
                <a:gd name="T39" fmla="*/ 29 w 36"/>
                <a:gd name="T40" fmla="*/ 30 w 36"/>
                <a:gd name="T41" fmla="*/ 30 w 36"/>
                <a:gd name="T42" fmla="*/ 32 w 36"/>
                <a:gd name="T43" fmla="*/ 32 w 36"/>
                <a:gd name="T44" fmla="*/ 33 w 36"/>
                <a:gd name="T45" fmla="*/ 33 w 36"/>
                <a:gd name="T46" fmla="*/ 35 w 36"/>
                <a:gd name="T47" fmla="*/ 35 w 36"/>
                <a:gd name="T48" fmla="*/ 36 w 36"/>
                <a:gd name="T49" fmla="*/ 36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2" name="Freeform 2158"/>
            <p:cNvSpPr>
              <a:spLocks/>
            </p:cNvSpPr>
            <p:nvPr/>
          </p:nvSpPr>
          <p:spPr bwMode="auto">
            <a:xfrm>
              <a:off x="3980731" y="-3112490"/>
              <a:ext cx="46484" cy="0"/>
            </a:xfrm>
            <a:custGeom>
              <a:avLst/>
              <a:gdLst>
                <a:gd name="T0" fmla="*/ 0 w 36"/>
                <a:gd name="T1" fmla="*/ 2 w 36"/>
                <a:gd name="T2" fmla="*/ 2 w 36"/>
                <a:gd name="T3" fmla="*/ 3 w 36"/>
                <a:gd name="T4" fmla="*/ 3 w 36"/>
                <a:gd name="T5" fmla="*/ 5 w 36"/>
                <a:gd name="T6" fmla="*/ 5 w 36"/>
                <a:gd name="T7" fmla="*/ 6 w 36"/>
                <a:gd name="T8" fmla="*/ 6 w 36"/>
                <a:gd name="T9" fmla="*/ 8 w 36"/>
                <a:gd name="T10" fmla="*/ 8 w 36"/>
                <a:gd name="T11" fmla="*/ 9 w 36"/>
                <a:gd name="T12" fmla="*/ 9 w 36"/>
                <a:gd name="T13" fmla="*/ 11 w 36"/>
                <a:gd name="T14" fmla="*/ 11 w 36"/>
                <a:gd name="T15" fmla="*/ 12 w 36"/>
                <a:gd name="T16" fmla="*/ 12 w 36"/>
                <a:gd name="T17" fmla="*/ 14 w 36"/>
                <a:gd name="T18" fmla="*/ 14 w 36"/>
                <a:gd name="T19" fmla="*/ 15 w 36"/>
                <a:gd name="T20" fmla="*/ 15 w 36"/>
                <a:gd name="T21" fmla="*/ 17 w 36"/>
                <a:gd name="T22" fmla="*/ 17 w 36"/>
                <a:gd name="T23" fmla="*/ 18 w 36"/>
                <a:gd name="T24" fmla="*/ 18 w 36"/>
                <a:gd name="T25" fmla="*/ 20 w 36"/>
                <a:gd name="T26" fmla="*/ 20 w 36"/>
                <a:gd name="T27" fmla="*/ 21 w 36"/>
                <a:gd name="T28" fmla="*/ 21 w 36"/>
                <a:gd name="T29" fmla="*/ 23 w 36"/>
                <a:gd name="T30" fmla="*/ 23 w 36"/>
                <a:gd name="T31" fmla="*/ 24 w 36"/>
                <a:gd name="T32" fmla="*/ 24 w 36"/>
                <a:gd name="T33" fmla="*/ 26 w 36"/>
                <a:gd name="T34" fmla="*/ 26 w 36"/>
                <a:gd name="T35" fmla="*/ 27 w 36"/>
                <a:gd name="T36" fmla="*/ 27 w 36"/>
                <a:gd name="T37" fmla="*/ 29 w 36"/>
                <a:gd name="T38" fmla="*/ 29 w 36"/>
                <a:gd name="T39" fmla="*/ 30 w 36"/>
                <a:gd name="T40" fmla="*/ 30 w 36"/>
                <a:gd name="T41" fmla="*/ 32 w 36"/>
                <a:gd name="T42" fmla="*/ 32 w 36"/>
                <a:gd name="T43" fmla="*/ 33 w 36"/>
                <a:gd name="T44" fmla="*/ 33 w 36"/>
                <a:gd name="T45" fmla="*/ 35 w 36"/>
                <a:gd name="T46" fmla="*/ 35 w 36"/>
                <a:gd name="T47" fmla="*/ 36 w 36"/>
                <a:gd name="T48" fmla="*/ 36 w 36"/>
                <a:gd name="T49" fmla="*/ 36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3" name="Freeform 2159"/>
            <p:cNvSpPr>
              <a:spLocks/>
            </p:cNvSpPr>
            <p:nvPr/>
          </p:nvSpPr>
          <p:spPr bwMode="auto">
            <a:xfrm>
              <a:off x="4027215" y="-3112490"/>
              <a:ext cx="46484" cy="0"/>
            </a:xfrm>
            <a:custGeom>
              <a:avLst/>
              <a:gdLst>
                <a:gd name="T0" fmla="*/ 0 w 36"/>
                <a:gd name="T1" fmla="*/ 2 w 36"/>
                <a:gd name="T2" fmla="*/ 2 w 36"/>
                <a:gd name="T3" fmla="*/ 2 w 36"/>
                <a:gd name="T4" fmla="*/ 3 w 36"/>
                <a:gd name="T5" fmla="*/ 3 w 36"/>
                <a:gd name="T6" fmla="*/ 5 w 36"/>
                <a:gd name="T7" fmla="*/ 5 w 36"/>
                <a:gd name="T8" fmla="*/ 6 w 36"/>
                <a:gd name="T9" fmla="*/ 6 w 36"/>
                <a:gd name="T10" fmla="*/ 8 w 36"/>
                <a:gd name="T11" fmla="*/ 8 w 36"/>
                <a:gd name="T12" fmla="*/ 9 w 36"/>
                <a:gd name="T13" fmla="*/ 9 w 36"/>
                <a:gd name="T14" fmla="*/ 11 w 36"/>
                <a:gd name="T15" fmla="*/ 11 w 36"/>
                <a:gd name="T16" fmla="*/ 12 w 36"/>
                <a:gd name="T17" fmla="*/ 12 w 36"/>
                <a:gd name="T18" fmla="*/ 14 w 36"/>
                <a:gd name="T19" fmla="*/ 14 w 36"/>
                <a:gd name="T20" fmla="*/ 15 w 36"/>
                <a:gd name="T21" fmla="*/ 15 w 36"/>
                <a:gd name="T22" fmla="*/ 17 w 36"/>
                <a:gd name="T23" fmla="*/ 17 w 36"/>
                <a:gd name="T24" fmla="*/ 18 w 36"/>
                <a:gd name="T25" fmla="*/ 18 w 36"/>
                <a:gd name="T26" fmla="*/ 20 w 36"/>
                <a:gd name="T27" fmla="*/ 20 w 36"/>
                <a:gd name="T28" fmla="*/ 21 w 36"/>
                <a:gd name="T29" fmla="*/ 21 w 36"/>
                <a:gd name="T30" fmla="*/ 23 w 36"/>
                <a:gd name="T31" fmla="*/ 23 w 36"/>
                <a:gd name="T32" fmla="*/ 24 w 36"/>
                <a:gd name="T33" fmla="*/ 24 w 36"/>
                <a:gd name="T34" fmla="*/ 26 w 36"/>
                <a:gd name="T35" fmla="*/ 26 w 36"/>
                <a:gd name="T36" fmla="*/ 27 w 36"/>
                <a:gd name="T37" fmla="*/ 27 w 36"/>
                <a:gd name="T38" fmla="*/ 29 w 36"/>
                <a:gd name="T39" fmla="*/ 29 w 36"/>
                <a:gd name="T40" fmla="*/ 30 w 36"/>
                <a:gd name="T41" fmla="*/ 30 w 36"/>
                <a:gd name="T42" fmla="*/ 32 w 36"/>
                <a:gd name="T43" fmla="*/ 32 w 36"/>
                <a:gd name="T44" fmla="*/ 33 w 36"/>
                <a:gd name="T45" fmla="*/ 33 w 36"/>
                <a:gd name="T46" fmla="*/ 35 w 36"/>
                <a:gd name="T47" fmla="*/ 35 w 36"/>
                <a:gd name="T48" fmla="*/ 36 w 36"/>
                <a:gd name="T49" fmla="*/ 36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4" name="Freeform 2160"/>
            <p:cNvSpPr>
              <a:spLocks/>
            </p:cNvSpPr>
            <p:nvPr/>
          </p:nvSpPr>
          <p:spPr bwMode="auto">
            <a:xfrm>
              <a:off x="4073700" y="-3112490"/>
              <a:ext cx="49066" cy="0"/>
            </a:xfrm>
            <a:custGeom>
              <a:avLst/>
              <a:gdLst>
                <a:gd name="T0" fmla="*/ 0 w 38"/>
                <a:gd name="T1" fmla="*/ 2 w 38"/>
                <a:gd name="T2" fmla="*/ 2 w 38"/>
                <a:gd name="T3" fmla="*/ 3 w 38"/>
                <a:gd name="T4" fmla="*/ 3 w 38"/>
                <a:gd name="T5" fmla="*/ 5 w 38"/>
                <a:gd name="T6" fmla="*/ 5 w 38"/>
                <a:gd name="T7" fmla="*/ 6 w 38"/>
                <a:gd name="T8" fmla="*/ 6 w 38"/>
                <a:gd name="T9" fmla="*/ 8 w 38"/>
                <a:gd name="T10" fmla="*/ 8 w 38"/>
                <a:gd name="T11" fmla="*/ 9 w 38"/>
                <a:gd name="T12" fmla="*/ 9 w 38"/>
                <a:gd name="T13" fmla="*/ 11 w 38"/>
                <a:gd name="T14" fmla="*/ 11 w 38"/>
                <a:gd name="T15" fmla="*/ 12 w 38"/>
                <a:gd name="T16" fmla="*/ 12 w 38"/>
                <a:gd name="T17" fmla="*/ 14 w 38"/>
                <a:gd name="T18" fmla="*/ 14 w 38"/>
                <a:gd name="T19" fmla="*/ 15 w 38"/>
                <a:gd name="T20" fmla="*/ 15 w 38"/>
                <a:gd name="T21" fmla="*/ 17 w 38"/>
                <a:gd name="T22" fmla="*/ 17 w 38"/>
                <a:gd name="T23" fmla="*/ 18 w 38"/>
                <a:gd name="T24" fmla="*/ 18 w 38"/>
                <a:gd name="T25" fmla="*/ 20 w 38"/>
                <a:gd name="T26" fmla="*/ 20 w 38"/>
                <a:gd name="T27" fmla="*/ 21 w 38"/>
                <a:gd name="T28" fmla="*/ 21 w 38"/>
                <a:gd name="T29" fmla="*/ 23 w 38"/>
                <a:gd name="T30" fmla="*/ 23 w 38"/>
                <a:gd name="T31" fmla="*/ 24 w 38"/>
                <a:gd name="T32" fmla="*/ 24 w 38"/>
                <a:gd name="T33" fmla="*/ 26 w 38"/>
                <a:gd name="T34" fmla="*/ 26 w 38"/>
                <a:gd name="T35" fmla="*/ 27 w 38"/>
                <a:gd name="T36" fmla="*/ 27 w 38"/>
                <a:gd name="T37" fmla="*/ 29 w 38"/>
                <a:gd name="T38" fmla="*/ 29 w 38"/>
                <a:gd name="T39" fmla="*/ 30 w 38"/>
                <a:gd name="T40" fmla="*/ 30 w 38"/>
                <a:gd name="T41" fmla="*/ 32 w 38"/>
                <a:gd name="T42" fmla="*/ 32 w 38"/>
                <a:gd name="T43" fmla="*/ 33 w 38"/>
                <a:gd name="T44" fmla="*/ 33 w 38"/>
                <a:gd name="T45" fmla="*/ 35 w 38"/>
                <a:gd name="T46" fmla="*/ 35 w 38"/>
                <a:gd name="T47" fmla="*/ 36 w 38"/>
                <a:gd name="T48" fmla="*/ 36 w 38"/>
                <a:gd name="T49" fmla="*/ 38 w 3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8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5" name="Freeform 2161"/>
            <p:cNvSpPr>
              <a:spLocks/>
            </p:cNvSpPr>
            <p:nvPr/>
          </p:nvSpPr>
          <p:spPr bwMode="auto">
            <a:xfrm>
              <a:off x="4122765" y="-3113782"/>
              <a:ext cx="46484" cy="1292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1 w 36"/>
                <a:gd name="T5" fmla="*/ 1 h 1"/>
                <a:gd name="T6" fmla="*/ 1 w 36"/>
                <a:gd name="T7" fmla="*/ 1 h 1"/>
                <a:gd name="T8" fmla="*/ 3 w 36"/>
                <a:gd name="T9" fmla="*/ 1 h 1"/>
                <a:gd name="T10" fmla="*/ 3 w 36"/>
                <a:gd name="T11" fmla="*/ 1 h 1"/>
                <a:gd name="T12" fmla="*/ 4 w 36"/>
                <a:gd name="T13" fmla="*/ 1 h 1"/>
                <a:gd name="T14" fmla="*/ 4 w 36"/>
                <a:gd name="T15" fmla="*/ 1 h 1"/>
                <a:gd name="T16" fmla="*/ 6 w 36"/>
                <a:gd name="T17" fmla="*/ 1 h 1"/>
                <a:gd name="T18" fmla="*/ 6 w 36"/>
                <a:gd name="T19" fmla="*/ 1 h 1"/>
                <a:gd name="T20" fmla="*/ 7 w 36"/>
                <a:gd name="T21" fmla="*/ 1 h 1"/>
                <a:gd name="T22" fmla="*/ 7 w 36"/>
                <a:gd name="T23" fmla="*/ 1 h 1"/>
                <a:gd name="T24" fmla="*/ 9 w 36"/>
                <a:gd name="T25" fmla="*/ 0 h 1"/>
                <a:gd name="T26" fmla="*/ 9 w 36"/>
                <a:gd name="T27" fmla="*/ 0 h 1"/>
                <a:gd name="T28" fmla="*/ 10 w 36"/>
                <a:gd name="T29" fmla="*/ 0 h 1"/>
                <a:gd name="T30" fmla="*/ 10 w 36"/>
                <a:gd name="T31" fmla="*/ 0 h 1"/>
                <a:gd name="T32" fmla="*/ 12 w 36"/>
                <a:gd name="T33" fmla="*/ 0 h 1"/>
                <a:gd name="T34" fmla="*/ 12 w 36"/>
                <a:gd name="T35" fmla="*/ 0 h 1"/>
                <a:gd name="T36" fmla="*/ 13 w 36"/>
                <a:gd name="T37" fmla="*/ 0 h 1"/>
                <a:gd name="T38" fmla="*/ 13 w 36"/>
                <a:gd name="T39" fmla="*/ 0 h 1"/>
                <a:gd name="T40" fmla="*/ 15 w 36"/>
                <a:gd name="T41" fmla="*/ 0 h 1"/>
                <a:gd name="T42" fmla="*/ 15 w 36"/>
                <a:gd name="T43" fmla="*/ 0 h 1"/>
                <a:gd name="T44" fmla="*/ 16 w 36"/>
                <a:gd name="T45" fmla="*/ 0 h 1"/>
                <a:gd name="T46" fmla="*/ 16 w 36"/>
                <a:gd name="T47" fmla="*/ 0 h 1"/>
                <a:gd name="T48" fmla="*/ 18 w 36"/>
                <a:gd name="T49" fmla="*/ 0 h 1"/>
                <a:gd name="T50" fmla="*/ 18 w 36"/>
                <a:gd name="T51" fmla="*/ 0 h 1"/>
                <a:gd name="T52" fmla="*/ 19 w 36"/>
                <a:gd name="T53" fmla="*/ 0 h 1"/>
                <a:gd name="T54" fmla="*/ 19 w 36"/>
                <a:gd name="T55" fmla="*/ 0 h 1"/>
                <a:gd name="T56" fmla="*/ 21 w 36"/>
                <a:gd name="T57" fmla="*/ 0 h 1"/>
                <a:gd name="T58" fmla="*/ 21 w 36"/>
                <a:gd name="T59" fmla="*/ 0 h 1"/>
                <a:gd name="T60" fmla="*/ 22 w 36"/>
                <a:gd name="T61" fmla="*/ 0 h 1"/>
                <a:gd name="T62" fmla="*/ 22 w 36"/>
                <a:gd name="T63" fmla="*/ 0 h 1"/>
                <a:gd name="T64" fmla="*/ 24 w 36"/>
                <a:gd name="T65" fmla="*/ 0 h 1"/>
                <a:gd name="T66" fmla="*/ 24 w 36"/>
                <a:gd name="T67" fmla="*/ 0 h 1"/>
                <a:gd name="T68" fmla="*/ 25 w 36"/>
                <a:gd name="T69" fmla="*/ 0 h 1"/>
                <a:gd name="T70" fmla="*/ 25 w 36"/>
                <a:gd name="T71" fmla="*/ 0 h 1"/>
                <a:gd name="T72" fmla="*/ 27 w 36"/>
                <a:gd name="T73" fmla="*/ 0 h 1"/>
                <a:gd name="T74" fmla="*/ 27 w 36"/>
                <a:gd name="T75" fmla="*/ 0 h 1"/>
                <a:gd name="T76" fmla="*/ 28 w 36"/>
                <a:gd name="T77" fmla="*/ 0 h 1"/>
                <a:gd name="T78" fmla="*/ 28 w 36"/>
                <a:gd name="T79" fmla="*/ 0 h 1"/>
                <a:gd name="T80" fmla="*/ 30 w 36"/>
                <a:gd name="T81" fmla="*/ 0 h 1"/>
                <a:gd name="T82" fmla="*/ 30 w 36"/>
                <a:gd name="T83" fmla="*/ 0 h 1"/>
                <a:gd name="T84" fmla="*/ 31 w 36"/>
                <a:gd name="T85" fmla="*/ 0 h 1"/>
                <a:gd name="T86" fmla="*/ 31 w 36"/>
                <a:gd name="T87" fmla="*/ 0 h 1"/>
                <a:gd name="T88" fmla="*/ 33 w 36"/>
                <a:gd name="T89" fmla="*/ 0 h 1"/>
                <a:gd name="T90" fmla="*/ 33 w 36"/>
                <a:gd name="T91" fmla="*/ 0 h 1"/>
                <a:gd name="T92" fmla="*/ 34 w 36"/>
                <a:gd name="T93" fmla="*/ 0 h 1"/>
                <a:gd name="T94" fmla="*/ 34 w 36"/>
                <a:gd name="T95" fmla="*/ 0 h 1"/>
                <a:gd name="T96" fmla="*/ 36 w 36"/>
                <a:gd name="T97" fmla="*/ 0 h 1"/>
                <a:gd name="T98" fmla="*/ 36 w 36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6" name="Freeform 2162"/>
            <p:cNvSpPr>
              <a:spLocks/>
            </p:cNvSpPr>
            <p:nvPr/>
          </p:nvSpPr>
          <p:spPr bwMode="auto">
            <a:xfrm>
              <a:off x="4169249" y="-3116364"/>
              <a:ext cx="47776" cy="2583"/>
            </a:xfrm>
            <a:custGeom>
              <a:avLst/>
              <a:gdLst>
                <a:gd name="T0" fmla="*/ 0 w 37"/>
                <a:gd name="T1" fmla="*/ 2 h 2"/>
                <a:gd name="T2" fmla="*/ 1 w 37"/>
                <a:gd name="T3" fmla="*/ 2 h 2"/>
                <a:gd name="T4" fmla="*/ 1 w 37"/>
                <a:gd name="T5" fmla="*/ 2 h 2"/>
                <a:gd name="T6" fmla="*/ 3 w 37"/>
                <a:gd name="T7" fmla="*/ 1 h 2"/>
                <a:gd name="T8" fmla="*/ 3 w 37"/>
                <a:gd name="T9" fmla="*/ 1 h 2"/>
                <a:gd name="T10" fmla="*/ 4 w 37"/>
                <a:gd name="T11" fmla="*/ 1 h 2"/>
                <a:gd name="T12" fmla="*/ 4 w 37"/>
                <a:gd name="T13" fmla="*/ 1 h 2"/>
                <a:gd name="T14" fmla="*/ 6 w 37"/>
                <a:gd name="T15" fmla="*/ 1 h 2"/>
                <a:gd name="T16" fmla="*/ 6 w 37"/>
                <a:gd name="T17" fmla="*/ 1 h 2"/>
                <a:gd name="T18" fmla="*/ 7 w 37"/>
                <a:gd name="T19" fmla="*/ 1 h 2"/>
                <a:gd name="T20" fmla="*/ 7 w 37"/>
                <a:gd name="T21" fmla="*/ 1 h 2"/>
                <a:gd name="T22" fmla="*/ 9 w 37"/>
                <a:gd name="T23" fmla="*/ 1 h 2"/>
                <a:gd name="T24" fmla="*/ 9 w 37"/>
                <a:gd name="T25" fmla="*/ 1 h 2"/>
                <a:gd name="T26" fmla="*/ 10 w 37"/>
                <a:gd name="T27" fmla="*/ 1 h 2"/>
                <a:gd name="T28" fmla="*/ 10 w 37"/>
                <a:gd name="T29" fmla="*/ 1 h 2"/>
                <a:gd name="T30" fmla="*/ 12 w 37"/>
                <a:gd name="T31" fmla="*/ 1 h 2"/>
                <a:gd name="T32" fmla="*/ 12 w 37"/>
                <a:gd name="T33" fmla="*/ 1 h 2"/>
                <a:gd name="T34" fmla="*/ 13 w 37"/>
                <a:gd name="T35" fmla="*/ 1 h 2"/>
                <a:gd name="T36" fmla="*/ 13 w 37"/>
                <a:gd name="T37" fmla="*/ 1 h 2"/>
                <a:gd name="T38" fmla="*/ 15 w 37"/>
                <a:gd name="T39" fmla="*/ 1 h 2"/>
                <a:gd name="T40" fmla="*/ 15 w 37"/>
                <a:gd name="T41" fmla="*/ 1 h 2"/>
                <a:gd name="T42" fmla="*/ 16 w 37"/>
                <a:gd name="T43" fmla="*/ 1 h 2"/>
                <a:gd name="T44" fmla="*/ 16 w 37"/>
                <a:gd name="T45" fmla="*/ 1 h 2"/>
                <a:gd name="T46" fmla="*/ 18 w 37"/>
                <a:gd name="T47" fmla="*/ 1 h 2"/>
                <a:gd name="T48" fmla="*/ 18 w 37"/>
                <a:gd name="T49" fmla="*/ 1 h 2"/>
                <a:gd name="T50" fmla="*/ 19 w 37"/>
                <a:gd name="T51" fmla="*/ 1 h 2"/>
                <a:gd name="T52" fmla="*/ 19 w 37"/>
                <a:gd name="T53" fmla="*/ 1 h 2"/>
                <a:gd name="T54" fmla="*/ 21 w 37"/>
                <a:gd name="T55" fmla="*/ 1 h 2"/>
                <a:gd name="T56" fmla="*/ 21 w 37"/>
                <a:gd name="T57" fmla="*/ 1 h 2"/>
                <a:gd name="T58" fmla="*/ 22 w 37"/>
                <a:gd name="T59" fmla="*/ 1 h 2"/>
                <a:gd name="T60" fmla="*/ 22 w 37"/>
                <a:gd name="T61" fmla="*/ 1 h 2"/>
                <a:gd name="T62" fmla="*/ 24 w 37"/>
                <a:gd name="T63" fmla="*/ 1 h 2"/>
                <a:gd name="T64" fmla="*/ 24 w 37"/>
                <a:gd name="T65" fmla="*/ 1 h 2"/>
                <a:gd name="T66" fmla="*/ 25 w 37"/>
                <a:gd name="T67" fmla="*/ 1 h 2"/>
                <a:gd name="T68" fmla="*/ 25 w 37"/>
                <a:gd name="T69" fmla="*/ 1 h 2"/>
                <a:gd name="T70" fmla="*/ 27 w 37"/>
                <a:gd name="T71" fmla="*/ 1 h 2"/>
                <a:gd name="T72" fmla="*/ 27 w 37"/>
                <a:gd name="T73" fmla="*/ 1 h 2"/>
                <a:gd name="T74" fmla="*/ 28 w 37"/>
                <a:gd name="T75" fmla="*/ 1 h 2"/>
                <a:gd name="T76" fmla="*/ 28 w 37"/>
                <a:gd name="T77" fmla="*/ 1 h 2"/>
                <a:gd name="T78" fmla="*/ 30 w 37"/>
                <a:gd name="T79" fmla="*/ 1 h 2"/>
                <a:gd name="T80" fmla="*/ 30 w 37"/>
                <a:gd name="T81" fmla="*/ 1 h 2"/>
                <a:gd name="T82" fmla="*/ 31 w 37"/>
                <a:gd name="T83" fmla="*/ 1 h 2"/>
                <a:gd name="T84" fmla="*/ 31 w 37"/>
                <a:gd name="T85" fmla="*/ 1 h 2"/>
                <a:gd name="T86" fmla="*/ 33 w 37"/>
                <a:gd name="T87" fmla="*/ 1 h 2"/>
                <a:gd name="T88" fmla="*/ 33 w 37"/>
                <a:gd name="T89" fmla="*/ 1 h 2"/>
                <a:gd name="T90" fmla="*/ 34 w 37"/>
                <a:gd name="T91" fmla="*/ 1 h 2"/>
                <a:gd name="T92" fmla="*/ 34 w 37"/>
                <a:gd name="T93" fmla="*/ 1 h 2"/>
                <a:gd name="T94" fmla="*/ 36 w 37"/>
                <a:gd name="T95" fmla="*/ 1 h 2"/>
                <a:gd name="T96" fmla="*/ 36 w 37"/>
                <a:gd name="T97" fmla="*/ 1 h 2"/>
                <a:gd name="T98" fmla="*/ 37 w 37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">
                  <a:moveTo>
                    <a:pt x="0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7" name="Freeform 2163"/>
            <p:cNvSpPr>
              <a:spLocks/>
            </p:cNvSpPr>
            <p:nvPr/>
          </p:nvSpPr>
          <p:spPr bwMode="auto">
            <a:xfrm>
              <a:off x="4217025" y="-3117655"/>
              <a:ext cx="46484" cy="1292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2 w 36"/>
                <a:gd name="T5" fmla="*/ 1 h 1"/>
                <a:gd name="T6" fmla="*/ 2 w 36"/>
                <a:gd name="T7" fmla="*/ 1 h 1"/>
                <a:gd name="T8" fmla="*/ 3 w 36"/>
                <a:gd name="T9" fmla="*/ 1 h 1"/>
                <a:gd name="T10" fmla="*/ 3 w 36"/>
                <a:gd name="T11" fmla="*/ 1 h 1"/>
                <a:gd name="T12" fmla="*/ 5 w 36"/>
                <a:gd name="T13" fmla="*/ 1 h 1"/>
                <a:gd name="T14" fmla="*/ 5 w 36"/>
                <a:gd name="T15" fmla="*/ 1 h 1"/>
                <a:gd name="T16" fmla="*/ 6 w 36"/>
                <a:gd name="T17" fmla="*/ 1 h 1"/>
                <a:gd name="T18" fmla="*/ 6 w 36"/>
                <a:gd name="T19" fmla="*/ 1 h 1"/>
                <a:gd name="T20" fmla="*/ 8 w 36"/>
                <a:gd name="T21" fmla="*/ 1 h 1"/>
                <a:gd name="T22" fmla="*/ 8 w 36"/>
                <a:gd name="T23" fmla="*/ 1 h 1"/>
                <a:gd name="T24" fmla="*/ 9 w 36"/>
                <a:gd name="T25" fmla="*/ 1 h 1"/>
                <a:gd name="T26" fmla="*/ 9 w 36"/>
                <a:gd name="T27" fmla="*/ 1 h 1"/>
                <a:gd name="T28" fmla="*/ 11 w 36"/>
                <a:gd name="T29" fmla="*/ 1 h 1"/>
                <a:gd name="T30" fmla="*/ 11 w 36"/>
                <a:gd name="T31" fmla="*/ 1 h 1"/>
                <a:gd name="T32" fmla="*/ 12 w 36"/>
                <a:gd name="T33" fmla="*/ 1 h 1"/>
                <a:gd name="T34" fmla="*/ 12 w 36"/>
                <a:gd name="T35" fmla="*/ 1 h 1"/>
                <a:gd name="T36" fmla="*/ 14 w 36"/>
                <a:gd name="T37" fmla="*/ 1 h 1"/>
                <a:gd name="T38" fmla="*/ 14 w 36"/>
                <a:gd name="T39" fmla="*/ 1 h 1"/>
                <a:gd name="T40" fmla="*/ 15 w 36"/>
                <a:gd name="T41" fmla="*/ 1 h 1"/>
                <a:gd name="T42" fmla="*/ 15 w 36"/>
                <a:gd name="T43" fmla="*/ 1 h 1"/>
                <a:gd name="T44" fmla="*/ 17 w 36"/>
                <a:gd name="T45" fmla="*/ 1 h 1"/>
                <a:gd name="T46" fmla="*/ 17 w 36"/>
                <a:gd name="T47" fmla="*/ 1 h 1"/>
                <a:gd name="T48" fmla="*/ 18 w 36"/>
                <a:gd name="T49" fmla="*/ 1 h 1"/>
                <a:gd name="T50" fmla="*/ 18 w 36"/>
                <a:gd name="T51" fmla="*/ 1 h 1"/>
                <a:gd name="T52" fmla="*/ 20 w 36"/>
                <a:gd name="T53" fmla="*/ 1 h 1"/>
                <a:gd name="T54" fmla="*/ 20 w 36"/>
                <a:gd name="T55" fmla="*/ 1 h 1"/>
                <a:gd name="T56" fmla="*/ 21 w 36"/>
                <a:gd name="T57" fmla="*/ 1 h 1"/>
                <a:gd name="T58" fmla="*/ 21 w 36"/>
                <a:gd name="T59" fmla="*/ 1 h 1"/>
                <a:gd name="T60" fmla="*/ 23 w 36"/>
                <a:gd name="T61" fmla="*/ 1 h 1"/>
                <a:gd name="T62" fmla="*/ 23 w 36"/>
                <a:gd name="T63" fmla="*/ 1 h 1"/>
                <a:gd name="T64" fmla="*/ 24 w 36"/>
                <a:gd name="T65" fmla="*/ 1 h 1"/>
                <a:gd name="T66" fmla="*/ 24 w 36"/>
                <a:gd name="T67" fmla="*/ 1 h 1"/>
                <a:gd name="T68" fmla="*/ 26 w 36"/>
                <a:gd name="T69" fmla="*/ 1 h 1"/>
                <a:gd name="T70" fmla="*/ 26 w 36"/>
                <a:gd name="T71" fmla="*/ 1 h 1"/>
                <a:gd name="T72" fmla="*/ 27 w 36"/>
                <a:gd name="T73" fmla="*/ 0 h 1"/>
                <a:gd name="T74" fmla="*/ 27 w 36"/>
                <a:gd name="T75" fmla="*/ 0 h 1"/>
                <a:gd name="T76" fmla="*/ 29 w 36"/>
                <a:gd name="T77" fmla="*/ 0 h 1"/>
                <a:gd name="T78" fmla="*/ 29 w 36"/>
                <a:gd name="T79" fmla="*/ 0 h 1"/>
                <a:gd name="T80" fmla="*/ 30 w 36"/>
                <a:gd name="T81" fmla="*/ 0 h 1"/>
                <a:gd name="T82" fmla="*/ 30 w 36"/>
                <a:gd name="T83" fmla="*/ 0 h 1"/>
                <a:gd name="T84" fmla="*/ 32 w 36"/>
                <a:gd name="T85" fmla="*/ 0 h 1"/>
                <a:gd name="T86" fmla="*/ 32 w 36"/>
                <a:gd name="T87" fmla="*/ 0 h 1"/>
                <a:gd name="T88" fmla="*/ 33 w 36"/>
                <a:gd name="T89" fmla="*/ 0 h 1"/>
                <a:gd name="T90" fmla="*/ 33 w 36"/>
                <a:gd name="T91" fmla="*/ 0 h 1"/>
                <a:gd name="T92" fmla="*/ 35 w 36"/>
                <a:gd name="T93" fmla="*/ 0 h 1"/>
                <a:gd name="T94" fmla="*/ 35 w 36"/>
                <a:gd name="T95" fmla="*/ 0 h 1"/>
                <a:gd name="T96" fmla="*/ 36 w 36"/>
                <a:gd name="T97" fmla="*/ 0 h 1"/>
                <a:gd name="T98" fmla="*/ 36 w 36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8" name="Freeform 2164"/>
            <p:cNvSpPr>
              <a:spLocks/>
            </p:cNvSpPr>
            <p:nvPr/>
          </p:nvSpPr>
          <p:spPr bwMode="auto">
            <a:xfrm>
              <a:off x="4263510" y="-3120238"/>
              <a:ext cx="49066" cy="2583"/>
            </a:xfrm>
            <a:custGeom>
              <a:avLst/>
              <a:gdLst>
                <a:gd name="T0" fmla="*/ 0 w 38"/>
                <a:gd name="T1" fmla="*/ 2 h 2"/>
                <a:gd name="T2" fmla="*/ 2 w 38"/>
                <a:gd name="T3" fmla="*/ 2 h 2"/>
                <a:gd name="T4" fmla="*/ 2 w 38"/>
                <a:gd name="T5" fmla="*/ 2 h 2"/>
                <a:gd name="T6" fmla="*/ 3 w 38"/>
                <a:gd name="T7" fmla="*/ 2 h 2"/>
                <a:gd name="T8" fmla="*/ 3 w 38"/>
                <a:gd name="T9" fmla="*/ 2 h 2"/>
                <a:gd name="T10" fmla="*/ 5 w 38"/>
                <a:gd name="T11" fmla="*/ 2 h 2"/>
                <a:gd name="T12" fmla="*/ 5 w 38"/>
                <a:gd name="T13" fmla="*/ 2 h 2"/>
                <a:gd name="T14" fmla="*/ 6 w 38"/>
                <a:gd name="T15" fmla="*/ 2 h 2"/>
                <a:gd name="T16" fmla="*/ 6 w 38"/>
                <a:gd name="T17" fmla="*/ 1 h 2"/>
                <a:gd name="T18" fmla="*/ 8 w 38"/>
                <a:gd name="T19" fmla="*/ 1 h 2"/>
                <a:gd name="T20" fmla="*/ 8 w 38"/>
                <a:gd name="T21" fmla="*/ 1 h 2"/>
                <a:gd name="T22" fmla="*/ 9 w 38"/>
                <a:gd name="T23" fmla="*/ 1 h 2"/>
                <a:gd name="T24" fmla="*/ 9 w 38"/>
                <a:gd name="T25" fmla="*/ 1 h 2"/>
                <a:gd name="T26" fmla="*/ 11 w 38"/>
                <a:gd name="T27" fmla="*/ 1 h 2"/>
                <a:gd name="T28" fmla="*/ 11 w 38"/>
                <a:gd name="T29" fmla="*/ 1 h 2"/>
                <a:gd name="T30" fmla="*/ 12 w 38"/>
                <a:gd name="T31" fmla="*/ 1 h 2"/>
                <a:gd name="T32" fmla="*/ 12 w 38"/>
                <a:gd name="T33" fmla="*/ 1 h 2"/>
                <a:gd name="T34" fmla="*/ 14 w 38"/>
                <a:gd name="T35" fmla="*/ 1 h 2"/>
                <a:gd name="T36" fmla="*/ 14 w 38"/>
                <a:gd name="T37" fmla="*/ 1 h 2"/>
                <a:gd name="T38" fmla="*/ 15 w 38"/>
                <a:gd name="T39" fmla="*/ 1 h 2"/>
                <a:gd name="T40" fmla="*/ 15 w 38"/>
                <a:gd name="T41" fmla="*/ 1 h 2"/>
                <a:gd name="T42" fmla="*/ 17 w 38"/>
                <a:gd name="T43" fmla="*/ 1 h 2"/>
                <a:gd name="T44" fmla="*/ 17 w 38"/>
                <a:gd name="T45" fmla="*/ 1 h 2"/>
                <a:gd name="T46" fmla="*/ 18 w 38"/>
                <a:gd name="T47" fmla="*/ 1 h 2"/>
                <a:gd name="T48" fmla="*/ 18 w 38"/>
                <a:gd name="T49" fmla="*/ 1 h 2"/>
                <a:gd name="T50" fmla="*/ 20 w 38"/>
                <a:gd name="T51" fmla="*/ 1 h 2"/>
                <a:gd name="T52" fmla="*/ 20 w 38"/>
                <a:gd name="T53" fmla="*/ 1 h 2"/>
                <a:gd name="T54" fmla="*/ 21 w 38"/>
                <a:gd name="T55" fmla="*/ 1 h 2"/>
                <a:gd name="T56" fmla="*/ 21 w 38"/>
                <a:gd name="T57" fmla="*/ 1 h 2"/>
                <a:gd name="T58" fmla="*/ 23 w 38"/>
                <a:gd name="T59" fmla="*/ 1 h 2"/>
                <a:gd name="T60" fmla="*/ 23 w 38"/>
                <a:gd name="T61" fmla="*/ 1 h 2"/>
                <a:gd name="T62" fmla="*/ 24 w 38"/>
                <a:gd name="T63" fmla="*/ 1 h 2"/>
                <a:gd name="T64" fmla="*/ 24 w 38"/>
                <a:gd name="T65" fmla="*/ 1 h 2"/>
                <a:gd name="T66" fmla="*/ 26 w 38"/>
                <a:gd name="T67" fmla="*/ 1 h 2"/>
                <a:gd name="T68" fmla="*/ 26 w 38"/>
                <a:gd name="T69" fmla="*/ 1 h 2"/>
                <a:gd name="T70" fmla="*/ 27 w 38"/>
                <a:gd name="T71" fmla="*/ 1 h 2"/>
                <a:gd name="T72" fmla="*/ 27 w 38"/>
                <a:gd name="T73" fmla="*/ 1 h 2"/>
                <a:gd name="T74" fmla="*/ 29 w 38"/>
                <a:gd name="T75" fmla="*/ 0 h 2"/>
                <a:gd name="T76" fmla="*/ 29 w 38"/>
                <a:gd name="T77" fmla="*/ 0 h 2"/>
                <a:gd name="T78" fmla="*/ 30 w 38"/>
                <a:gd name="T79" fmla="*/ 0 h 2"/>
                <a:gd name="T80" fmla="*/ 30 w 38"/>
                <a:gd name="T81" fmla="*/ 0 h 2"/>
                <a:gd name="T82" fmla="*/ 32 w 38"/>
                <a:gd name="T83" fmla="*/ 0 h 2"/>
                <a:gd name="T84" fmla="*/ 32 w 38"/>
                <a:gd name="T85" fmla="*/ 0 h 2"/>
                <a:gd name="T86" fmla="*/ 33 w 38"/>
                <a:gd name="T87" fmla="*/ 0 h 2"/>
                <a:gd name="T88" fmla="*/ 33 w 38"/>
                <a:gd name="T89" fmla="*/ 0 h 2"/>
                <a:gd name="T90" fmla="*/ 35 w 38"/>
                <a:gd name="T91" fmla="*/ 0 h 2"/>
                <a:gd name="T92" fmla="*/ 35 w 38"/>
                <a:gd name="T93" fmla="*/ 0 h 2"/>
                <a:gd name="T94" fmla="*/ 36 w 38"/>
                <a:gd name="T95" fmla="*/ 0 h 2"/>
                <a:gd name="T96" fmla="*/ 36 w 38"/>
                <a:gd name="T97" fmla="*/ 0 h 2"/>
                <a:gd name="T98" fmla="*/ 38 w 38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9" name="Freeform 2165"/>
            <p:cNvSpPr>
              <a:spLocks/>
            </p:cNvSpPr>
            <p:nvPr/>
          </p:nvSpPr>
          <p:spPr bwMode="auto">
            <a:xfrm>
              <a:off x="4312575" y="-3122820"/>
              <a:ext cx="46484" cy="2583"/>
            </a:xfrm>
            <a:custGeom>
              <a:avLst/>
              <a:gdLst>
                <a:gd name="T0" fmla="*/ 0 w 36"/>
                <a:gd name="T1" fmla="*/ 2 h 2"/>
                <a:gd name="T2" fmla="*/ 0 w 36"/>
                <a:gd name="T3" fmla="*/ 2 h 2"/>
                <a:gd name="T4" fmla="*/ 1 w 36"/>
                <a:gd name="T5" fmla="*/ 2 h 2"/>
                <a:gd name="T6" fmla="*/ 1 w 36"/>
                <a:gd name="T7" fmla="*/ 2 h 2"/>
                <a:gd name="T8" fmla="*/ 3 w 36"/>
                <a:gd name="T9" fmla="*/ 2 h 2"/>
                <a:gd name="T10" fmla="*/ 3 w 36"/>
                <a:gd name="T11" fmla="*/ 2 h 2"/>
                <a:gd name="T12" fmla="*/ 4 w 36"/>
                <a:gd name="T13" fmla="*/ 2 h 2"/>
                <a:gd name="T14" fmla="*/ 4 w 36"/>
                <a:gd name="T15" fmla="*/ 2 h 2"/>
                <a:gd name="T16" fmla="*/ 6 w 36"/>
                <a:gd name="T17" fmla="*/ 2 h 2"/>
                <a:gd name="T18" fmla="*/ 6 w 36"/>
                <a:gd name="T19" fmla="*/ 2 h 2"/>
                <a:gd name="T20" fmla="*/ 7 w 36"/>
                <a:gd name="T21" fmla="*/ 2 h 2"/>
                <a:gd name="T22" fmla="*/ 7 w 36"/>
                <a:gd name="T23" fmla="*/ 2 h 2"/>
                <a:gd name="T24" fmla="*/ 9 w 36"/>
                <a:gd name="T25" fmla="*/ 2 h 2"/>
                <a:gd name="T26" fmla="*/ 9 w 36"/>
                <a:gd name="T27" fmla="*/ 2 h 2"/>
                <a:gd name="T28" fmla="*/ 10 w 36"/>
                <a:gd name="T29" fmla="*/ 1 h 2"/>
                <a:gd name="T30" fmla="*/ 10 w 36"/>
                <a:gd name="T31" fmla="*/ 1 h 2"/>
                <a:gd name="T32" fmla="*/ 12 w 36"/>
                <a:gd name="T33" fmla="*/ 1 h 2"/>
                <a:gd name="T34" fmla="*/ 12 w 36"/>
                <a:gd name="T35" fmla="*/ 1 h 2"/>
                <a:gd name="T36" fmla="*/ 13 w 36"/>
                <a:gd name="T37" fmla="*/ 1 h 2"/>
                <a:gd name="T38" fmla="*/ 13 w 36"/>
                <a:gd name="T39" fmla="*/ 1 h 2"/>
                <a:gd name="T40" fmla="*/ 15 w 36"/>
                <a:gd name="T41" fmla="*/ 1 h 2"/>
                <a:gd name="T42" fmla="*/ 15 w 36"/>
                <a:gd name="T43" fmla="*/ 1 h 2"/>
                <a:gd name="T44" fmla="*/ 16 w 36"/>
                <a:gd name="T45" fmla="*/ 1 h 2"/>
                <a:gd name="T46" fmla="*/ 16 w 36"/>
                <a:gd name="T47" fmla="*/ 1 h 2"/>
                <a:gd name="T48" fmla="*/ 18 w 36"/>
                <a:gd name="T49" fmla="*/ 1 h 2"/>
                <a:gd name="T50" fmla="*/ 18 w 36"/>
                <a:gd name="T51" fmla="*/ 1 h 2"/>
                <a:gd name="T52" fmla="*/ 19 w 36"/>
                <a:gd name="T53" fmla="*/ 1 h 2"/>
                <a:gd name="T54" fmla="*/ 19 w 36"/>
                <a:gd name="T55" fmla="*/ 1 h 2"/>
                <a:gd name="T56" fmla="*/ 21 w 36"/>
                <a:gd name="T57" fmla="*/ 1 h 2"/>
                <a:gd name="T58" fmla="*/ 21 w 36"/>
                <a:gd name="T59" fmla="*/ 1 h 2"/>
                <a:gd name="T60" fmla="*/ 22 w 36"/>
                <a:gd name="T61" fmla="*/ 0 h 2"/>
                <a:gd name="T62" fmla="*/ 22 w 36"/>
                <a:gd name="T63" fmla="*/ 0 h 2"/>
                <a:gd name="T64" fmla="*/ 24 w 36"/>
                <a:gd name="T65" fmla="*/ 0 h 2"/>
                <a:gd name="T66" fmla="*/ 24 w 36"/>
                <a:gd name="T67" fmla="*/ 0 h 2"/>
                <a:gd name="T68" fmla="*/ 25 w 36"/>
                <a:gd name="T69" fmla="*/ 0 h 2"/>
                <a:gd name="T70" fmla="*/ 25 w 36"/>
                <a:gd name="T71" fmla="*/ 0 h 2"/>
                <a:gd name="T72" fmla="*/ 27 w 36"/>
                <a:gd name="T73" fmla="*/ 0 h 2"/>
                <a:gd name="T74" fmla="*/ 27 w 36"/>
                <a:gd name="T75" fmla="*/ 0 h 2"/>
                <a:gd name="T76" fmla="*/ 28 w 36"/>
                <a:gd name="T77" fmla="*/ 0 h 2"/>
                <a:gd name="T78" fmla="*/ 28 w 36"/>
                <a:gd name="T79" fmla="*/ 0 h 2"/>
                <a:gd name="T80" fmla="*/ 30 w 36"/>
                <a:gd name="T81" fmla="*/ 0 h 2"/>
                <a:gd name="T82" fmla="*/ 30 w 36"/>
                <a:gd name="T83" fmla="*/ 0 h 2"/>
                <a:gd name="T84" fmla="*/ 31 w 36"/>
                <a:gd name="T85" fmla="*/ 0 h 2"/>
                <a:gd name="T86" fmla="*/ 31 w 36"/>
                <a:gd name="T87" fmla="*/ 0 h 2"/>
                <a:gd name="T88" fmla="*/ 33 w 36"/>
                <a:gd name="T89" fmla="*/ 0 h 2"/>
                <a:gd name="T90" fmla="*/ 33 w 36"/>
                <a:gd name="T91" fmla="*/ 0 h 2"/>
                <a:gd name="T92" fmla="*/ 34 w 36"/>
                <a:gd name="T93" fmla="*/ 0 h 2"/>
                <a:gd name="T94" fmla="*/ 34 w 36"/>
                <a:gd name="T95" fmla="*/ 0 h 2"/>
                <a:gd name="T96" fmla="*/ 36 w 36"/>
                <a:gd name="T97" fmla="*/ 0 h 2"/>
                <a:gd name="T98" fmla="*/ 36 w 36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0" name="Freeform 2166"/>
            <p:cNvSpPr>
              <a:spLocks/>
            </p:cNvSpPr>
            <p:nvPr/>
          </p:nvSpPr>
          <p:spPr bwMode="auto">
            <a:xfrm>
              <a:off x="4359059" y="-3126694"/>
              <a:ext cx="47776" cy="3874"/>
            </a:xfrm>
            <a:custGeom>
              <a:avLst/>
              <a:gdLst>
                <a:gd name="T0" fmla="*/ 0 w 37"/>
                <a:gd name="T1" fmla="*/ 3 h 3"/>
                <a:gd name="T2" fmla="*/ 1 w 37"/>
                <a:gd name="T3" fmla="*/ 3 h 3"/>
                <a:gd name="T4" fmla="*/ 1 w 37"/>
                <a:gd name="T5" fmla="*/ 3 h 3"/>
                <a:gd name="T6" fmla="*/ 3 w 37"/>
                <a:gd name="T7" fmla="*/ 3 h 3"/>
                <a:gd name="T8" fmla="*/ 3 w 37"/>
                <a:gd name="T9" fmla="*/ 3 h 3"/>
                <a:gd name="T10" fmla="*/ 4 w 37"/>
                <a:gd name="T11" fmla="*/ 2 h 3"/>
                <a:gd name="T12" fmla="*/ 4 w 37"/>
                <a:gd name="T13" fmla="*/ 2 h 3"/>
                <a:gd name="T14" fmla="*/ 6 w 37"/>
                <a:gd name="T15" fmla="*/ 2 h 3"/>
                <a:gd name="T16" fmla="*/ 6 w 37"/>
                <a:gd name="T17" fmla="*/ 2 h 3"/>
                <a:gd name="T18" fmla="*/ 7 w 37"/>
                <a:gd name="T19" fmla="*/ 2 h 3"/>
                <a:gd name="T20" fmla="*/ 7 w 37"/>
                <a:gd name="T21" fmla="*/ 2 h 3"/>
                <a:gd name="T22" fmla="*/ 9 w 37"/>
                <a:gd name="T23" fmla="*/ 2 h 3"/>
                <a:gd name="T24" fmla="*/ 9 w 37"/>
                <a:gd name="T25" fmla="*/ 2 h 3"/>
                <a:gd name="T26" fmla="*/ 10 w 37"/>
                <a:gd name="T27" fmla="*/ 2 h 3"/>
                <a:gd name="T28" fmla="*/ 10 w 37"/>
                <a:gd name="T29" fmla="*/ 2 h 3"/>
                <a:gd name="T30" fmla="*/ 12 w 37"/>
                <a:gd name="T31" fmla="*/ 2 h 3"/>
                <a:gd name="T32" fmla="*/ 12 w 37"/>
                <a:gd name="T33" fmla="*/ 2 h 3"/>
                <a:gd name="T34" fmla="*/ 13 w 37"/>
                <a:gd name="T35" fmla="*/ 2 h 3"/>
                <a:gd name="T36" fmla="*/ 13 w 37"/>
                <a:gd name="T37" fmla="*/ 2 h 3"/>
                <a:gd name="T38" fmla="*/ 15 w 37"/>
                <a:gd name="T39" fmla="*/ 2 h 3"/>
                <a:gd name="T40" fmla="*/ 15 w 37"/>
                <a:gd name="T41" fmla="*/ 2 h 3"/>
                <a:gd name="T42" fmla="*/ 16 w 37"/>
                <a:gd name="T43" fmla="*/ 2 h 3"/>
                <a:gd name="T44" fmla="*/ 16 w 37"/>
                <a:gd name="T45" fmla="*/ 2 h 3"/>
                <a:gd name="T46" fmla="*/ 18 w 37"/>
                <a:gd name="T47" fmla="*/ 2 h 3"/>
                <a:gd name="T48" fmla="*/ 18 w 37"/>
                <a:gd name="T49" fmla="*/ 2 h 3"/>
                <a:gd name="T50" fmla="*/ 19 w 37"/>
                <a:gd name="T51" fmla="*/ 1 h 3"/>
                <a:gd name="T52" fmla="*/ 19 w 37"/>
                <a:gd name="T53" fmla="*/ 1 h 3"/>
                <a:gd name="T54" fmla="*/ 21 w 37"/>
                <a:gd name="T55" fmla="*/ 1 h 3"/>
                <a:gd name="T56" fmla="*/ 21 w 37"/>
                <a:gd name="T57" fmla="*/ 1 h 3"/>
                <a:gd name="T58" fmla="*/ 22 w 37"/>
                <a:gd name="T59" fmla="*/ 1 h 3"/>
                <a:gd name="T60" fmla="*/ 22 w 37"/>
                <a:gd name="T61" fmla="*/ 1 h 3"/>
                <a:gd name="T62" fmla="*/ 24 w 37"/>
                <a:gd name="T63" fmla="*/ 1 h 3"/>
                <a:gd name="T64" fmla="*/ 24 w 37"/>
                <a:gd name="T65" fmla="*/ 1 h 3"/>
                <a:gd name="T66" fmla="*/ 25 w 37"/>
                <a:gd name="T67" fmla="*/ 1 h 3"/>
                <a:gd name="T68" fmla="*/ 25 w 37"/>
                <a:gd name="T69" fmla="*/ 1 h 3"/>
                <a:gd name="T70" fmla="*/ 27 w 37"/>
                <a:gd name="T71" fmla="*/ 1 h 3"/>
                <a:gd name="T72" fmla="*/ 27 w 37"/>
                <a:gd name="T73" fmla="*/ 1 h 3"/>
                <a:gd name="T74" fmla="*/ 28 w 37"/>
                <a:gd name="T75" fmla="*/ 1 h 3"/>
                <a:gd name="T76" fmla="*/ 28 w 37"/>
                <a:gd name="T77" fmla="*/ 1 h 3"/>
                <a:gd name="T78" fmla="*/ 30 w 37"/>
                <a:gd name="T79" fmla="*/ 0 h 3"/>
                <a:gd name="T80" fmla="*/ 30 w 37"/>
                <a:gd name="T81" fmla="*/ 0 h 3"/>
                <a:gd name="T82" fmla="*/ 31 w 37"/>
                <a:gd name="T83" fmla="*/ 0 h 3"/>
                <a:gd name="T84" fmla="*/ 31 w 37"/>
                <a:gd name="T85" fmla="*/ 0 h 3"/>
                <a:gd name="T86" fmla="*/ 33 w 37"/>
                <a:gd name="T87" fmla="*/ 0 h 3"/>
                <a:gd name="T88" fmla="*/ 33 w 37"/>
                <a:gd name="T89" fmla="*/ 0 h 3"/>
                <a:gd name="T90" fmla="*/ 34 w 37"/>
                <a:gd name="T91" fmla="*/ 0 h 3"/>
                <a:gd name="T92" fmla="*/ 34 w 37"/>
                <a:gd name="T93" fmla="*/ 0 h 3"/>
                <a:gd name="T94" fmla="*/ 36 w 37"/>
                <a:gd name="T95" fmla="*/ 0 h 3"/>
                <a:gd name="T96" fmla="*/ 36 w 37"/>
                <a:gd name="T97" fmla="*/ 0 h 3"/>
                <a:gd name="T98" fmla="*/ 37 w 37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3">
                  <a:moveTo>
                    <a:pt x="0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1" name="Freeform 2167"/>
            <p:cNvSpPr>
              <a:spLocks/>
            </p:cNvSpPr>
            <p:nvPr/>
          </p:nvSpPr>
          <p:spPr bwMode="auto">
            <a:xfrm>
              <a:off x="4406834" y="-3130568"/>
              <a:ext cx="46484" cy="3874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2 w 36"/>
                <a:gd name="T5" fmla="*/ 3 h 3"/>
                <a:gd name="T6" fmla="*/ 2 w 36"/>
                <a:gd name="T7" fmla="*/ 3 h 3"/>
                <a:gd name="T8" fmla="*/ 3 w 36"/>
                <a:gd name="T9" fmla="*/ 3 h 3"/>
                <a:gd name="T10" fmla="*/ 3 w 36"/>
                <a:gd name="T11" fmla="*/ 3 h 3"/>
                <a:gd name="T12" fmla="*/ 5 w 36"/>
                <a:gd name="T13" fmla="*/ 3 h 3"/>
                <a:gd name="T14" fmla="*/ 5 w 36"/>
                <a:gd name="T15" fmla="*/ 3 h 3"/>
                <a:gd name="T16" fmla="*/ 6 w 36"/>
                <a:gd name="T17" fmla="*/ 3 h 3"/>
                <a:gd name="T18" fmla="*/ 6 w 36"/>
                <a:gd name="T19" fmla="*/ 3 h 3"/>
                <a:gd name="T20" fmla="*/ 8 w 36"/>
                <a:gd name="T21" fmla="*/ 2 h 3"/>
                <a:gd name="T22" fmla="*/ 8 w 36"/>
                <a:gd name="T23" fmla="*/ 2 h 3"/>
                <a:gd name="T24" fmla="*/ 9 w 36"/>
                <a:gd name="T25" fmla="*/ 2 h 3"/>
                <a:gd name="T26" fmla="*/ 9 w 36"/>
                <a:gd name="T27" fmla="*/ 2 h 3"/>
                <a:gd name="T28" fmla="*/ 11 w 36"/>
                <a:gd name="T29" fmla="*/ 2 h 3"/>
                <a:gd name="T30" fmla="*/ 11 w 36"/>
                <a:gd name="T31" fmla="*/ 2 h 3"/>
                <a:gd name="T32" fmla="*/ 12 w 36"/>
                <a:gd name="T33" fmla="*/ 2 h 3"/>
                <a:gd name="T34" fmla="*/ 12 w 36"/>
                <a:gd name="T35" fmla="*/ 2 h 3"/>
                <a:gd name="T36" fmla="*/ 14 w 36"/>
                <a:gd name="T37" fmla="*/ 2 h 3"/>
                <a:gd name="T38" fmla="*/ 14 w 36"/>
                <a:gd name="T39" fmla="*/ 2 h 3"/>
                <a:gd name="T40" fmla="*/ 15 w 36"/>
                <a:gd name="T41" fmla="*/ 2 h 3"/>
                <a:gd name="T42" fmla="*/ 15 w 36"/>
                <a:gd name="T43" fmla="*/ 2 h 3"/>
                <a:gd name="T44" fmla="*/ 17 w 36"/>
                <a:gd name="T45" fmla="*/ 2 h 3"/>
                <a:gd name="T46" fmla="*/ 17 w 36"/>
                <a:gd name="T47" fmla="*/ 2 h 3"/>
                <a:gd name="T48" fmla="*/ 18 w 36"/>
                <a:gd name="T49" fmla="*/ 2 h 3"/>
                <a:gd name="T50" fmla="*/ 18 w 36"/>
                <a:gd name="T51" fmla="*/ 2 h 3"/>
                <a:gd name="T52" fmla="*/ 20 w 36"/>
                <a:gd name="T53" fmla="*/ 2 h 3"/>
                <a:gd name="T54" fmla="*/ 20 w 36"/>
                <a:gd name="T55" fmla="*/ 2 h 3"/>
                <a:gd name="T56" fmla="*/ 21 w 36"/>
                <a:gd name="T57" fmla="*/ 1 h 3"/>
                <a:gd name="T58" fmla="*/ 21 w 36"/>
                <a:gd name="T59" fmla="*/ 1 h 3"/>
                <a:gd name="T60" fmla="*/ 23 w 36"/>
                <a:gd name="T61" fmla="*/ 1 h 3"/>
                <a:gd name="T62" fmla="*/ 23 w 36"/>
                <a:gd name="T63" fmla="*/ 1 h 3"/>
                <a:gd name="T64" fmla="*/ 24 w 36"/>
                <a:gd name="T65" fmla="*/ 1 h 3"/>
                <a:gd name="T66" fmla="*/ 24 w 36"/>
                <a:gd name="T67" fmla="*/ 1 h 3"/>
                <a:gd name="T68" fmla="*/ 26 w 36"/>
                <a:gd name="T69" fmla="*/ 1 h 3"/>
                <a:gd name="T70" fmla="*/ 26 w 36"/>
                <a:gd name="T71" fmla="*/ 1 h 3"/>
                <a:gd name="T72" fmla="*/ 27 w 36"/>
                <a:gd name="T73" fmla="*/ 1 h 3"/>
                <a:gd name="T74" fmla="*/ 27 w 36"/>
                <a:gd name="T75" fmla="*/ 1 h 3"/>
                <a:gd name="T76" fmla="*/ 29 w 36"/>
                <a:gd name="T77" fmla="*/ 1 h 3"/>
                <a:gd name="T78" fmla="*/ 29 w 36"/>
                <a:gd name="T79" fmla="*/ 1 h 3"/>
                <a:gd name="T80" fmla="*/ 30 w 36"/>
                <a:gd name="T81" fmla="*/ 0 h 3"/>
                <a:gd name="T82" fmla="*/ 30 w 36"/>
                <a:gd name="T83" fmla="*/ 0 h 3"/>
                <a:gd name="T84" fmla="*/ 32 w 36"/>
                <a:gd name="T85" fmla="*/ 0 h 3"/>
                <a:gd name="T86" fmla="*/ 32 w 36"/>
                <a:gd name="T87" fmla="*/ 0 h 3"/>
                <a:gd name="T88" fmla="*/ 33 w 36"/>
                <a:gd name="T89" fmla="*/ 0 h 3"/>
                <a:gd name="T90" fmla="*/ 33 w 36"/>
                <a:gd name="T91" fmla="*/ 0 h 3"/>
                <a:gd name="T92" fmla="*/ 35 w 36"/>
                <a:gd name="T93" fmla="*/ 0 h 3"/>
                <a:gd name="T94" fmla="*/ 35 w 36"/>
                <a:gd name="T95" fmla="*/ 0 h 3"/>
                <a:gd name="T96" fmla="*/ 36 w 36"/>
                <a:gd name="T97" fmla="*/ 0 h 3"/>
                <a:gd name="T98" fmla="*/ 36 w 36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2" name="Freeform 2168"/>
            <p:cNvSpPr>
              <a:spLocks/>
            </p:cNvSpPr>
            <p:nvPr/>
          </p:nvSpPr>
          <p:spPr bwMode="auto">
            <a:xfrm>
              <a:off x="4453319" y="-3134442"/>
              <a:ext cx="49066" cy="3874"/>
            </a:xfrm>
            <a:custGeom>
              <a:avLst/>
              <a:gdLst>
                <a:gd name="T0" fmla="*/ 0 w 38"/>
                <a:gd name="T1" fmla="*/ 3 h 3"/>
                <a:gd name="T2" fmla="*/ 2 w 38"/>
                <a:gd name="T3" fmla="*/ 3 h 3"/>
                <a:gd name="T4" fmla="*/ 2 w 38"/>
                <a:gd name="T5" fmla="*/ 3 h 3"/>
                <a:gd name="T6" fmla="*/ 3 w 38"/>
                <a:gd name="T7" fmla="*/ 3 h 3"/>
                <a:gd name="T8" fmla="*/ 3 w 38"/>
                <a:gd name="T9" fmla="*/ 3 h 3"/>
                <a:gd name="T10" fmla="*/ 5 w 38"/>
                <a:gd name="T11" fmla="*/ 3 h 3"/>
                <a:gd name="T12" fmla="*/ 5 w 38"/>
                <a:gd name="T13" fmla="*/ 3 h 3"/>
                <a:gd name="T14" fmla="*/ 6 w 38"/>
                <a:gd name="T15" fmla="*/ 3 h 3"/>
                <a:gd name="T16" fmla="*/ 6 w 38"/>
                <a:gd name="T17" fmla="*/ 3 h 3"/>
                <a:gd name="T18" fmla="*/ 8 w 38"/>
                <a:gd name="T19" fmla="*/ 2 h 3"/>
                <a:gd name="T20" fmla="*/ 8 w 38"/>
                <a:gd name="T21" fmla="*/ 2 h 3"/>
                <a:gd name="T22" fmla="*/ 9 w 38"/>
                <a:gd name="T23" fmla="*/ 2 h 3"/>
                <a:gd name="T24" fmla="*/ 9 w 38"/>
                <a:gd name="T25" fmla="*/ 2 h 3"/>
                <a:gd name="T26" fmla="*/ 11 w 38"/>
                <a:gd name="T27" fmla="*/ 2 h 3"/>
                <a:gd name="T28" fmla="*/ 11 w 38"/>
                <a:gd name="T29" fmla="*/ 2 h 3"/>
                <a:gd name="T30" fmla="*/ 12 w 38"/>
                <a:gd name="T31" fmla="*/ 2 h 3"/>
                <a:gd name="T32" fmla="*/ 12 w 38"/>
                <a:gd name="T33" fmla="*/ 2 h 3"/>
                <a:gd name="T34" fmla="*/ 14 w 38"/>
                <a:gd name="T35" fmla="*/ 2 h 3"/>
                <a:gd name="T36" fmla="*/ 14 w 38"/>
                <a:gd name="T37" fmla="*/ 2 h 3"/>
                <a:gd name="T38" fmla="*/ 15 w 38"/>
                <a:gd name="T39" fmla="*/ 2 h 3"/>
                <a:gd name="T40" fmla="*/ 15 w 38"/>
                <a:gd name="T41" fmla="*/ 2 h 3"/>
                <a:gd name="T42" fmla="*/ 17 w 38"/>
                <a:gd name="T43" fmla="*/ 2 h 3"/>
                <a:gd name="T44" fmla="*/ 17 w 38"/>
                <a:gd name="T45" fmla="*/ 2 h 3"/>
                <a:gd name="T46" fmla="*/ 18 w 38"/>
                <a:gd name="T47" fmla="*/ 2 h 3"/>
                <a:gd name="T48" fmla="*/ 18 w 38"/>
                <a:gd name="T49" fmla="*/ 2 h 3"/>
                <a:gd name="T50" fmla="*/ 20 w 38"/>
                <a:gd name="T51" fmla="*/ 1 h 3"/>
                <a:gd name="T52" fmla="*/ 20 w 38"/>
                <a:gd name="T53" fmla="*/ 1 h 3"/>
                <a:gd name="T54" fmla="*/ 21 w 38"/>
                <a:gd name="T55" fmla="*/ 1 h 3"/>
                <a:gd name="T56" fmla="*/ 21 w 38"/>
                <a:gd name="T57" fmla="*/ 1 h 3"/>
                <a:gd name="T58" fmla="*/ 23 w 38"/>
                <a:gd name="T59" fmla="*/ 1 h 3"/>
                <a:gd name="T60" fmla="*/ 23 w 38"/>
                <a:gd name="T61" fmla="*/ 1 h 3"/>
                <a:gd name="T62" fmla="*/ 24 w 38"/>
                <a:gd name="T63" fmla="*/ 1 h 3"/>
                <a:gd name="T64" fmla="*/ 24 w 38"/>
                <a:gd name="T65" fmla="*/ 1 h 3"/>
                <a:gd name="T66" fmla="*/ 26 w 38"/>
                <a:gd name="T67" fmla="*/ 1 h 3"/>
                <a:gd name="T68" fmla="*/ 26 w 38"/>
                <a:gd name="T69" fmla="*/ 1 h 3"/>
                <a:gd name="T70" fmla="*/ 27 w 38"/>
                <a:gd name="T71" fmla="*/ 0 h 3"/>
                <a:gd name="T72" fmla="*/ 27 w 38"/>
                <a:gd name="T73" fmla="*/ 0 h 3"/>
                <a:gd name="T74" fmla="*/ 29 w 38"/>
                <a:gd name="T75" fmla="*/ 0 h 3"/>
                <a:gd name="T76" fmla="*/ 29 w 38"/>
                <a:gd name="T77" fmla="*/ 0 h 3"/>
                <a:gd name="T78" fmla="*/ 30 w 38"/>
                <a:gd name="T79" fmla="*/ 0 h 3"/>
                <a:gd name="T80" fmla="*/ 30 w 38"/>
                <a:gd name="T81" fmla="*/ 0 h 3"/>
                <a:gd name="T82" fmla="*/ 32 w 38"/>
                <a:gd name="T83" fmla="*/ 0 h 3"/>
                <a:gd name="T84" fmla="*/ 32 w 38"/>
                <a:gd name="T85" fmla="*/ 0 h 3"/>
                <a:gd name="T86" fmla="*/ 33 w 38"/>
                <a:gd name="T87" fmla="*/ 0 h 3"/>
                <a:gd name="T88" fmla="*/ 33 w 38"/>
                <a:gd name="T89" fmla="*/ 0 h 3"/>
                <a:gd name="T90" fmla="*/ 35 w 38"/>
                <a:gd name="T91" fmla="*/ 0 h 3"/>
                <a:gd name="T92" fmla="*/ 35 w 38"/>
                <a:gd name="T93" fmla="*/ 0 h 3"/>
                <a:gd name="T94" fmla="*/ 36 w 38"/>
                <a:gd name="T95" fmla="*/ 0 h 3"/>
                <a:gd name="T96" fmla="*/ 36 w 38"/>
                <a:gd name="T97" fmla="*/ 0 h 3"/>
                <a:gd name="T98" fmla="*/ 38 w 38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3">
                  <a:moveTo>
                    <a:pt x="0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3" name="Freeform 2169"/>
            <p:cNvSpPr>
              <a:spLocks/>
            </p:cNvSpPr>
            <p:nvPr/>
          </p:nvSpPr>
          <p:spPr bwMode="auto">
            <a:xfrm>
              <a:off x="4502385" y="-3139608"/>
              <a:ext cx="46484" cy="5165"/>
            </a:xfrm>
            <a:custGeom>
              <a:avLst/>
              <a:gdLst>
                <a:gd name="T0" fmla="*/ 0 w 36"/>
                <a:gd name="T1" fmla="*/ 4 h 4"/>
                <a:gd name="T2" fmla="*/ 0 w 36"/>
                <a:gd name="T3" fmla="*/ 4 h 4"/>
                <a:gd name="T4" fmla="*/ 1 w 36"/>
                <a:gd name="T5" fmla="*/ 3 h 4"/>
                <a:gd name="T6" fmla="*/ 1 w 36"/>
                <a:gd name="T7" fmla="*/ 3 h 4"/>
                <a:gd name="T8" fmla="*/ 3 w 36"/>
                <a:gd name="T9" fmla="*/ 3 h 4"/>
                <a:gd name="T10" fmla="*/ 3 w 36"/>
                <a:gd name="T11" fmla="*/ 3 h 4"/>
                <a:gd name="T12" fmla="*/ 4 w 36"/>
                <a:gd name="T13" fmla="*/ 3 h 4"/>
                <a:gd name="T14" fmla="*/ 4 w 36"/>
                <a:gd name="T15" fmla="*/ 3 h 4"/>
                <a:gd name="T16" fmla="*/ 6 w 36"/>
                <a:gd name="T17" fmla="*/ 3 h 4"/>
                <a:gd name="T18" fmla="*/ 6 w 36"/>
                <a:gd name="T19" fmla="*/ 3 h 4"/>
                <a:gd name="T20" fmla="*/ 7 w 36"/>
                <a:gd name="T21" fmla="*/ 3 h 4"/>
                <a:gd name="T22" fmla="*/ 7 w 36"/>
                <a:gd name="T23" fmla="*/ 3 h 4"/>
                <a:gd name="T24" fmla="*/ 9 w 36"/>
                <a:gd name="T25" fmla="*/ 3 h 4"/>
                <a:gd name="T26" fmla="*/ 9 w 36"/>
                <a:gd name="T27" fmla="*/ 3 h 4"/>
                <a:gd name="T28" fmla="*/ 10 w 36"/>
                <a:gd name="T29" fmla="*/ 3 h 4"/>
                <a:gd name="T30" fmla="*/ 10 w 36"/>
                <a:gd name="T31" fmla="*/ 3 h 4"/>
                <a:gd name="T32" fmla="*/ 12 w 36"/>
                <a:gd name="T33" fmla="*/ 3 h 4"/>
                <a:gd name="T34" fmla="*/ 12 w 36"/>
                <a:gd name="T35" fmla="*/ 3 h 4"/>
                <a:gd name="T36" fmla="*/ 13 w 36"/>
                <a:gd name="T37" fmla="*/ 2 h 4"/>
                <a:gd name="T38" fmla="*/ 13 w 36"/>
                <a:gd name="T39" fmla="*/ 2 h 4"/>
                <a:gd name="T40" fmla="*/ 15 w 36"/>
                <a:gd name="T41" fmla="*/ 2 h 4"/>
                <a:gd name="T42" fmla="*/ 15 w 36"/>
                <a:gd name="T43" fmla="*/ 2 h 4"/>
                <a:gd name="T44" fmla="*/ 16 w 36"/>
                <a:gd name="T45" fmla="*/ 2 h 4"/>
                <a:gd name="T46" fmla="*/ 16 w 36"/>
                <a:gd name="T47" fmla="*/ 2 h 4"/>
                <a:gd name="T48" fmla="*/ 18 w 36"/>
                <a:gd name="T49" fmla="*/ 2 h 4"/>
                <a:gd name="T50" fmla="*/ 18 w 36"/>
                <a:gd name="T51" fmla="*/ 2 h 4"/>
                <a:gd name="T52" fmla="*/ 19 w 36"/>
                <a:gd name="T53" fmla="*/ 2 h 4"/>
                <a:gd name="T54" fmla="*/ 19 w 36"/>
                <a:gd name="T55" fmla="*/ 2 h 4"/>
                <a:gd name="T56" fmla="*/ 21 w 36"/>
                <a:gd name="T57" fmla="*/ 1 h 4"/>
                <a:gd name="T58" fmla="*/ 21 w 36"/>
                <a:gd name="T59" fmla="*/ 1 h 4"/>
                <a:gd name="T60" fmla="*/ 22 w 36"/>
                <a:gd name="T61" fmla="*/ 1 h 4"/>
                <a:gd name="T62" fmla="*/ 22 w 36"/>
                <a:gd name="T63" fmla="*/ 1 h 4"/>
                <a:gd name="T64" fmla="*/ 24 w 36"/>
                <a:gd name="T65" fmla="*/ 1 h 4"/>
                <a:gd name="T66" fmla="*/ 24 w 36"/>
                <a:gd name="T67" fmla="*/ 1 h 4"/>
                <a:gd name="T68" fmla="*/ 25 w 36"/>
                <a:gd name="T69" fmla="*/ 1 h 4"/>
                <a:gd name="T70" fmla="*/ 25 w 36"/>
                <a:gd name="T71" fmla="*/ 1 h 4"/>
                <a:gd name="T72" fmla="*/ 27 w 36"/>
                <a:gd name="T73" fmla="*/ 1 h 4"/>
                <a:gd name="T74" fmla="*/ 27 w 36"/>
                <a:gd name="T75" fmla="*/ 1 h 4"/>
                <a:gd name="T76" fmla="*/ 28 w 36"/>
                <a:gd name="T77" fmla="*/ 1 h 4"/>
                <a:gd name="T78" fmla="*/ 28 w 36"/>
                <a:gd name="T79" fmla="*/ 1 h 4"/>
                <a:gd name="T80" fmla="*/ 30 w 36"/>
                <a:gd name="T81" fmla="*/ 1 h 4"/>
                <a:gd name="T82" fmla="*/ 30 w 36"/>
                <a:gd name="T83" fmla="*/ 1 h 4"/>
                <a:gd name="T84" fmla="*/ 31 w 36"/>
                <a:gd name="T85" fmla="*/ 0 h 4"/>
                <a:gd name="T86" fmla="*/ 31 w 36"/>
                <a:gd name="T87" fmla="*/ 0 h 4"/>
                <a:gd name="T88" fmla="*/ 33 w 36"/>
                <a:gd name="T89" fmla="*/ 0 h 4"/>
                <a:gd name="T90" fmla="*/ 33 w 36"/>
                <a:gd name="T91" fmla="*/ 0 h 4"/>
                <a:gd name="T92" fmla="*/ 34 w 36"/>
                <a:gd name="T93" fmla="*/ 0 h 4"/>
                <a:gd name="T94" fmla="*/ 34 w 36"/>
                <a:gd name="T95" fmla="*/ 0 h 4"/>
                <a:gd name="T96" fmla="*/ 36 w 36"/>
                <a:gd name="T97" fmla="*/ 0 h 4"/>
                <a:gd name="T98" fmla="*/ 36 w 36"/>
                <a:gd name="T9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0" y="4"/>
                  </a:moveTo>
                  <a:lnTo>
                    <a:pt x="0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4" name="Freeform 2170"/>
            <p:cNvSpPr>
              <a:spLocks/>
            </p:cNvSpPr>
            <p:nvPr/>
          </p:nvSpPr>
          <p:spPr bwMode="auto">
            <a:xfrm>
              <a:off x="4548868" y="-3144773"/>
              <a:ext cx="47776" cy="5165"/>
            </a:xfrm>
            <a:custGeom>
              <a:avLst/>
              <a:gdLst>
                <a:gd name="T0" fmla="*/ 0 w 37"/>
                <a:gd name="T1" fmla="*/ 4 h 4"/>
                <a:gd name="T2" fmla="*/ 1 w 37"/>
                <a:gd name="T3" fmla="*/ 4 h 4"/>
                <a:gd name="T4" fmla="*/ 1 w 37"/>
                <a:gd name="T5" fmla="*/ 4 h 4"/>
                <a:gd name="T6" fmla="*/ 3 w 37"/>
                <a:gd name="T7" fmla="*/ 4 h 4"/>
                <a:gd name="T8" fmla="*/ 3 w 37"/>
                <a:gd name="T9" fmla="*/ 4 h 4"/>
                <a:gd name="T10" fmla="*/ 4 w 37"/>
                <a:gd name="T11" fmla="*/ 4 h 4"/>
                <a:gd name="T12" fmla="*/ 4 w 37"/>
                <a:gd name="T13" fmla="*/ 4 h 4"/>
                <a:gd name="T14" fmla="*/ 6 w 37"/>
                <a:gd name="T15" fmla="*/ 3 h 4"/>
                <a:gd name="T16" fmla="*/ 6 w 37"/>
                <a:gd name="T17" fmla="*/ 3 h 4"/>
                <a:gd name="T18" fmla="*/ 7 w 37"/>
                <a:gd name="T19" fmla="*/ 3 h 4"/>
                <a:gd name="T20" fmla="*/ 7 w 37"/>
                <a:gd name="T21" fmla="*/ 3 h 4"/>
                <a:gd name="T22" fmla="*/ 9 w 37"/>
                <a:gd name="T23" fmla="*/ 3 h 4"/>
                <a:gd name="T24" fmla="*/ 9 w 37"/>
                <a:gd name="T25" fmla="*/ 3 h 4"/>
                <a:gd name="T26" fmla="*/ 10 w 37"/>
                <a:gd name="T27" fmla="*/ 3 h 4"/>
                <a:gd name="T28" fmla="*/ 10 w 37"/>
                <a:gd name="T29" fmla="*/ 3 h 4"/>
                <a:gd name="T30" fmla="*/ 12 w 37"/>
                <a:gd name="T31" fmla="*/ 2 h 4"/>
                <a:gd name="T32" fmla="*/ 12 w 37"/>
                <a:gd name="T33" fmla="*/ 2 h 4"/>
                <a:gd name="T34" fmla="*/ 13 w 37"/>
                <a:gd name="T35" fmla="*/ 2 h 4"/>
                <a:gd name="T36" fmla="*/ 13 w 37"/>
                <a:gd name="T37" fmla="*/ 2 h 4"/>
                <a:gd name="T38" fmla="*/ 15 w 37"/>
                <a:gd name="T39" fmla="*/ 2 h 4"/>
                <a:gd name="T40" fmla="*/ 15 w 37"/>
                <a:gd name="T41" fmla="*/ 2 h 4"/>
                <a:gd name="T42" fmla="*/ 16 w 37"/>
                <a:gd name="T43" fmla="*/ 2 h 4"/>
                <a:gd name="T44" fmla="*/ 16 w 37"/>
                <a:gd name="T45" fmla="*/ 2 h 4"/>
                <a:gd name="T46" fmla="*/ 18 w 37"/>
                <a:gd name="T47" fmla="*/ 2 h 4"/>
                <a:gd name="T48" fmla="*/ 18 w 37"/>
                <a:gd name="T49" fmla="*/ 2 h 4"/>
                <a:gd name="T50" fmla="*/ 19 w 37"/>
                <a:gd name="T51" fmla="*/ 2 h 4"/>
                <a:gd name="T52" fmla="*/ 19 w 37"/>
                <a:gd name="T53" fmla="*/ 2 h 4"/>
                <a:gd name="T54" fmla="*/ 21 w 37"/>
                <a:gd name="T55" fmla="*/ 2 h 4"/>
                <a:gd name="T56" fmla="*/ 21 w 37"/>
                <a:gd name="T57" fmla="*/ 2 h 4"/>
                <a:gd name="T58" fmla="*/ 22 w 37"/>
                <a:gd name="T59" fmla="*/ 1 h 4"/>
                <a:gd name="T60" fmla="*/ 22 w 37"/>
                <a:gd name="T61" fmla="*/ 1 h 4"/>
                <a:gd name="T62" fmla="*/ 24 w 37"/>
                <a:gd name="T63" fmla="*/ 1 h 4"/>
                <a:gd name="T64" fmla="*/ 24 w 37"/>
                <a:gd name="T65" fmla="*/ 1 h 4"/>
                <a:gd name="T66" fmla="*/ 25 w 37"/>
                <a:gd name="T67" fmla="*/ 1 h 4"/>
                <a:gd name="T68" fmla="*/ 25 w 37"/>
                <a:gd name="T69" fmla="*/ 1 h 4"/>
                <a:gd name="T70" fmla="*/ 27 w 37"/>
                <a:gd name="T71" fmla="*/ 1 h 4"/>
                <a:gd name="T72" fmla="*/ 27 w 37"/>
                <a:gd name="T73" fmla="*/ 1 h 4"/>
                <a:gd name="T74" fmla="*/ 28 w 37"/>
                <a:gd name="T75" fmla="*/ 1 h 4"/>
                <a:gd name="T76" fmla="*/ 28 w 37"/>
                <a:gd name="T77" fmla="*/ 1 h 4"/>
                <a:gd name="T78" fmla="*/ 30 w 37"/>
                <a:gd name="T79" fmla="*/ 1 h 4"/>
                <a:gd name="T80" fmla="*/ 30 w 37"/>
                <a:gd name="T81" fmla="*/ 1 h 4"/>
                <a:gd name="T82" fmla="*/ 31 w 37"/>
                <a:gd name="T83" fmla="*/ 1 h 4"/>
                <a:gd name="T84" fmla="*/ 31 w 37"/>
                <a:gd name="T85" fmla="*/ 0 h 4"/>
                <a:gd name="T86" fmla="*/ 33 w 37"/>
                <a:gd name="T87" fmla="*/ 0 h 4"/>
                <a:gd name="T88" fmla="*/ 33 w 37"/>
                <a:gd name="T89" fmla="*/ 0 h 4"/>
                <a:gd name="T90" fmla="*/ 34 w 37"/>
                <a:gd name="T91" fmla="*/ 0 h 4"/>
                <a:gd name="T92" fmla="*/ 34 w 37"/>
                <a:gd name="T93" fmla="*/ 0 h 4"/>
                <a:gd name="T94" fmla="*/ 36 w 37"/>
                <a:gd name="T95" fmla="*/ 0 h 4"/>
                <a:gd name="T96" fmla="*/ 36 w 37"/>
                <a:gd name="T97" fmla="*/ 0 h 4"/>
                <a:gd name="T98" fmla="*/ 37 w 37"/>
                <a:gd name="T9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4">
                  <a:moveTo>
                    <a:pt x="0" y="4"/>
                  </a:move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5" name="Freeform 2171"/>
            <p:cNvSpPr>
              <a:spLocks/>
            </p:cNvSpPr>
            <p:nvPr/>
          </p:nvSpPr>
          <p:spPr bwMode="auto">
            <a:xfrm>
              <a:off x="4596644" y="-3151229"/>
              <a:ext cx="46484" cy="6457"/>
            </a:xfrm>
            <a:custGeom>
              <a:avLst/>
              <a:gdLst>
                <a:gd name="T0" fmla="*/ 0 w 36"/>
                <a:gd name="T1" fmla="*/ 5 h 5"/>
                <a:gd name="T2" fmla="*/ 0 w 36"/>
                <a:gd name="T3" fmla="*/ 5 h 5"/>
                <a:gd name="T4" fmla="*/ 2 w 36"/>
                <a:gd name="T5" fmla="*/ 4 h 5"/>
                <a:gd name="T6" fmla="*/ 2 w 36"/>
                <a:gd name="T7" fmla="*/ 4 h 5"/>
                <a:gd name="T8" fmla="*/ 3 w 36"/>
                <a:gd name="T9" fmla="*/ 4 h 5"/>
                <a:gd name="T10" fmla="*/ 3 w 36"/>
                <a:gd name="T11" fmla="*/ 4 h 5"/>
                <a:gd name="T12" fmla="*/ 5 w 36"/>
                <a:gd name="T13" fmla="*/ 4 h 5"/>
                <a:gd name="T14" fmla="*/ 5 w 36"/>
                <a:gd name="T15" fmla="*/ 4 h 5"/>
                <a:gd name="T16" fmla="*/ 6 w 36"/>
                <a:gd name="T17" fmla="*/ 4 h 5"/>
                <a:gd name="T18" fmla="*/ 6 w 36"/>
                <a:gd name="T19" fmla="*/ 4 h 5"/>
                <a:gd name="T20" fmla="*/ 8 w 36"/>
                <a:gd name="T21" fmla="*/ 4 h 5"/>
                <a:gd name="T22" fmla="*/ 8 w 36"/>
                <a:gd name="T23" fmla="*/ 4 h 5"/>
                <a:gd name="T24" fmla="*/ 9 w 36"/>
                <a:gd name="T25" fmla="*/ 4 h 5"/>
                <a:gd name="T26" fmla="*/ 9 w 36"/>
                <a:gd name="T27" fmla="*/ 4 h 5"/>
                <a:gd name="T28" fmla="*/ 11 w 36"/>
                <a:gd name="T29" fmla="*/ 3 h 5"/>
                <a:gd name="T30" fmla="*/ 11 w 36"/>
                <a:gd name="T31" fmla="*/ 3 h 5"/>
                <a:gd name="T32" fmla="*/ 12 w 36"/>
                <a:gd name="T33" fmla="*/ 3 h 5"/>
                <a:gd name="T34" fmla="*/ 12 w 36"/>
                <a:gd name="T35" fmla="*/ 3 h 5"/>
                <a:gd name="T36" fmla="*/ 14 w 36"/>
                <a:gd name="T37" fmla="*/ 3 h 5"/>
                <a:gd name="T38" fmla="*/ 14 w 36"/>
                <a:gd name="T39" fmla="*/ 3 h 5"/>
                <a:gd name="T40" fmla="*/ 15 w 36"/>
                <a:gd name="T41" fmla="*/ 3 h 5"/>
                <a:gd name="T42" fmla="*/ 15 w 36"/>
                <a:gd name="T43" fmla="*/ 3 h 5"/>
                <a:gd name="T44" fmla="*/ 17 w 36"/>
                <a:gd name="T45" fmla="*/ 3 h 5"/>
                <a:gd name="T46" fmla="*/ 17 w 36"/>
                <a:gd name="T47" fmla="*/ 3 h 5"/>
                <a:gd name="T48" fmla="*/ 18 w 36"/>
                <a:gd name="T49" fmla="*/ 3 h 5"/>
                <a:gd name="T50" fmla="*/ 18 w 36"/>
                <a:gd name="T51" fmla="*/ 3 h 5"/>
                <a:gd name="T52" fmla="*/ 20 w 36"/>
                <a:gd name="T53" fmla="*/ 2 h 5"/>
                <a:gd name="T54" fmla="*/ 20 w 36"/>
                <a:gd name="T55" fmla="*/ 2 h 5"/>
                <a:gd name="T56" fmla="*/ 21 w 36"/>
                <a:gd name="T57" fmla="*/ 2 h 5"/>
                <a:gd name="T58" fmla="*/ 21 w 36"/>
                <a:gd name="T59" fmla="*/ 2 h 5"/>
                <a:gd name="T60" fmla="*/ 23 w 36"/>
                <a:gd name="T61" fmla="*/ 2 h 5"/>
                <a:gd name="T62" fmla="*/ 23 w 36"/>
                <a:gd name="T63" fmla="*/ 2 h 5"/>
                <a:gd name="T64" fmla="*/ 24 w 36"/>
                <a:gd name="T65" fmla="*/ 2 h 5"/>
                <a:gd name="T66" fmla="*/ 24 w 36"/>
                <a:gd name="T67" fmla="*/ 2 h 5"/>
                <a:gd name="T68" fmla="*/ 26 w 36"/>
                <a:gd name="T69" fmla="*/ 1 h 5"/>
                <a:gd name="T70" fmla="*/ 26 w 36"/>
                <a:gd name="T71" fmla="*/ 1 h 5"/>
                <a:gd name="T72" fmla="*/ 27 w 36"/>
                <a:gd name="T73" fmla="*/ 1 h 5"/>
                <a:gd name="T74" fmla="*/ 27 w 36"/>
                <a:gd name="T75" fmla="*/ 1 h 5"/>
                <a:gd name="T76" fmla="*/ 29 w 36"/>
                <a:gd name="T77" fmla="*/ 1 h 5"/>
                <a:gd name="T78" fmla="*/ 29 w 36"/>
                <a:gd name="T79" fmla="*/ 1 h 5"/>
                <a:gd name="T80" fmla="*/ 30 w 36"/>
                <a:gd name="T81" fmla="*/ 1 h 5"/>
                <a:gd name="T82" fmla="*/ 30 w 36"/>
                <a:gd name="T83" fmla="*/ 1 h 5"/>
                <a:gd name="T84" fmla="*/ 32 w 36"/>
                <a:gd name="T85" fmla="*/ 1 h 5"/>
                <a:gd name="T86" fmla="*/ 32 w 36"/>
                <a:gd name="T87" fmla="*/ 1 h 5"/>
                <a:gd name="T88" fmla="*/ 33 w 36"/>
                <a:gd name="T89" fmla="*/ 1 h 5"/>
                <a:gd name="T90" fmla="*/ 33 w 36"/>
                <a:gd name="T91" fmla="*/ 1 h 5"/>
                <a:gd name="T92" fmla="*/ 35 w 36"/>
                <a:gd name="T93" fmla="*/ 0 h 5"/>
                <a:gd name="T94" fmla="*/ 35 w 36"/>
                <a:gd name="T95" fmla="*/ 0 h 5"/>
                <a:gd name="T96" fmla="*/ 36 w 36"/>
                <a:gd name="T97" fmla="*/ 0 h 5"/>
                <a:gd name="T98" fmla="*/ 36 w 36"/>
                <a:gd name="T9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5">
                  <a:moveTo>
                    <a:pt x="0" y="5"/>
                  </a:moveTo>
                  <a:lnTo>
                    <a:pt x="0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6" name="Freeform 2172"/>
            <p:cNvSpPr>
              <a:spLocks/>
            </p:cNvSpPr>
            <p:nvPr/>
          </p:nvSpPr>
          <p:spPr bwMode="auto">
            <a:xfrm>
              <a:off x="4643129" y="-3157686"/>
              <a:ext cx="49066" cy="6457"/>
            </a:xfrm>
            <a:custGeom>
              <a:avLst/>
              <a:gdLst>
                <a:gd name="T0" fmla="*/ 0 w 38"/>
                <a:gd name="T1" fmla="*/ 5 h 5"/>
                <a:gd name="T2" fmla="*/ 2 w 38"/>
                <a:gd name="T3" fmla="*/ 5 h 5"/>
                <a:gd name="T4" fmla="*/ 2 w 38"/>
                <a:gd name="T5" fmla="*/ 5 h 5"/>
                <a:gd name="T6" fmla="*/ 3 w 38"/>
                <a:gd name="T7" fmla="*/ 5 h 5"/>
                <a:gd name="T8" fmla="*/ 3 w 38"/>
                <a:gd name="T9" fmla="*/ 5 h 5"/>
                <a:gd name="T10" fmla="*/ 5 w 38"/>
                <a:gd name="T11" fmla="*/ 5 h 5"/>
                <a:gd name="T12" fmla="*/ 5 w 38"/>
                <a:gd name="T13" fmla="*/ 5 h 5"/>
                <a:gd name="T14" fmla="*/ 6 w 38"/>
                <a:gd name="T15" fmla="*/ 5 h 5"/>
                <a:gd name="T16" fmla="*/ 6 w 38"/>
                <a:gd name="T17" fmla="*/ 5 h 5"/>
                <a:gd name="T18" fmla="*/ 8 w 38"/>
                <a:gd name="T19" fmla="*/ 4 h 5"/>
                <a:gd name="T20" fmla="*/ 8 w 38"/>
                <a:gd name="T21" fmla="*/ 4 h 5"/>
                <a:gd name="T22" fmla="*/ 9 w 38"/>
                <a:gd name="T23" fmla="*/ 4 h 5"/>
                <a:gd name="T24" fmla="*/ 9 w 38"/>
                <a:gd name="T25" fmla="*/ 4 h 5"/>
                <a:gd name="T26" fmla="*/ 11 w 38"/>
                <a:gd name="T27" fmla="*/ 4 h 5"/>
                <a:gd name="T28" fmla="*/ 11 w 38"/>
                <a:gd name="T29" fmla="*/ 4 h 5"/>
                <a:gd name="T30" fmla="*/ 12 w 38"/>
                <a:gd name="T31" fmla="*/ 4 h 5"/>
                <a:gd name="T32" fmla="*/ 12 w 38"/>
                <a:gd name="T33" fmla="*/ 4 h 5"/>
                <a:gd name="T34" fmla="*/ 14 w 38"/>
                <a:gd name="T35" fmla="*/ 3 h 5"/>
                <a:gd name="T36" fmla="*/ 14 w 38"/>
                <a:gd name="T37" fmla="*/ 3 h 5"/>
                <a:gd name="T38" fmla="*/ 15 w 38"/>
                <a:gd name="T39" fmla="*/ 3 h 5"/>
                <a:gd name="T40" fmla="*/ 15 w 38"/>
                <a:gd name="T41" fmla="*/ 3 h 5"/>
                <a:gd name="T42" fmla="*/ 17 w 38"/>
                <a:gd name="T43" fmla="*/ 3 h 5"/>
                <a:gd name="T44" fmla="*/ 17 w 38"/>
                <a:gd name="T45" fmla="*/ 3 h 5"/>
                <a:gd name="T46" fmla="*/ 18 w 38"/>
                <a:gd name="T47" fmla="*/ 3 h 5"/>
                <a:gd name="T48" fmla="*/ 18 w 38"/>
                <a:gd name="T49" fmla="*/ 3 h 5"/>
                <a:gd name="T50" fmla="*/ 20 w 38"/>
                <a:gd name="T51" fmla="*/ 3 h 5"/>
                <a:gd name="T52" fmla="*/ 20 w 38"/>
                <a:gd name="T53" fmla="*/ 3 h 5"/>
                <a:gd name="T54" fmla="*/ 21 w 38"/>
                <a:gd name="T55" fmla="*/ 2 h 5"/>
                <a:gd name="T56" fmla="*/ 21 w 38"/>
                <a:gd name="T57" fmla="*/ 2 h 5"/>
                <a:gd name="T58" fmla="*/ 23 w 38"/>
                <a:gd name="T59" fmla="*/ 2 h 5"/>
                <a:gd name="T60" fmla="*/ 23 w 38"/>
                <a:gd name="T61" fmla="*/ 2 h 5"/>
                <a:gd name="T62" fmla="*/ 24 w 38"/>
                <a:gd name="T63" fmla="*/ 2 h 5"/>
                <a:gd name="T64" fmla="*/ 24 w 38"/>
                <a:gd name="T65" fmla="*/ 2 h 5"/>
                <a:gd name="T66" fmla="*/ 26 w 38"/>
                <a:gd name="T67" fmla="*/ 2 h 5"/>
                <a:gd name="T68" fmla="*/ 26 w 38"/>
                <a:gd name="T69" fmla="*/ 2 h 5"/>
                <a:gd name="T70" fmla="*/ 27 w 38"/>
                <a:gd name="T71" fmla="*/ 2 h 5"/>
                <a:gd name="T72" fmla="*/ 27 w 38"/>
                <a:gd name="T73" fmla="*/ 2 h 5"/>
                <a:gd name="T74" fmla="*/ 29 w 38"/>
                <a:gd name="T75" fmla="*/ 2 h 5"/>
                <a:gd name="T76" fmla="*/ 29 w 38"/>
                <a:gd name="T77" fmla="*/ 2 h 5"/>
                <a:gd name="T78" fmla="*/ 30 w 38"/>
                <a:gd name="T79" fmla="*/ 1 h 5"/>
                <a:gd name="T80" fmla="*/ 30 w 38"/>
                <a:gd name="T81" fmla="*/ 1 h 5"/>
                <a:gd name="T82" fmla="*/ 32 w 38"/>
                <a:gd name="T83" fmla="*/ 1 h 5"/>
                <a:gd name="T84" fmla="*/ 32 w 38"/>
                <a:gd name="T85" fmla="*/ 1 h 5"/>
                <a:gd name="T86" fmla="*/ 33 w 38"/>
                <a:gd name="T87" fmla="*/ 1 h 5"/>
                <a:gd name="T88" fmla="*/ 33 w 38"/>
                <a:gd name="T89" fmla="*/ 1 h 5"/>
                <a:gd name="T90" fmla="*/ 35 w 38"/>
                <a:gd name="T91" fmla="*/ 0 h 5"/>
                <a:gd name="T92" fmla="*/ 35 w 38"/>
                <a:gd name="T93" fmla="*/ 0 h 5"/>
                <a:gd name="T94" fmla="*/ 36 w 38"/>
                <a:gd name="T95" fmla="*/ 0 h 5"/>
                <a:gd name="T96" fmla="*/ 36 w 38"/>
                <a:gd name="T97" fmla="*/ 0 h 5"/>
                <a:gd name="T98" fmla="*/ 38 w 38"/>
                <a:gd name="T9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5">
                  <a:moveTo>
                    <a:pt x="0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7" name="Freeform 2173"/>
            <p:cNvSpPr>
              <a:spLocks/>
            </p:cNvSpPr>
            <p:nvPr/>
          </p:nvSpPr>
          <p:spPr bwMode="auto">
            <a:xfrm>
              <a:off x="4692195" y="-3164143"/>
              <a:ext cx="46484" cy="6457"/>
            </a:xfrm>
            <a:custGeom>
              <a:avLst/>
              <a:gdLst>
                <a:gd name="T0" fmla="*/ 0 w 36"/>
                <a:gd name="T1" fmla="*/ 5 h 5"/>
                <a:gd name="T2" fmla="*/ 0 w 36"/>
                <a:gd name="T3" fmla="*/ 5 h 5"/>
                <a:gd name="T4" fmla="*/ 1 w 36"/>
                <a:gd name="T5" fmla="*/ 5 h 5"/>
                <a:gd name="T6" fmla="*/ 1 w 36"/>
                <a:gd name="T7" fmla="*/ 5 h 5"/>
                <a:gd name="T8" fmla="*/ 3 w 36"/>
                <a:gd name="T9" fmla="*/ 5 h 5"/>
                <a:gd name="T10" fmla="*/ 3 w 36"/>
                <a:gd name="T11" fmla="*/ 5 h 5"/>
                <a:gd name="T12" fmla="*/ 4 w 36"/>
                <a:gd name="T13" fmla="*/ 5 h 5"/>
                <a:gd name="T14" fmla="*/ 4 w 36"/>
                <a:gd name="T15" fmla="*/ 5 h 5"/>
                <a:gd name="T16" fmla="*/ 6 w 36"/>
                <a:gd name="T17" fmla="*/ 4 h 5"/>
                <a:gd name="T18" fmla="*/ 6 w 36"/>
                <a:gd name="T19" fmla="*/ 4 h 5"/>
                <a:gd name="T20" fmla="*/ 7 w 36"/>
                <a:gd name="T21" fmla="*/ 4 h 5"/>
                <a:gd name="T22" fmla="*/ 7 w 36"/>
                <a:gd name="T23" fmla="*/ 4 h 5"/>
                <a:gd name="T24" fmla="*/ 9 w 36"/>
                <a:gd name="T25" fmla="*/ 4 h 5"/>
                <a:gd name="T26" fmla="*/ 9 w 36"/>
                <a:gd name="T27" fmla="*/ 4 h 5"/>
                <a:gd name="T28" fmla="*/ 10 w 36"/>
                <a:gd name="T29" fmla="*/ 4 h 5"/>
                <a:gd name="T30" fmla="*/ 10 w 36"/>
                <a:gd name="T31" fmla="*/ 4 h 5"/>
                <a:gd name="T32" fmla="*/ 12 w 36"/>
                <a:gd name="T33" fmla="*/ 4 h 5"/>
                <a:gd name="T34" fmla="*/ 12 w 36"/>
                <a:gd name="T35" fmla="*/ 4 h 5"/>
                <a:gd name="T36" fmla="*/ 13 w 36"/>
                <a:gd name="T37" fmla="*/ 3 h 5"/>
                <a:gd name="T38" fmla="*/ 13 w 36"/>
                <a:gd name="T39" fmla="*/ 3 h 5"/>
                <a:gd name="T40" fmla="*/ 15 w 36"/>
                <a:gd name="T41" fmla="*/ 3 h 5"/>
                <a:gd name="T42" fmla="*/ 15 w 36"/>
                <a:gd name="T43" fmla="*/ 3 h 5"/>
                <a:gd name="T44" fmla="*/ 16 w 36"/>
                <a:gd name="T45" fmla="*/ 3 h 5"/>
                <a:gd name="T46" fmla="*/ 16 w 36"/>
                <a:gd name="T47" fmla="*/ 3 h 5"/>
                <a:gd name="T48" fmla="*/ 18 w 36"/>
                <a:gd name="T49" fmla="*/ 2 h 5"/>
                <a:gd name="T50" fmla="*/ 18 w 36"/>
                <a:gd name="T51" fmla="*/ 2 h 5"/>
                <a:gd name="T52" fmla="*/ 19 w 36"/>
                <a:gd name="T53" fmla="*/ 2 h 5"/>
                <a:gd name="T54" fmla="*/ 19 w 36"/>
                <a:gd name="T55" fmla="*/ 2 h 5"/>
                <a:gd name="T56" fmla="*/ 21 w 36"/>
                <a:gd name="T57" fmla="*/ 2 h 5"/>
                <a:gd name="T58" fmla="*/ 21 w 36"/>
                <a:gd name="T59" fmla="*/ 2 h 5"/>
                <a:gd name="T60" fmla="*/ 22 w 36"/>
                <a:gd name="T61" fmla="*/ 2 h 5"/>
                <a:gd name="T62" fmla="*/ 22 w 36"/>
                <a:gd name="T63" fmla="*/ 2 h 5"/>
                <a:gd name="T64" fmla="*/ 24 w 36"/>
                <a:gd name="T65" fmla="*/ 2 h 5"/>
                <a:gd name="T66" fmla="*/ 24 w 36"/>
                <a:gd name="T67" fmla="*/ 2 h 5"/>
                <a:gd name="T68" fmla="*/ 25 w 36"/>
                <a:gd name="T69" fmla="*/ 1 h 5"/>
                <a:gd name="T70" fmla="*/ 25 w 36"/>
                <a:gd name="T71" fmla="*/ 1 h 5"/>
                <a:gd name="T72" fmla="*/ 27 w 36"/>
                <a:gd name="T73" fmla="*/ 1 h 5"/>
                <a:gd name="T74" fmla="*/ 27 w 36"/>
                <a:gd name="T75" fmla="*/ 1 h 5"/>
                <a:gd name="T76" fmla="*/ 28 w 36"/>
                <a:gd name="T77" fmla="*/ 1 h 5"/>
                <a:gd name="T78" fmla="*/ 28 w 36"/>
                <a:gd name="T79" fmla="*/ 1 h 5"/>
                <a:gd name="T80" fmla="*/ 30 w 36"/>
                <a:gd name="T81" fmla="*/ 1 h 5"/>
                <a:gd name="T82" fmla="*/ 30 w 36"/>
                <a:gd name="T83" fmla="*/ 1 h 5"/>
                <a:gd name="T84" fmla="*/ 31 w 36"/>
                <a:gd name="T85" fmla="*/ 1 h 5"/>
                <a:gd name="T86" fmla="*/ 31 w 36"/>
                <a:gd name="T87" fmla="*/ 1 h 5"/>
                <a:gd name="T88" fmla="*/ 33 w 36"/>
                <a:gd name="T89" fmla="*/ 0 h 5"/>
                <a:gd name="T90" fmla="*/ 33 w 36"/>
                <a:gd name="T91" fmla="*/ 0 h 5"/>
                <a:gd name="T92" fmla="*/ 34 w 36"/>
                <a:gd name="T93" fmla="*/ 0 h 5"/>
                <a:gd name="T94" fmla="*/ 34 w 36"/>
                <a:gd name="T95" fmla="*/ 0 h 5"/>
                <a:gd name="T96" fmla="*/ 36 w 36"/>
                <a:gd name="T97" fmla="*/ 0 h 5"/>
                <a:gd name="T98" fmla="*/ 36 w 36"/>
                <a:gd name="T9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5">
                  <a:moveTo>
                    <a:pt x="0" y="5"/>
                  </a:move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8" name="Freeform 2174"/>
            <p:cNvSpPr>
              <a:spLocks/>
            </p:cNvSpPr>
            <p:nvPr/>
          </p:nvSpPr>
          <p:spPr bwMode="auto">
            <a:xfrm>
              <a:off x="4738678" y="-3171890"/>
              <a:ext cx="47776" cy="7748"/>
            </a:xfrm>
            <a:custGeom>
              <a:avLst/>
              <a:gdLst>
                <a:gd name="T0" fmla="*/ 0 w 37"/>
                <a:gd name="T1" fmla="*/ 6 h 6"/>
                <a:gd name="T2" fmla="*/ 1 w 37"/>
                <a:gd name="T3" fmla="*/ 6 h 6"/>
                <a:gd name="T4" fmla="*/ 1 w 37"/>
                <a:gd name="T5" fmla="*/ 6 h 6"/>
                <a:gd name="T6" fmla="*/ 3 w 37"/>
                <a:gd name="T7" fmla="*/ 5 h 6"/>
                <a:gd name="T8" fmla="*/ 3 w 37"/>
                <a:gd name="T9" fmla="*/ 5 h 6"/>
                <a:gd name="T10" fmla="*/ 4 w 37"/>
                <a:gd name="T11" fmla="*/ 5 h 6"/>
                <a:gd name="T12" fmla="*/ 4 w 37"/>
                <a:gd name="T13" fmla="*/ 5 h 6"/>
                <a:gd name="T14" fmla="*/ 6 w 37"/>
                <a:gd name="T15" fmla="*/ 5 h 6"/>
                <a:gd name="T16" fmla="*/ 6 w 37"/>
                <a:gd name="T17" fmla="*/ 5 h 6"/>
                <a:gd name="T18" fmla="*/ 7 w 37"/>
                <a:gd name="T19" fmla="*/ 5 h 6"/>
                <a:gd name="T20" fmla="*/ 7 w 37"/>
                <a:gd name="T21" fmla="*/ 5 h 6"/>
                <a:gd name="T22" fmla="*/ 9 w 37"/>
                <a:gd name="T23" fmla="*/ 5 h 6"/>
                <a:gd name="T24" fmla="*/ 9 w 37"/>
                <a:gd name="T25" fmla="*/ 5 h 6"/>
                <a:gd name="T26" fmla="*/ 10 w 37"/>
                <a:gd name="T27" fmla="*/ 4 h 6"/>
                <a:gd name="T28" fmla="*/ 10 w 37"/>
                <a:gd name="T29" fmla="*/ 4 h 6"/>
                <a:gd name="T30" fmla="*/ 12 w 37"/>
                <a:gd name="T31" fmla="*/ 4 h 6"/>
                <a:gd name="T32" fmla="*/ 12 w 37"/>
                <a:gd name="T33" fmla="*/ 4 h 6"/>
                <a:gd name="T34" fmla="*/ 13 w 37"/>
                <a:gd name="T35" fmla="*/ 4 h 6"/>
                <a:gd name="T36" fmla="*/ 13 w 37"/>
                <a:gd name="T37" fmla="*/ 4 h 6"/>
                <a:gd name="T38" fmla="*/ 15 w 37"/>
                <a:gd name="T39" fmla="*/ 4 h 6"/>
                <a:gd name="T40" fmla="*/ 15 w 37"/>
                <a:gd name="T41" fmla="*/ 4 h 6"/>
                <a:gd name="T42" fmla="*/ 16 w 37"/>
                <a:gd name="T43" fmla="*/ 3 h 6"/>
                <a:gd name="T44" fmla="*/ 16 w 37"/>
                <a:gd name="T45" fmla="*/ 3 h 6"/>
                <a:gd name="T46" fmla="*/ 18 w 37"/>
                <a:gd name="T47" fmla="*/ 3 h 6"/>
                <a:gd name="T48" fmla="*/ 18 w 37"/>
                <a:gd name="T49" fmla="*/ 3 h 6"/>
                <a:gd name="T50" fmla="*/ 19 w 37"/>
                <a:gd name="T51" fmla="*/ 3 h 6"/>
                <a:gd name="T52" fmla="*/ 19 w 37"/>
                <a:gd name="T53" fmla="*/ 3 h 6"/>
                <a:gd name="T54" fmla="*/ 21 w 37"/>
                <a:gd name="T55" fmla="*/ 3 h 6"/>
                <a:gd name="T56" fmla="*/ 21 w 37"/>
                <a:gd name="T57" fmla="*/ 3 h 6"/>
                <a:gd name="T58" fmla="*/ 22 w 37"/>
                <a:gd name="T59" fmla="*/ 2 h 6"/>
                <a:gd name="T60" fmla="*/ 22 w 37"/>
                <a:gd name="T61" fmla="*/ 2 h 6"/>
                <a:gd name="T62" fmla="*/ 24 w 37"/>
                <a:gd name="T63" fmla="*/ 2 h 6"/>
                <a:gd name="T64" fmla="*/ 24 w 37"/>
                <a:gd name="T65" fmla="*/ 2 h 6"/>
                <a:gd name="T66" fmla="*/ 25 w 37"/>
                <a:gd name="T67" fmla="*/ 2 h 6"/>
                <a:gd name="T68" fmla="*/ 25 w 37"/>
                <a:gd name="T69" fmla="*/ 2 h 6"/>
                <a:gd name="T70" fmla="*/ 27 w 37"/>
                <a:gd name="T71" fmla="*/ 2 h 6"/>
                <a:gd name="T72" fmla="*/ 27 w 37"/>
                <a:gd name="T73" fmla="*/ 2 h 6"/>
                <a:gd name="T74" fmla="*/ 28 w 37"/>
                <a:gd name="T75" fmla="*/ 1 h 6"/>
                <a:gd name="T76" fmla="*/ 28 w 37"/>
                <a:gd name="T77" fmla="*/ 1 h 6"/>
                <a:gd name="T78" fmla="*/ 30 w 37"/>
                <a:gd name="T79" fmla="*/ 1 h 6"/>
                <a:gd name="T80" fmla="*/ 30 w 37"/>
                <a:gd name="T81" fmla="*/ 1 h 6"/>
                <a:gd name="T82" fmla="*/ 31 w 37"/>
                <a:gd name="T83" fmla="*/ 1 h 6"/>
                <a:gd name="T84" fmla="*/ 31 w 37"/>
                <a:gd name="T85" fmla="*/ 1 h 6"/>
                <a:gd name="T86" fmla="*/ 33 w 37"/>
                <a:gd name="T87" fmla="*/ 1 h 6"/>
                <a:gd name="T88" fmla="*/ 33 w 37"/>
                <a:gd name="T89" fmla="*/ 1 h 6"/>
                <a:gd name="T90" fmla="*/ 34 w 37"/>
                <a:gd name="T91" fmla="*/ 1 h 6"/>
                <a:gd name="T92" fmla="*/ 34 w 37"/>
                <a:gd name="T93" fmla="*/ 1 h 6"/>
                <a:gd name="T94" fmla="*/ 36 w 37"/>
                <a:gd name="T95" fmla="*/ 0 h 6"/>
                <a:gd name="T96" fmla="*/ 36 w 37"/>
                <a:gd name="T97" fmla="*/ 0 h 6"/>
                <a:gd name="T98" fmla="*/ 37 w 37"/>
                <a:gd name="T9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6">
                  <a:moveTo>
                    <a:pt x="0" y="6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9" name="Freeform 2175"/>
            <p:cNvSpPr>
              <a:spLocks/>
            </p:cNvSpPr>
            <p:nvPr/>
          </p:nvSpPr>
          <p:spPr bwMode="auto">
            <a:xfrm>
              <a:off x="4786453" y="-3179638"/>
              <a:ext cx="46484" cy="7748"/>
            </a:xfrm>
            <a:custGeom>
              <a:avLst/>
              <a:gdLst>
                <a:gd name="T0" fmla="*/ 0 w 36"/>
                <a:gd name="T1" fmla="*/ 6 h 6"/>
                <a:gd name="T2" fmla="*/ 0 w 36"/>
                <a:gd name="T3" fmla="*/ 6 h 6"/>
                <a:gd name="T4" fmla="*/ 2 w 36"/>
                <a:gd name="T5" fmla="*/ 6 h 6"/>
                <a:gd name="T6" fmla="*/ 2 w 36"/>
                <a:gd name="T7" fmla="*/ 6 h 6"/>
                <a:gd name="T8" fmla="*/ 3 w 36"/>
                <a:gd name="T9" fmla="*/ 5 h 6"/>
                <a:gd name="T10" fmla="*/ 3 w 36"/>
                <a:gd name="T11" fmla="*/ 5 h 6"/>
                <a:gd name="T12" fmla="*/ 5 w 36"/>
                <a:gd name="T13" fmla="*/ 5 h 6"/>
                <a:gd name="T14" fmla="*/ 5 w 36"/>
                <a:gd name="T15" fmla="*/ 5 h 6"/>
                <a:gd name="T16" fmla="*/ 6 w 36"/>
                <a:gd name="T17" fmla="*/ 5 h 6"/>
                <a:gd name="T18" fmla="*/ 6 w 36"/>
                <a:gd name="T19" fmla="*/ 5 h 6"/>
                <a:gd name="T20" fmla="*/ 8 w 36"/>
                <a:gd name="T21" fmla="*/ 5 h 6"/>
                <a:gd name="T22" fmla="*/ 8 w 36"/>
                <a:gd name="T23" fmla="*/ 5 h 6"/>
                <a:gd name="T24" fmla="*/ 9 w 36"/>
                <a:gd name="T25" fmla="*/ 5 h 6"/>
                <a:gd name="T26" fmla="*/ 9 w 36"/>
                <a:gd name="T27" fmla="*/ 5 h 6"/>
                <a:gd name="T28" fmla="*/ 11 w 36"/>
                <a:gd name="T29" fmla="*/ 4 h 6"/>
                <a:gd name="T30" fmla="*/ 11 w 36"/>
                <a:gd name="T31" fmla="*/ 4 h 6"/>
                <a:gd name="T32" fmla="*/ 12 w 36"/>
                <a:gd name="T33" fmla="*/ 4 h 6"/>
                <a:gd name="T34" fmla="*/ 12 w 36"/>
                <a:gd name="T35" fmla="*/ 4 h 6"/>
                <a:gd name="T36" fmla="*/ 14 w 36"/>
                <a:gd name="T37" fmla="*/ 4 h 6"/>
                <a:gd name="T38" fmla="*/ 14 w 36"/>
                <a:gd name="T39" fmla="*/ 4 h 6"/>
                <a:gd name="T40" fmla="*/ 15 w 36"/>
                <a:gd name="T41" fmla="*/ 4 h 6"/>
                <a:gd name="T42" fmla="*/ 15 w 36"/>
                <a:gd name="T43" fmla="*/ 4 h 6"/>
                <a:gd name="T44" fmla="*/ 17 w 36"/>
                <a:gd name="T45" fmla="*/ 3 h 6"/>
                <a:gd name="T46" fmla="*/ 17 w 36"/>
                <a:gd name="T47" fmla="*/ 3 h 6"/>
                <a:gd name="T48" fmla="*/ 18 w 36"/>
                <a:gd name="T49" fmla="*/ 3 h 6"/>
                <a:gd name="T50" fmla="*/ 18 w 36"/>
                <a:gd name="T51" fmla="*/ 3 h 6"/>
                <a:gd name="T52" fmla="*/ 20 w 36"/>
                <a:gd name="T53" fmla="*/ 3 h 6"/>
                <a:gd name="T54" fmla="*/ 20 w 36"/>
                <a:gd name="T55" fmla="*/ 3 h 6"/>
                <a:gd name="T56" fmla="*/ 21 w 36"/>
                <a:gd name="T57" fmla="*/ 2 h 6"/>
                <a:gd name="T58" fmla="*/ 21 w 36"/>
                <a:gd name="T59" fmla="*/ 2 h 6"/>
                <a:gd name="T60" fmla="*/ 23 w 36"/>
                <a:gd name="T61" fmla="*/ 2 h 6"/>
                <a:gd name="T62" fmla="*/ 23 w 36"/>
                <a:gd name="T63" fmla="*/ 2 h 6"/>
                <a:gd name="T64" fmla="*/ 24 w 36"/>
                <a:gd name="T65" fmla="*/ 2 h 6"/>
                <a:gd name="T66" fmla="*/ 24 w 36"/>
                <a:gd name="T67" fmla="*/ 2 h 6"/>
                <a:gd name="T68" fmla="*/ 26 w 36"/>
                <a:gd name="T69" fmla="*/ 2 h 6"/>
                <a:gd name="T70" fmla="*/ 26 w 36"/>
                <a:gd name="T71" fmla="*/ 2 h 6"/>
                <a:gd name="T72" fmla="*/ 27 w 36"/>
                <a:gd name="T73" fmla="*/ 2 h 6"/>
                <a:gd name="T74" fmla="*/ 27 w 36"/>
                <a:gd name="T75" fmla="*/ 1 h 6"/>
                <a:gd name="T76" fmla="*/ 29 w 36"/>
                <a:gd name="T77" fmla="*/ 1 h 6"/>
                <a:gd name="T78" fmla="*/ 29 w 36"/>
                <a:gd name="T79" fmla="*/ 1 h 6"/>
                <a:gd name="T80" fmla="*/ 30 w 36"/>
                <a:gd name="T81" fmla="*/ 1 h 6"/>
                <a:gd name="T82" fmla="*/ 30 w 36"/>
                <a:gd name="T83" fmla="*/ 1 h 6"/>
                <a:gd name="T84" fmla="*/ 32 w 36"/>
                <a:gd name="T85" fmla="*/ 1 h 6"/>
                <a:gd name="T86" fmla="*/ 32 w 36"/>
                <a:gd name="T87" fmla="*/ 1 h 6"/>
                <a:gd name="T88" fmla="*/ 33 w 36"/>
                <a:gd name="T89" fmla="*/ 1 h 6"/>
                <a:gd name="T90" fmla="*/ 33 w 36"/>
                <a:gd name="T91" fmla="*/ 1 h 6"/>
                <a:gd name="T92" fmla="*/ 35 w 36"/>
                <a:gd name="T93" fmla="*/ 0 h 6"/>
                <a:gd name="T94" fmla="*/ 35 w 36"/>
                <a:gd name="T95" fmla="*/ 0 h 6"/>
                <a:gd name="T96" fmla="*/ 36 w 36"/>
                <a:gd name="T97" fmla="*/ 0 h 6"/>
                <a:gd name="T98" fmla="*/ 36 w 36"/>
                <a:gd name="T9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00" name="Freeform 2176"/>
            <p:cNvSpPr>
              <a:spLocks/>
            </p:cNvSpPr>
            <p:nvPr/>
          </p:nvSpPr>
          <p:spPr bwMode="auto">
            <a:xfrm>
              <a:off x="4832938" y="-3188678"/>
              <a:ext cx="49066" cy="9040"/>
            </a:xfrm>
            <a:custGeom>
              <a:avLst/>
              <a:gdLst>
                <a:gd name="T0" fmla="*/ 0 w 38"/>
                <a:gd name="T1" fmla="*/ 7 h 7"/>
                <a:gd name="T2" fmla="*/ 2 w 38"/>
                <a:gd name="T3" fmla="*/ 7 h 7"/>
                <a:gd name="T4" fmla="*/ 2 w 38"/>
                <a:gd name="T5" fmla="*/ 7 h 7"/>
                <a:gd name="T6" fmla="*/ 3 w 38"/>
                <a:gd name="T7" fmla="*/ 6 h 7"/>
                <a:gd name="T8" fmla="*/ 3 w 38"/>
                <a:gd name="T9" fmla="*/ 6 h 7"/>
                <a:gd name="T10" fmla="*/ 5 w 38"/>
                <a:gd name="T11" fmla="*/ 6 h 7"/>
                <a:gd name="T12" fmla="*/ 5 w 38"/>
                <a:gd name="T13" fmla="*/ 6 h 7"/>
                <a:gd name="T14" fmla="*/ 6 w 38"/>
                <a:gd name="T15" fmla="*/ 6 h 7"/>
                <a:gd name="T16" fmla="*/ 6 w 38"/>
                <a:gd name="T17" fmla="*/ 6 h 7"/>
                <a:gd name="T18" fmla="*/ 8 w 38"/>
                <a:gd name="T19" fmla="*/ 6 h 7"/>
                <a:gd name="T20" fmla="*/ 8 w 38"/>
                <a:gd name="T21" fmla="*/ 6 h 7"/>
                <a:gd name="T22" fmla="*/ 9 w 38"/>
                <a:gd name="T23" fmla="*/ 5 h 7"/>
                <a:gd name="T24" fmla="*/ 9 w 38"/>
                <a:gd name="T25" fmla="*/ 5 h 7"/>
                <a:gd name="T26" fmla="*/ 11 w 38"/>
                <a:gd name="T27" fmla="*/ 5 h 7"/>
                <a:gd name="T28" fmla="*/ 11 w 38"/>
                <a:gd name="T29" fmla="*/ 5 h 7"/>
                <a:gd name="T30" fmla="*/ 12 w 38"/>
                <a:gd name="T31" fmla="*/ 5 h 7"/>
                <a:gd name="T32" fmla="*/ 12 w 38"/>
                <a:gd name="T33" fmla="*/ 5 h 7"/>
                <a:gd name="T34" fmla="*/ 14 w 38"/>
                <a:gd name="T35" fmla="*/ 5 h 7"/>
                <a:gd name="T36" fmla="*/ 14 w 38"/>
                <a:gd name="T37" fmla="*/ 5 h 7"/>
                <a:gd name="T38" fmla="*/ 15 w 38"/>
                <a:gd name="T39" fmla="*/ 4 h 7"/>
                <a:gd name="T40" fmla="*/ 15 w 38"/>
                <a:gd name="T41" fmla="*/ 4 h 7"/>
                <a:gd name="T42" fmla="*/ 17 w 38"/>
                <a:gd name="T43" fmla="*/ 4 h 7"/>
                <a:gd name="T44" fmla="*/ 17 w 38"/>
                <a:gd name="T45" fmla="*/ 4 h 7"/>
                <a:gd name="T46" fmla="*/ 18 w 38"/>
                <a:gd name="T47" fmla="*/ 4 h 7"/>
                <a:gd name="T48" fmla="*/ 18 w 38"/>
                <a:gd name="T49" fmla="*/ 4 h 7"/>
                <a:gd name="T50" fmla="*/ 20 w 38"/>
                <a:gd name="T51" fmla="*/ 3 h 7"/>
                <a:gd name="T52" fmla="*/ 20 w 38"/>
                <a:gd name="T53" fmla="*/ 3 h 7"/>
                <a:gd name="T54" fmla="*/ 21 w 38"/>
                <a:gd name="T55" fmla="*/ 3 h 7"/>
                <a:gd name="T56" fmla="*/ 21 w 38"/>
                <a:gd name="T57" fmla="*/ 3 h 7"/>
                <a:gd name="T58" fmla="*/ 23 w 38"/>
                <a:gd name="T59" fmla="*/ 3 h 7"/>
                <a:gd name="T60" fmla="*/ 23 w 38"/>
                <a:gd name="T61" fmla="*/ 3 h 7"/>
                <a:gd name="T62" fmla="*/ 24 w 38"/>
                <a:gd name="T63" fmla="*/ 3 h 7"/>
                <a:gd name="T64" fmla="*/ 24 w 38"/>
                <a:gd name="T65" fmla="*/ 3 h 7"/>
                <a:gd name="T66" fmla="*/ 26 w 38"/>
                <a:gd name="T67" fmla="*/ 2 h 7"/>
                <a:gd name="T68" fmla="*/ 26 w 38"/>
                <a:gd name="T69" fmla="*/ 2 h 7"/>
                <a:gd name="T70" fmla="*/ 27 w 38"/>
                <a:gd name="T71" fmla="*/ 2 h 7"/>
                <a:gd name="T72" fmla="*/ 27 w 38"/>
                <a:gd name="T73" fmla="*/ 2 h 7"/>
                <a:gd name="T74" fmla="*/ 29 w 38"/>
                <a:gd name="T75" fmla="*/ 2 h 7"/>
                <a:gd name="T76" fmla="*/ 29 w 38"/>
                <a:gd name="T77" fmla="*/ 2 h 7"/>
                <a:gd name="T78" fmla="*/ 30 w 38"/>
                <a:gd name="T79" fmla="*/ 2 h 7"/>
                <a:gd name="T80" fmla="*/ 30 w 38"/>
                <a:gd name="T81" fmla="*/ 2 h 7"/>
                <a:gd name="T82" fmla="*/ 32 w 38"/>
                <a:gd name="T83" fmla="*/ 1 h 7"/>
                <a:gd name="T84" fmla="*/ 32 w 38"/>
                <a:gd name="T85" fmla="*/ 1 h 7"/>
                <a:gd name="T86" fmla="*/ 33 w 38"/>
                <a:gd name="T87" fmla="*/ 1 h 7"/>
                <a:gd name="T88" fmla="*/ 33 w 38"/>
                <a:gd name="T89" fmla="*/ 1 h 7"/>
                <a:gd name="T90" fmla="*/ 35 w 38"/>
                <a:gd name="T91" fmla="*/ 1 h 7"/>
                <a:gd name="T92" fmla="*/ 35 w 38"/>
                <a:gd name="T93" fmla="*/ 1 h 7"/>
                <a:gd name="T94" fmla="*/ 36 w 38"/>
                <a:gd name="T95" fmla="*/ 0 h 7"/>
                <a:gd name="T96" fmla="*/ 36 w 38"/>
                <a:gd name="T97" fmla="*/ 0 h 7"/>
                <a:gd name="T98" fmla="*/ 38 w 38"/>
                <a:gd name="T9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7">
                  <a:moveTo>
                    <a:pt x="0" y="7"/>
                  </a:moveTo>
                  <a:lnTo>
                    <a:pt x="2" y="7"/>
                  </a:lnTo>
                  <a:lnTo>
                    <a:pt x="2" y="7"/>
                  </a:lnTo>
                  <a:lnTo>
                    <a:pt x="3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01" name="Freeform 2177"/>
            <p:cNvSpPr>
              <a:spLocks/>
            </p:cNvSpPr>
            <p:nvPr/>
          </p:nvSpPr>
          <p:spPr bwMode="auto">
            <a:xfrm>
              <a:off x="4882004" y="-3197717"/>
              <a:ext cx="46484" cy="9040"/>
            </a:xfrm>
            <a:custGeom>
              <a:avLst/>
              <a:gdLst>
                <a:gd name="T0" fmla="*/ 0 w 36"/>
                <a:gd name="T1" fmla="*/ 7 h 7"/>
                <a:gd name="T2" fmla="*/ 0 w 36"/>
                <a:gd name="T3" fmla="*/ 7 h 7"/>
                <a:gd name="T4" fmla="*/ 1 w 36"/>
                <a:gd name="T5" fmla="*/ 7 h 7"/>
                <a:gd name="T6" fmla="*/ 1 w 36"/>
                <a:gd name="T7" fmla="*/ 7 h 7"/>
                <a:gd name="T8" fmla="*/ 3 w 36"/>
                <a:gd name="T9" fmla="*/ 7 h 7"/>
                <a:gd name="T10" fmla="*/ 3 w 36"/>
                <a:gd name="T11" fmla="*/ 7 h 7"/>
                <a:gd name="T12" fmla="*/ 4 w 36"/>
                <a:gd name="T13" fmla="*/ 6 h 7"/>
                <a:gd name="T14" fmla="*/ 4 w 36"/>
                <a:gd name="T15" fmla="*/ 6 h 7"/>
                <a:gd name="T16" fmla="*/ 6 w 36"/>
                <a:gd name="T17" fmla="*/ 6 h 7"/>
                <a:gd name="T18" fmla="*/ 6 w 36"/>
                <a:gd name="T19" fmla="*/ 6 h 7"/>
                <a:gd name="T20" fmla="*/ 7 w 36"/>
                <a:gd name="T21" fmla="*/ 6 h 7"/>
                <a:gd name="T22" fmla="*/ 7 w 36"/>
                <a:gd name="T23" fmla="*/ 6 h 7"/>
                <a:gd name="T24" fmla="*/ 9 w 36"/>
                <a:gd name="T25" fmla="*/ 6 h 7"/>
                <a:gd name="T26" fmla="*/ 9 w 36"/>
                <a:gd name="T27" fmla="*/ 6 h 7"/>
                <a:gd name="T28" fmla="*/ 10 w 36"/>
                <a:gd name="T29" fmla="*/ 5 h 7"/>
                <a:gd name="T30" fmla="*/ 10 w 36"/>
                <a:gd name="T31" fmla="*/ 5 h 7"/>
                <a:gd name="T32" fmla="*/ 12 w 36"/>
                <a:gd name="T33" fmla="*/ 5 h 7"/>
                <a:gd name="T34" fmla="*/ 12 w 36"/>
                <a:gd name="T35" fmla="*/ 5 h 7"/>
                <a:gd name="T36" fmla="*/ 13 w 36"/>
                <a:gd name="T37" fmla="*/ 5 h 7"/>
                <a:gd name="T38" fmla="*/ 13 w 36"/>
                <a:gd name="T39" fmla="*/ 5 h 7"/>
                <a:gd name="T40" fmla="*/ 15 w 36"/>
                <a:gd name="T41" fmla="*/ 4 h 7"/>
                <a:gd name="T42" fmla="*/ 15 w 36"/>
                <a:gd name="T43" fmla="*/ 4 h 7"/>
                <a:gd name="T44" fmla="*/ 16 w 36"/>
                <a:gd name="T45" fmla="*/ 4 h 7"/>
                <a:gd name="T46" fmla="*/ 16 w 36"/>
                <a:gd name="T47" fmla="*/ 4 h 7"/>
                <a:gd name="T48" fmla="*/ 18 w 36"/>
                <a:gd name="T49" fmla="*/ 4 h 7"/>
                <a:gd name="T50" fmla="*/ 18 w 36"/>
                <a:gd name="T51" fmla="*/ 4 h 7"/>
                <a:gd name="T52" fmla="*/ 19 w 36"/>
                <a:gd name="T53" fmla="*/ 4 h 7"/>
                <a:gd name="T54" fmla="*/ 19 w 36"/>
                <a:gd name="T55" fmla="*/ 3 h 7"/>
                <a:gd name="T56" fmla="*/ 21 w 36"/>
                <a:gd name="T57" fmla="*/ 3 h 7"/>
                <a:gd name="T58" fmla="*/ 21 w 36"/>
                <a:gd name="T59" fmla="*/ 3 h 7"/>
                <a:gd name="T60" fmla="*/ 22 w 36"/>
                <a:gd name="T61" fmla="*/ 3 h 7"/>
                <a:gd name="T62" fmla="*/ 22 w 36"/>
                <a:gd name="T63" fmla="*/ 3 h 7"/>
                <a:gd name="T64" fmla="*/ 24 w 36"/>
                <a:gd name="T65" fmla="*/ 3 h 7"/>
                <a:gd name="T66" fmla="*/ 24 w 36"/>
                <a:gd name="T67" fmla="*/ 3 h 7"/>
                <a:gd name="T68" fmla="*/ 25 w 36"/>
                <a:gd name="T69" fmla="*/ 2 h 7"/>
                <a:gd name="T70" fmla="*/ 25 w 36"/>
                <a:gd name="T71" fmla="*/ 2 h 7"/>
                <a:gd name="T72" fmla="*/ 27 w 36"/>
                <a:gd name="T73" fmla="*/ 2 h 7"/>
                <a:gd name="T74" fmla="*/ 27 w 36"/>
                <a:gd name="T75" fmla="*/ 2 h 7"/>
                <a:gd name="T76" fmla="*/ 28 w 36"/>
                <a:gd name="T77" fmla="*/ 2 h 7"/>
                <a:gd name="T78" fmla="*/ 28 w 36"/>
                <a:gd name="T79" fmla="*/ 2 h 7"/>
                <a:gd name="T80" fmla="*/ 30 w 36"/>
                <a:gd name="T81" fmla="*/ 1 h 7"/>
                <a:gd name="T82" fmla="*/ 30 w 36"/>
                <a:gd name="T83" fmla="*/ 1 h 7"/>
                <a:gd name="T84" fmla="*/ 31 w 36"/>
                <a:gd name="T85" fmla="*/ 1 h 7"/>
                <a:gd name="T86" fmla="*/ 31 w 36"/>
                <a:gd name="T87" fmla="*/ 1 h 7"/>
                <a:gd name="T88" fmla="*/ 33 w 36"/>
                <a:gd name="T89" fmla="*/ 1 h 7"/>
                <a:gd name="T90" fmla="*/ 33 w 36"/>
                <a:gd name="T91" fmla="*/ 1 h 7"/>
                <a:gd name="T92" fmla="*/ 34 w 36"/>
                <a:gd name="T93" fmla="*/ 1 h 7"/>
                <a:gd name="T94" fmla="*/ 34 w 36"/>
                <a:gd name="T95" fmla="*/ 1 h 7"/>
                <a:gd name="T96" fmla="*/ 36 w 36"/>
                <a:gd name="T97" fmla="*/ 0 h 7"/>
                <a:gd name="T98" fmla="*/ 36 w 36"/>
                <a:gd name="T9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7">
                  <a:moveTo>
                    <a:pt x="0" y="7"/>
                  </a:moveTo>
                  <a:lnTo>
                    <a:pt x="0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02" name="Freeform 2178"/>
            <p:cNvSpPr>
              <a:spLocks/>
            </p:cNvSpPr>
            <p:nvPr/>
          </p:nvSpPr>
          <p:spPr bwMode="auto">
            <a:xfrm>
              <a:off x="4928488" y="-3208048"/>
              <a:ext cx="47776" cy="10331"/>
            </a:xfrm>
            <a:custGeom>
              <a:avLst/>
              <a:gdLst>
                <a:gd name="T0" fmla="*/ 0 w 37"/>
                <a:gd name="T1" fmla="*/ 8 h 8"/>
                <a:gd name="T2" fmla="*/ 1 w 37"/>
                <a:gd name="T3" fmla="*/ 8 h 8"/>
                <a:gd name="T4" fmla="*/ 1 w 37"/>
                <a:gd name="T5" fmla="*/ 8 h 8"/>
                <a:gd name="T6" fmla="*/ 3 w 37"/>
                <a:gd name="T7" fmla="*/ 8 h 8"/>
                <a:gd name="T8" fmla="*/ 3 w 37"/>
                <a:gd name="T9" fmla="*/ 8 h 8"/>
                <a:gd name="T10" fmla="*/ 4 w 37"/>
                <a:gd name="T11" fmla="*/ 8 h 8"/>
                <a:gd name="T12" fmla="*/ 4 w 37"/>
                <a:gd name="T13" fmla="*/ 7 h 8"/>
                <a:gd name="T14" fmla="*/ 6 w 37"/>
                <a:gd name="T15" fmla="*/ 7 h 8"/>
                <a:gd name="T16" fmla="*/ 6 w 37"/>
                <a:gd name="T17" fmla="*/ 7 h 8"/>
                <a:gd name="T18" fmla="*/ 7 w 37"/>
                <a:gd name="T19" fmla="*/ 7 h 8"/>
                <a:gd name="T20" fmla="*/ 7 w 37"/>
                <a:gd name="T21" fmla="*/ 7 h 8"/>
                <a:gd name="T22" fmla="*/ 9 w 37"/>
                <a:gd name="T23" fmla="*/ 6 h 8"/>
                <a:gd name="T24" fmla="*/ 9 w 37"/>
                <a:gd name="T25" fmla="*/ 6 h 8"/>
                <a:gd name="T26" fmla="*/ 10 w 37"/>
                <a:gd name="T27" fmla="*/ 6 h 8"/>
                <a:gd name="T28" fmla="*/ 10 w 37"/>
                <a:gd name="T29" fmla="*/ 6 h 8"/>
                <a:gd name="T30" fmla="*/ 12 w 37"/>
                <a:gd name="T31" fmla="*/ 6 h 8"/>
                <a:gd name="T32" fmla="*/ 12 w 37"/>
                <a:gd name="T33" fmla="*/ 6 h 8"/>
                <a:gd name="T34" fmla="*/ 13 w 37"/>
                <a:gd name="T35" fmla="*/ 6 h 8"/>
                <a:gd name="T36" fmla="*/ 13 w 37"/>
                <a:gd name="T37" fmla="*/ 6 h 8"/>
                <a:gd name="T38" fmla="*/ 15 w 37"/>
                <a:gd name="T39" fmla="*/ 5 h 8"/>
                <a:gd name="T40" fmla="*/ 15 w 37"/>
                <a:gd name="T41" fmla="*/ 5 h 8"/>
                <a:gd name="T42" fmla="*/ 16 w 37"/>
                <a:gd name="T43" fmla="*/ 5 h 8"/>
                <a:gd name="T44" fmla="*/ 16 w 37"/>
                <a:gd name="T45" fmla="*/ 5 h 8"/>
                <a:gd name="T46" fmla="*/ 18 w 37"/>
                <a:gd name="T47" fmla="*/ 5 h 8"/>
                <a:gd name="T48" fmla="*/ 18 w 37"/>
                <a:gd name="T49" fmla="*/ 5 h 8"/>
                <a:gd name="T50" fmla="*/ 19 w 37"/>
                <a:gd name="T51" fmla="*/ 4 h 8"/>
                <a:gd name="T52" fmla="*/ 19 w 37"/>
                <a:gd name="T53" fmla="*/ 4 h 8"/>
                <a:gd name="T54" fmla="*/ 21 w 37"/>
                <a:gd name="T55" fmla="*/ 4 h 8"/>
                <a:gd name="T56" fmla="*/ 21 w 37"/>
                <a:gd name="T57" fmla="*/ 4 h 8"/>
                <a:gd name="T58" fmla="*/ 22 w 37"/>
                <a:gd name="T59" fmla="*/ 4 h 8"/>
                <a:gd name="T60" fmla="*/ 22 w 37"/>
                <a:gd name="T61" fmla="*/ 4 h 8"/>
                <a:gd name="T62" fmla="*/ 24 w 37"/>
                <a:gd name="T63" fmla="*/ 3 h 8"/>
                <a:gd name="T64" fmla="*/ 24 w 37"/>
                <a:gd name="T65" fmla="*/ 3 h 8"/>
                <a:gd name="T66" fmla="*/ 25 w 37"/>
                <a:gd name="T67" fmla="*/ 3 h 8"/>
                <a:gd name="T68" fmla="*/ 25 w 37"/>
                <a:gd name="T69" fmla="*/ 3 h 8"/>
                <a:gd name="T70" fmla="*/ 27 w 37"/>
                <a:gd name="T71" fmla="*/ 3 h 8"/>
                <a:gd name="T72" fmla="*/ 27 w 37"/>
                <a:gd name="T73" fmla="*/ 3 h 8"/>
                <a:gd name="T74" fmla="*/ 28 w 37"/>
                <a:gd name="T75" fmla="*/ 3 h 8"/>
                <a:gd name="T76" fmla="*/ 28 w 37"/>
                <a:gd name="T77" fmla="*/ 2 h 8"/>
                <a:gd name="T78" fmla="*/ 30 w 37"/>
                <a:gd name="T79" fmla="*/ 2 h 8"/>
                <a:gd name="T80" fmla="*/ 30 w 37"/>
                <a:gd name="T81" fmla="*/ 2 h 8"/>
                <a:gd name="T82" fmla="*/ 31 w 37"/>
                <a:gd name="T83" fmla="*/ 2 h 8"/>
                <a:gd name="T84" fmla="*/ 31 w 37"/>
                <a:gd name="T85" fmla="*/ 2 h 8"/>
                <a:gd name="T86" fmla="*/ 33 w 37"/>
                <a:gd name="T87" fmla="*/ 2 h 8"/>
                <a:gd name="T88" fmla="*/ 33 w 37"/>
                <a:gd name="T89" fmla="*/ 2 h 8"/>
                <a:gd name="T90" fmla="*/ 34 w 37"/>
                <a:gd name="T91" fmla="*/ 1 h 8"/>
                <a:gd name="T92" fmla="*/ 34 w 37"/>
                <a:gd name="T93" fmla="*/ 1 h 8"/>
                <a:gd name="T94" fmla="*/ 36 w 37"/>
                <a:gd name="T95" fmla="*/ 1 h 8"/>
                <a:gd name="T96" fmla="*/ 36 w 37"/>
                <a:gd name="T97" fmla="*/ 1 h 8"/>
                <a:gd name="T98" fmla="*/ 37 w 37"/>
                <a:gd name="T9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8">
                  <a:moveTo>
                    <a:pt x="0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03" name="Freeform 2179"/>
            <p:cNvSpPr>
              <a:spLocks/>
            </p:cNvSpPr>
            <p:nvPr/>
          </p:nvSpPr>
          <p:spPr bwMode="auto">
            <a:xfrm>
              <a:off x="4976263" y="-3217087"/>
              <a:ext cx="46484" cy="9040"/>
            </a:xfrm>
            <a:custGeom>
              <a:avLst/>
              <a:gdLst>
                <a:gd name="T0" fmla="*/ 0 w 36"/>
                <a:gd name="T1" fmla="*/ 7 h 7"/>
                <a:gd name="T2" fmla="*/ 0 w 36"/>
                <a:gd name="T3" fmla="*/ 7 h 7"/>
                <a:gd name="T4" fmla="*/ 2 w 36"/>
                <a:gd name="T5" fmla="*/ 7 h 7"/>
                <a:gd name="T6" fmla="*/ 2 w 36"/>
                <a:gd name="T7" fmla="*/ 7 h 7"/>
                <a:gd name="T8" fmla="*/ 3 w 36"/>
                <a:gd name="T9" fmla="*/ 7 h 7"/>
                <a:gd name="T10" fmla="*/ 3 w 36"/>
                <a:gd name="T11" fmla="*/ 7 h 7"/>
                <a:gd name="T12" fmla="*/ 5 w 36"/>
                <a:gd name="T13" fmla="*/ 7 h 7"/>
                <a:gd name="T14" fmla="*/ 5 w 36"/>
                <a:gd name="T15" fmla="*/ 7 h 7"/>
                <a:gd name="T16" fmla="*/ 6 w 36"/>
                <a:gd name="T17" fmla="*/ 6 h 7"/>
                <a:gd name="T18" fmla="*/ 6 w 36"/>
                <a:gd name="T19" fmla="*/ 6 h 7"/>
                <a:gd name="T20" fmla="*/ 8 w 36"/>
                <a:gd name="T21" fmla="*/ 6 h 7"/>
                <a:gd name="T22" fmla="*/ 8 w 36"/>
                <a:gd name="T23" fmla="*/ 6 h 7"/>
                <a:gd name="T24" fmla="*/ 9 w 36"/>
                <a:gd name="T25" fmla="*/ 6 h 7"/>
                <a:gd name="T26" fmla="*/ 9 w 36"/>
                <a:gd name="T27" fmla="*/ 6 h 7"/>
                <a:gd name="T28" fmla="*/ 11 w 36"/>
                <a:gd name="T29" fmla="*/ 6 h 7"/>
                <a:gd name="T30" fmla="*/ 11 w 36"/>
                <a:gd name="T31" fmla="*/ 5 h 7"/>
                <a:gd name="T32" fmla="*/ 12 w 36"/>
                <a:gd name="T33" fmla="*/ 5 h 7"/>
                <a:gd name="T34" fmla="*/ 12 w 36"/>
                <a:gd name="T35" fmla="*/ 5 h 7"/>
                <a:gd name="T36" fmla="*/ 14 w 36"/>
                <a:gd name="T37" fmla="*/ 5 h 7"/>
                <a:gd name="T38" fmla="*/ 14 w 36"/>
                <a:gd name="T39" fmla="*/ 5 h 7"/>
                <a:gd name="T40" fmla="*/ 15 w 36"/>
                <a:gd name="T41" fmla="*/ 4 h 7"/>
                <a:gd name="T42" fmla="*/ 15 w 36"/>
                <a:gd name="T43" fmla="*/ 4 h 7"/>
                <a:gd name="T44" fmla="*/ 17 w 36"/>
                <a:gd name="T45" fmla="*/ 4 h 7"/>
                <a:gd name="T46" fmla="*/ 17 w 36"/>
                <a:gd name="T47" fmla="*/ 4 h 7"/>
                <a:gd name="T48" fmla="*/ 18 w 36"/>
                <a:gd name="T49" fmla="*/ 4 h 7"/>
                <a:gd name="T50" fmla="*/ 18 w 36"/>
                <a:gd name="T51" fmla="*/ 4 h 7"/>
                <a:gd name="T52" fmla="*/ 20 w 36"/>
                <a:gd name="T53" fmla="*/ 3 h 7"/>
                <a:gd name="T54" fmla="*/ 20 w 36"/>
                <a:gd name="T55" fmla="*/ 3 h 7"/>
                <a:gd name="T56" fmla="*/ 21 w 36"/>
                <a:gd name="T57" fmla="*/ 3 h 7"/>
                <a:gd name="T58" fmla="*/ 21 w 36"/>
                <a:gd name="T59" fmla="*/ 3 h 7"/>
                <a:gd name="T60" fmla="*/ 23 w 36"/>
                <a:gd name="T61" fmla="*/ 3 h 7"/>
                <a:gd name="T62" fmla="*/ 23 w 36"/>
                <a:gd name="T63" fmla="*/ 3 h 7"/>
                <a:gd name="T64" fmla="*/ 24 w 36"/>
                <a:gd name="T65" fmla="*/ 3 h 7"/>
                <a:gd name="T66" fmla="*/ 24 w 36"/>
                <a:gd name="T67" fmla="*/ 3 h 7"/>
                <a:gd name="T68" fmla="*/ 26 w 36"/>
                <a:gd name="T69" fmla="*/ 2 h 7"/>
                <a:gd name="T70" fmla="*/ 26 w 36"/>
                <a:gd name="T71" fmla="*/ 2 h 7"/>
                <a:gd name="T72" fmla="*/ 27 w 36"/>
                <a:gd name="T73" fmla="*/ 2 h 7"/>
                <a:gd name="T74" fmla="*/ 27 w 36"/>
                <a:gd name="T75" fmla="*/ 2 h 7"/>
                <a:gd name="T76" fmla="*/ 29 w 36"/>
                <a:gd name="T77" fmla="*/ 1 h 7"/>
                <a:gd name="T78" fmla="*/ 29 w 36"/>
                <a:gd name="T79" fmla="*/ 1 h 7"/>
                <a:gd name="T80" fmla="*/ 30 w 36"/>
                <a:gd name="T81" fmla="*/ 1 h 7"/>
                <a:gd name="T82" fmla="*/ 30 w 36"/>
                <a:gd name="T83" fmla="*/ 1 h 7"/>
                <a:gd name="T84" fmla="*/ 32 w 36"/>
                <a:gd name="T85" fmla="*/ 1 h 7"/>
                <a:gd name="T86" fmla="*/ 32 w 36"/>
                <a:gd name="T87" fmla="*/ 1 h 7"/>
                <a:gd name="T88" fmla="*/ 33 w 36"/>
                <a:gd name="T89" fmla="*/ 0 h 7"/>
                <a:gd name="T90" fmla="*/ 33 w 36"/>
                <a:gd name="T91" fmla="*/ 0 h 7"/>
                <a:gd name="T92" fmla="*/ 35 w 36"/>
                <a:gd name="T93" fmla="*/ 0 h 7"/>
                <a:gd name="T94" fmla="*/ 35 w 36"/>
                <a:gd name="T95" fmla="*/ 0 h 7"/>
                <a:gd name="T96" fmla="*/ 36 w 36"/>
                <a:gd name="T97" fmla="*/ 0 h 7"/>
                <a:gd name="T98" fmla="*/ 36 w 36"/>
                <a:gd name="T9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7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6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04" name="Freeform 2180"/>
            <p:cNvSpPr>
              <a:spLocks/>
            </p:cNvSpPr>
            <p:nvPr/>
          </p:nvSpPr>
          <p:spPr bwMode="auto">
            <a:xfrm>
              <a:off x="5022748" y="-3228708"/>
              <a:ext cx="49066" cy="11622"/>
            </a:xfrm>
            <a:custGeom>
              <a:avLst/>
              <a:gdLst>
                <a:gd name="T0" fmla="*/ 0 w 38"/>
                <a:gd name="T1" fmla="*/ 9 h 9"/>
                <a:gd name="T2" fmla="*/ 2 w 38"/>
                <a:gd name="T3" fmla="*/ 9 h 9"/>
                <a:gd name="T4" fmla="*/ 2 w 38"/>
                <a:gd name="T5" fmla="*/ 9 h 9"/>
                <a:gd name="T6" fmla="*/ 3 w 38"/>
                <a:gd name="T7" fmla="*/ 8 h 9"/>
                <a:gd name="T8" fmla="*/ 3 w 38"/>
                <a:gd name="T9" fmla="*/ 8 h 9"/>
                <a:gd name="T10" fmla="*/ 5 w 38"/>
                <a:gd name="T11" fmla="*/ 8 h 9"/>
                <a:gd name="T12" fmla="*/ 5 w 38"/>
                <a:gd name="T13" fmla="*/ 8 h 9"/>
                <a:gd name="T14" fmla="*/ 6 w 38"/>
                <a:gd name="T15" fmla="*/ 7 h 9"/>
                <a:gd name="T16" fmla="*/ 6 w 38"/>
                <a:gd name="T17" fmla="*/ 7 h 9"/>
                <a:gd name="T18" fmla="*/ 8 w 38"/>
                <a:gd name="T19" fmla="*/ 7 h 9"/>
                <a:gd name="T20" fmla="*/ 8 w 38"/>
                <a:gd name="T21" fmla="*/ 7 h 9"/>
                <a:gd name="T22" fmla="*/ 9 w 38"/>
                <a:gd name="T23" fmla="*/ 7 h 9"/>
                <a:gd name="T24" fmla="*/ 9 w 38"/>
                <a:gd name="T25" fmla="*/ 7 h 9"/>
                <a:gd name="T26" fmla="*/ 11 w 38"/>
                <a:gd name="T27" fmla="*/ 6 h 9"/>
                <a:gd name="T28" fmla="*/ 11 w 38"/>
                <a:gd name="T29" fmla="*/ 6 h 9"/>
                <a:gd name="T30" fmla="*/ 12 w 38"/>
                <a:gd name="T31" fmla="*/ 6 h 9"/>
                <a:gd name="T32" fmla="*/ 12 w 38"/>
                <a:gd name="T33" fmla="*/ 6 h 9"/>
                <a:gd name="T34" fmla="*/ 14 w 38"/>
                <a:gd name="T35" fmla="*/ 6 h 9"/>
                <a:gd name="T36" fmla="*/ 14 w 38"/>
                <a:gd name="T37" fmla="*/ 6 h 9"/>
                <a:gd name="T38" fmla="*/ 15 w 38"/>
                <a:gd name="T39" fmla="*/ 6 h 9"/>
                <a:gd name="T40" fmla="*/ 15 w 38"/>
                <a:gd name="T41" fmla="*/ 5 h 9"/>
                <a:gd name="T42" fmla="*/ 17 w 38"/>
                <a:gd name="T43" fmla="*/ 5 h 9"/>
                <a:gd name="T44" fmla="*/ 17 w 38"/>
                <a:gd name="T45" fmla="*/ 5 h 9"/>
                <a:gd name="T46" fmla="*/ 18 w 38"/>
                <a:gd name="T47" fmla="*/ 5 h 9"/>
                <a:gd name="T48" fmla="*/ 18 w 38"/>
                <a:gd name="T49" fmla="*/ 5 h 9"/>
                <a:gd name="T50" fmla="*/ 20 w 38"/>
                <a:gd name="T51" fmla="*/ 4 h 9"/>
                <a:gd name="T52" fmla="*/ 20 w 38"/>
                <a:gd name="T53" fmla="*/ 4 h 9"/>
                <a:gd name="T54" fmla="*/ 21 w 38"/>
                <a:gd name="T55" fmla="*/ 4 h 9"/>
                <a:gd name="T56" fmla="*/ 21 w 38"/>
                <a:gd name="T57" fmla="*/ 4 h 9"/>
                <a:gd name="T58" fmla="*/ 23 w 38"/>
                <a:gd name="T59" fmla="*/ 4 h 9"/>
                <a:gd name="T60" fmla="*/ 23 w 38"/>
                <a:gd name="T61" fmla="*/ 4 h 9"/>
                <a:gd name="T62" fmla="*/ 24 w 38"/>
                <a:gd name="T63" fmla="*/ 3 h 9"/>
                <a:gd name="T64" fmla="*/ 24 w 38"/>
                <a:gd name="T65" fmla="*/ 3 h 9"/>
                <a:gd name="T66" fmla="*/ 26 w 38"/>
                <a:gd name="T67" fmla="*/ 3 h 9"/>
                <a:gd name="T68" fmla="*/ 26 w 38"/>
                <a:gd name="T69" fmla="*/ 3 h 9"/>
                <a:gd name="T70" fmla="*/ 27 w 38"/>
                <a:gd name="T71" fmla="*/ 3 h 9"/>
                <a:gd name="T72" fmla="*/ 27 w 38"/>
                <a:gd name="T73" fmla="*/ 3 h 9"/>
                <a:gd name="T74" fmla="*/ 29 w 38"/>
                <a:gd name="T75" fmla="*/ 2 h 9"/>
                <a:gd name="T76" fmla="*/ 29 w 38"/>
                <a:gd name="T77" fmla="*/ 2 h 9"/>
                <a:gd name="T78" fmla="*/ 30 w 38"/>
                <a:gd name="T79" fmla="*/ 2 h 9"/>
                <a:gd name="T80" fmla="*/ 30 w 38"/>
                <a:gd name="T81" fmla="*/ 2 h 9"/>
                <a:gd name="T82" fmla="*/ 32 w 38"/>
                <a:gd name="T83" fmla="*/ 1 h 9"/>
                <a:gd name="T84" fmla="*/ 32 w 38"/>
                <a:gd name="T85" fmla="*/ 1 h 9"/>
                <a:gd name="T86" fmla="*/ 33 w 38"/>
                <a:gd name="T87" fmla="*/ 1 h 9"/>
                <a:gd name="T88" fmla="*/ 33 w 38"/>
                <a:gd name="T89" fmla="*/ 1 h 9"/>
                <a:gd name="T90" fmla="*/ 35 w 38"/>
                <a:gd name="T91" fmla="*/ 1 h 9"/>
                <a:gd name="T92" fmla="*/ 35 w 38"/>
                <a:gd name="T93" fmla="*/ 1 h 9"/>
                <a:gd name="T94" fmla="*/ 36 w 38"/>
                <a:gd name="T95" fmla="*/ 0 h 9"/>
                <a:gd name="T96" fmla="*/ 36 w 38"/>
                <a:gd name="T97" fmla="*/ 0 h 9"/>
                <a:gd name="T98" fmla="*/ 38 w 38"/>
                <a:gd name="T9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9">
                  <a:moveTo>
                    <a:pt x="0" y="9"/>
                  </a:moveTo>
                  <a:lnTo>
                    <a:pt x="2" y="9"/>
                  </a:lnTo>
                  <a:lnTo>
                    <a:pt x="2" y="9"/>
                  </a:lnTo>
                  <a:lnTo>
                    <a:pt x="3" y="8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7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05" name="Freeform 2181"/>
            <p:cNvSpPr>
              <a:spLocks/>
            </p:cNvSpPr>
            <p:nvPr/>
          </p:nvSpPr>
          <p:spPr bwMode="auto">
            <a:xfrm>
              <a:off x="5071814" y="-3240330"/>
              <a:ext cx="46484" cy="11622"/>
            </a:xfrm>
            <a:custGeom>
              <a:avLst/>
              <a:gdLst>
                <a:gd name="T0" fmla="*/ 0 w 36"/>
                <a:gd name="T1" fmla="*/ 9 h 9"/>
                <a:gd name="T2" fmla="*/ 0 w 36"/>
                <a:gd name="T3" fmla="*/ 9 h 9"/>
                <a:gd name="T4" fmla="*/ 1 w 36"/>
                <a:gd name="T5" fmla="*/ 9 h 9"/>
                <a:gd name="T6" fmla="*/ 1 w 36"/>
                <a:gd name="T7" fmla="*/ 9 h 9"/>
                <a:gd name="T8" fmla="*/ 3 w 36"/>
                <a:gd name="T9" fmla="*/ 9 h 9"/>
                <a:gd name="T10" fmla="*/ 3 w 36"/>
                <a:gd name="T11" fmla="*/ 9 h 9"/>
                <a:gd name="T12" fmla="*/ 4 w 36"/>
                <a:gd name="T13" fmla="*/ 8 h 9"/>
                <a:gd name="T14" fmla="*/ 4 w 36"/>
                <a:gd name="T15" fmla="*/ 8 h 9"/>
                <a:gd name="T16" fmla="*/ 6 w 36"/>
                <a:gd name="T17" fmla="*/ 8 h 9"/>
                <a:gd name="T18" fmla="*/ 6 w 36"/>
                <a:gd name="T19" fmla="*/ 8 h 9"/>
                <a:gd name="T20" fmla="*/ 7 w 36"/>
                <a:gd name="T21" fmla="*/ 7 h 9"/>
                <a:gd name="T22" fmla="*/ 7 w 36"/>
                <a:gd name="T23" fmla="*/ 7 h 9"/>
                <a:gd name="T24" fmla="*/ 9 w 36"/>
                <a:gd name="T25" fmla="*/ 7 h 9"/>
                <a:gd name="T26" fmla="*/ 9 w 36"/>
                <a:gd name="T27" fmla="*/ 7 h 9"/>
                <a:gd name="T28" fmla="*/ 10 w 36"/>
                <a:gd name="T29" fmla="*/ 7 h 9"/>
                <a:gd name="T30" fmla="*/ 10 w 36"/>
                <a:gd name="T31" fmla="*/ 7 h 9"/>
                <a:gd name="T32" fmla="*/ 12 w 36"/>
                <a:gd name="T33" fmla="*/ 6 h 9"/>
                <a:gd name="T34" fmla="*/ 12 w 36"/>
                <a:gd name="T35" fmla="*/ 6 h 9"/>
                <a:gd name="T36" fmla="*/ 13 w 36"/>
                <a:gd name="T37" fmla="*/ 6 h 9"/>
                <a:gd name="T38" fmla="*/ 13 w 36"/>
                <a:gd name="T39" fmla="*/ 6 h 9"/>
                <a:gd name="T40" fmla="*/ 15 w 36"/>
                <a:gd name="T41" fmla="*/ 6 h 9"/>
                <a:gd name="T42" fmla="*/ 15 w 36"/>
                <a:gd name="T43" fmla="*/ 6 h 9"/>
                <a:gd name="T44" fmla="*/ 16 w 36"/>
                <a:gd name="T45" fmla="*/ 5 h 9"/>
                <a:gd name="T46" fmla="*/ 16 w 36"/>
                <a:gd name="T47" fmla="*/ 5 h 9"/>
                <a:gd name="T48" fmla="*/ 18 w 36"/>
                <a:gd name="T49" fmla="*/ 5 h 9"/>
                <a:gd name="T50" fmla="*/ 18 w 36"/>
                <a:gd name="T51" fmla="*/ 5 h 9"/>
                <a:gd name="T52" fmla="*/ 19 w 36"/>
                <a:gd name="T53" fmla="*/ 4 h 9"/>
                <a:gd name="T54" fmla="*/ 19 w 36"/>
                <a:gd name="T55" fmla="*/ 4 h 9"/>
                <a:gd name="T56" fmla="*/ 21 w 36"/>
                <a:gd name="T57" fmla="*/ 4 h 9"/>
                <a:gd name="T58" fmla="*/ 21 w 36"/>
                <a:gd name="T59" fmla="*/ 4 h 9"/>
                <a:gd name="T60" fmla="*/ 22 w 36"/>
                <a:gd name="T61" fmla="*/ 4 h 9"/>
                <a:gd name="T62" fmla="*/ 22 w 36"/>
                <a:gd name="T63" fmla="*/ 4 h 9"/>
                <a:gd name="T64" fmla="*/ 24 w 36"/>
                <a:gd name="T65" fmla="*/ 3 h 9"/>
                <a:gd name="T66" fmla="*/ 24 w 36"/>
                <a:gd name="T67" fmla="*/ 3 h 9"/>
                <a:gd name="T68" fmla="*/ 25 w 36"/>
                <a:gd name="T69" fmla="*/ 3 h 9"/>
                <a:gd name="T70" fmla="*/ 25 w 36"/>
                <a:gd name="T71" fmla="*/ 3 h 9"/>
                <a:gd name="T72" fmla="*/ 27 w 36"/>
                <a:gd name="T73" fmla="*/ 3 h 9"/>
                <a:gd name="T74" fmla="*/ 27 w 36"/>
                <a:gd name="T75" fmla="*/ 3 h 9"/>
                <a:gd name="T76" fmla="*/ 28 w 36"/>
                <a:gd name="T77" fmla="*/ 2 h 9"/>
                <a:gd name="T78" fmla="*/ 28 w 36"/>
                <a:gd name="T79" fmla="*/ 2 h 9"/>
                <a:gd name="T80" fmla="*/ 30 w 36"/>
                <a:gd name="T81" fmla="*/ 2 h 9"/>
                <a:gd name="T82" fmla="*/ 30 w 36"/>
                <a:gd name="T83" fmla="*/ 2 h 9"/>
                <a:gd name="T84" fmla="*/ 31 w 36"/>
                <a:gd name="T85" fmla="*/ 1 h 9"/>
                <a:gd name="T86" fmla="*/ 31 w 36"/>
                <a:gd name="T87" fmla="*/ 1 h 9"/>
                <a:gd name="T88" fmla="*/ 33 w 36"/>
                <a:gd name="T89" fmla="*/ 1 h 9"/>
                <a:gd name="T90" fmla="*/ 33 w 36"/>
                <a:gd name="T91" fmla="*/ 1 h 9"/>
                <a:gd name="T92" fmla="*/ 34 w 36"/>
                <a:gd name="T93" fmla="*/ 1 h 9"/>
                <a:gd name="T94" fmla="*/ 34 w 36"/>
                <a:gd name="T95" fmla="*/ 1 h 9"/>
                <a:gd name="T96" fmla="*/ 36 w 36"/>
                <a:gd name="T97" fmla="*/ 0 h 9"/>
                <a:gd name="T98" fmla="*/ 36 w 36"/>
                <a:gd name="T9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9">
                  <a:moveTo>
                    <a:pt x="0" y="9"/>
                  </a:moveTo>
                  <a:lnTo>
                    <a:pt x="0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06" name="Freeform 2182"/>
            <p:cNvSpPr>
              <a:spLocks/>
            </p:cNvSpPr>
            <p:nvPr/>
          </p:nvSpPr>
          <p:spPr bwMode="auto">
            <a:xfrm>
              <a:off x="5118298" y="-3251952"/>
              <a:ext cx="47776" cy="11622"/>
            </a:xfrm>
            <a:custGeom>
              <a:avLst/>
              <a:gdLst>
                <a:gd name="T0" fmla="*/ 0 w 37"/>
                <a:gd name="T1" fmla="*/ 9 h 9"/>
                <a:gd name="T2" fmla="*/ 1 w 37"/>
                <a:gd name="T3" fmla="*/ 9 h 9"/>
                <a:gd name="T4" fmla="*/ 1 w 37"/>
                <a:gd name="T5" fmla="*/ 9 h 9"/>
                <a:gd name="T6" fmla="*/ 3 w 37"/>
                <a:gd name="T7" fmla="*/ 9 h 9"/>
                <a:gd name="T8" fmla="*/ 3 w 37"/>
                <a:gd name="T9" fmla="*/ 9 h 9"/>
                <a:gd name="T10" fmla="*/ 4 w 37"/>
                <a:gd name="T11" fmla="*/ 8 h 9"/>
                <a:gd name="T12" fmla="*/ 4 w 37"/>
                <a:gd name="T13" fmla="*/ 8 h 9"/>
                <a:gd name="T14" fmla="*/ 6 w 37"/>
                <a:gd name="T15" fmla="*/ 8 h 9"/>
                <a:gd name="T16" fmla="*/ 6 w 37"/>
                <a:gd name="T17" fmla="*/ 8 h 9"/>
                <a:gd name="T18" fmla="*/ 7 w 37"/>
                <a:gd name="T19" fmla="*/ 7 h 9"/>
                <a:gd name="T20" fmla="*/ 7 w 37"/>
                <a:gd name="T21" fmla="*/ 7 h 9"/>
                <a:gd name="T22" fmla="*/ 9 w 37"/>
                <a:gd name="T23" fmla="*/ 7 h 9"/>
                <a:gd name="T24" fmla="*/ 9 w 37"/>
                <a:gd name="T25" fmla="*/ 7 h 9"/>
                <a:gd name="T26" fmla="*/ 10 w 37"/>
                <a:gd name="T27" fmla="*/ 7 h 9"/>
                <a:gd name="T28" fmla="*/ 10 w 37"/>
                <a:gd name="T29" fmla="*/ 7 h 9"/>
                <a:gd name="T30" fmla="*/ 12 w 37"/>
                <a:gd name="T31" fmla="*/ 6 h 9"/>
                <a:gd name="T32" fmla="*/ 12 w 37"/>
                <a:gd name="T33" fmla="*/ 6 h 9"/>
                <a:gd name="T34" fmla="*/ 13 w 37"/>
                <a:gd name="T35" fmla="*/ 6 h 9"/>
                <a:gd name="T36" fmla="*/ 13 w 37"/>
                <a:gd name="T37" fmla="*/ 6 h 9"/>
                <a:gd name="T38" fmla="*/ 15 w 37"/>
                <a:gd name="T39" fmla="*/ 6 h 9"/>
                <a:gd name="T40" fmla="*/ 15 w 37"/>
                <a:gd name="T41" fmla="*/ 6 h 9"/>
                <a:gd name="T42" fmla="*/ 16 w 37"/>
                <a:gd name="T43" fmla="*/ 5 h 9"/>
                <a:gd name="T44" fmla="*/ 16 w 37"/>
                <a:gd name="T45" fmla="*/ 5 h 9"/>
                <a:gd name="T46" fmla="*/ 18 w 37"/>
                <a:gd name="T47" fmla="*/ 5 h 9"/>
                <a:gd name="T48" fmla="*/ 18 w 37"/>
                <a:gd name="T49" fmla="*/ 5 h 9"/>
                <a:gd name="T50" fmla="*/ 19 w 37"/>
                <a:gd name="T51" fmla="*/ 4 h 9"/>
                <a:gd name="T52" fmla="*/ 19 w 37"/>
                <a:gd name="T53" fmla="*/ 4 h 9"/>
                <a:gd name="T54" fmla="*/ 21 w 37"/>
                <a:gd name="T55" fmla="*/ 4 h 9"/>
                <a:gd name="T56" fmla="*/ 21 w 37"/>
                <a:gd name="T57" fmla="*/ 4 h 9"/>
                <a:gd name="T58" fmla="*/ 22 w 37"/>
                <a:gd name="T59" fmla="*/ 4 h 9"/>
                <a:gd name="T60" fmla="*/ 22 w 37"/>
                <a:gd name="T61" fmla="*/ 4 h 9"/>
                <a:gd name="T62" fmla="*/ 24 w 37"/>
                <a:gd name="T63" fmla="*/ 3 h 9"/>
                <a:gd name="T64" fmla="*/ 24 w 37"/>
                <a:gd name="T65" fmla="*/ 3 h 9"/>
                <a:gd name="T66" fmla="*/ 25 w 37"/>
                <a:gd name="T67" fmla="*/ 3 h 9"/>
                <a:gd name="T68" fmla="*/ 25 w 37"/>
                <a:gd name="T69" fmla="*/ 3 h 9"/>
                <a:gd name="T70" fmla="*/ 27 w 37"/>
                <a:gd name="T71" fmla="*/ 3 h 9"/>
                <a:gd name="T72" fmla="*/ 27 w 37"/>
                <a:gd name="T73" fmla="*/ 3 h 9"/>
                <a:gd name="T74" fmla="*/ 28 w 37"/>
                <a:gd name="T75" fmla="*/ 2 h 9"/>
                <a:gd name="T76" fmla="*/ 28 w 37"/>
                <a:gd name="T77" fmla="*/ 2 h 9"/>
                <a:gd name="T78" fmla="*/ 30 w 37"/>
                <a:gd name="T79" fmla="*/ 2 h 9"/>
                <a:gd name="T80" fmla="*/ 30 w 37"/>
                <a:gd name="T81" fmla="*/ 2 h 9"/>
                <a:gd name="T82" fmla="*/ 31 w 37"/>
                <a:gd name="T83" fmla="*/ 1 h 9"/>
                <a:gd name="T84" fmla="*/ 31 w 37"/>
                <a:gd name="T85" fmla="*/ 1 h 9"/>
                <a:gd name="T86" fmla="*/ 33 w 37"/>
                <a:gd name="T87" fmla="*/ 1 h 9"/>
                <a:gd name="T88" fmla="*/ 33 w 37"/>
                <a:gd name="T89" fmla="*/ 1 h 9"/>
                <a:gd name="T90" fmla="*/ 34 w 37"/>
                <a:gd name="T91" fmla="*/ 0 h 9"/>
                <a:gd name="T92" fmla="*/ 34 w 37"/>
                <a:gd name="T93" fmla="*/ 0 h 9"/>
                <a:gd name="T94" fmla="*/ 36 w 37"/>
                <a:gd name="T95" fmla="*/ 0 h 9"/>
                <a:gd name="T96" fmla="*/ 36 w 37"/>
                <a:gd name="T97" fmla="*/ 0 h 9"/>
                <a:gd name="T98" fmla="*/ 37 w 37"/>
                <a:gd name="T9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9">
                  <a:moveTo>
                    <a:pt x="0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07" name="Freeform 2183"/>
            <p:cNvSpPr>
              <a:spLocks/>
            </p:cNvSpPr>
            <p:nvPr/>
          </p:nvSpPr>
          <p:spPr bwMode="auto">
            <a:xfrm>
              <a:off x="5166073" y="-3264865"/>
              <a:ext cx="46484" cy="12913"/>
            </a:xfrm>
            <a:custGeom>
              <a:avLst/>
              <a:gdLst>
                <a:gd name="T0" fmla="*/ 0 w 36"/>
                <a:gd name="T1" fmla="*/ 10 h 10"/>
                <a:gd name="T2" fmla="*/ 0 w 36"/>
                <a:gd name="T3" fmla="*/ 10 h 10"/>
                <a:gd name="T4" fmla="*/ 2 w 36"/>
                <a:gd name="T5" fmla="*/ 9 h 10"/>
                <a:gd name="T6" fmla="*/ 2 w 36"/>
                <a:gd name="T7" fmla="*/ 9 h 10"/>
                <a:gd name="T8" fmla="*/ 3 w 36"/>
                <a:gd name="T9" fmla="*/ 9 h 10"/>
                <a:gd name="T10" fmla="*/ 3 w 36"/>
                <a:gd name="T11" fmla="*/ 9 h 10"/>
                <a:gd name="T12" fmla="*/ 5 w 36"/>
                <a:gd name="T13" fmla="*/ 8 h 10"/>
                <a:gd name="T14" fmla="*/ 5 w 36"/>
                <a:gd name="T15" fmla="*/ 8 h 10"/>
                <a:gd name="T16" fmla="*/ 6 w 36"/>
                <a:gd name="T17" fmla="*/ 8 h 10"/>
                <a:gd name="T18" fmla="*/ 6 w 36"/>
                <a:gd name="T19" fmla="*/ 8 h 10"/>
                <a:gd name="T20" fmla="*/ 8 w 36"/>
                <a:gd name="T21" fmla="*/ 8 h 10"/>
                <a:gd name="T22" fmla="*/ 8 w 36"/>
                <a:gd name="T23" fmla="*/ 8 h 10"/>
                <a:gd name="T24" fmla="*/ 9 w 36"/>
                <a:gd name="T25" fmla="*/ 7 h 10"/>
                <a:gd name="T26" fmla="*/ 9 w 36"/>
                <a:gd name="T27" fmla="*/ 7 h 10"/>
                <a:gd name="T28" fmla="*/ 11 w 36"/>
                <a:gd name="T29" fmla="*/ 7 h 10"/>
                <a:gd name="T30" fmla="*/ 11 w 36"/>
                <a:gd name="T31" fmla="*/ 7 h 10"/>
                <a:gd name="T32" fmla="*/ 12 w 36"/>
                <a:gd name="T33" fmla="*/ 7 h 10"/>
                <a:gd name="T34" fmla="*/ 12 w 36"/>
                <a:gd name="T35" fmla="*/ 7 h 10"/>
                <a:gd name="T36" fmla="*/ 14 w 36"/>
                <a:gd name="T37" fmla="*/ 6 h 10"/>
                <a:gd name="T38" fmla="*/ 14 w 36"/>
                <a:gd name="T39" fmla="*/ 6 h 10"/>
                <a:gd name="T40" fmla="*/ 15 w 36"/>
                <a:gd name="T41" fmla="*/ 6 h 10"/>
                <a:gd name="T42" fmla="*/ 15 w 36"/>
                <a:gd name="T43" fmla="*/ 6 h 10"/>
                <a:gd name="T44" fmla="*/ 17 w 36"/>
                <a:gd name="T45" fmla="*/ 5 h 10"/>
                <a:gd name="T46" fmla="*/ 17 w 36"/>
                <a:gd name="T47" fmla="*/ 5 h 10"/>
                <a:gd name="T48" fmla="*/ 18 w 36"/>
                <a:gd name="T49" fmla="*/ 5 h 10"/>
                <a:gd name="T50" fmla="*/ 18 w 36"/>
                <a:gd name="T51" fmla="*/ 5 h 10"/>
                <a:gd name="T52" fmla="*/ 20 w 36"/>
                <a:gd name="T53" fmla="*/ 4 h 10"/>
                <a:gd name="T54" fmla="*/ 20 w 36"/>
                <a:gd name="T55" fmla="*/ 4 h 10"/>
                <a:gd name="T56" fmla="*/ 21 w 36"/>
                <a:gd name="T57" fmla="*/ 4 h 10"/>
                <a:gd name="T58" fmla="*/ 21 w 36"/>
                <a:gd name="T59" fmla="*/ 4 h 10"/>
                <a:gd name="T60" fmla="*/ 23 w 36"/>
                <a:gd name="T61" fmla="*/ 4 h 10"/>
                <a:gd name="T62" fmla="*/ 23 w 36"/>
                <a:gd name="T63" fmla="*/ 4 h 10"/>
                <a:gd name="T64" fmla="*/ 24 w 36"/>
                <a:gd name="T65" fmla="*/ 3 h 10"/>
                <a:gd name="T66" fmla="*/ 24 w 36"/>
                <a:gd name="T67" fmla="*/ 3 h 10"/>
                <a:gd name="T68" fmla="*/ 26 w 36"/>
                <a:gd name="T69" fmla="*/ 3 h 10"/>
                <a:gd name="T70" fmla="*/ 26 w 36"/>
                <a:gd name="T71" fmla="*/ 3 h 10"/>
                <a:gd name="T72" fmla="*/ 27 w 36"/>
                <a:gd name="T73" fmla="*/ 2 h 10"/>
                <a:gd name="T74" fmla="*/ 27 w 36"/>
                <a:gd name="T75" fmla="*/ 2 h 10"/>
                <a:gd name="T76" fmla="*/ 29 w 36"/>
                <a:gd name="T77" fmla="*/ 2 h 10"/>
                <a:gd name="T78" fmla="*/ 29 w 36"/>
                <a:gd name="T79" fmla="*/ 2 h 10"/>
                <a:gd name="T80" fmla="*/ 30 w 36"/>
                <a:gd name="T81" fmla="*/ 2 h 10"/>
                <a:gd name="T82" fmla="*/ 30 w 36"/>
                <a:gd name="T83" fmla="*/ 2 h 10"/>
                <a:gd name="T84" fmla="*/ 32 w 36"/>
                <a:gd name="T85" fmla="*/ 1 h 10"/>
                <a:gd name="T86" fmla="*/ 32 w 36"/>
                <a:gd name="T87" fmla="*/ 1 h 10"/>
                <a:gd name="T88" fmla="*/ 33 w 36"/>
                <a:gd name="T89" fmla="*/ 1 h 10"/>
                <a:gd name="T90" fmla="*/ 33 w 36"/>
                <a:gd name="T91" fmla="*/ 1 h 10"/>
                <a:gd name="T92" fmla="*/ 35 w 36"/>
                <a:gd name="T93" fmla="*/ 0 h 10"/>
                <a:gd name="T94" fmla="*/ 35 w 36"/>
                <a:gd name="T95" fmla="*/ 0 h 10"/>
                <a:gd name="T96" fmla="*/ 36 w 36"/>
                <a:gd name="T97" fmla="*/ 0 h 10"/>
                <a:gd name="T98" fmla="*/ 36 w 36"/>
                <a:gd name="T9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0">
                  <a:moveTo>
                    <a:pt x="0" y="10"/>
                  </a:moveTo>
                  <a:lnTo>
                    <a:pt x="0" y="10"/>
                  </a:lnTo>
                  <a:lnTo>
                    <a:pt x="2" y="9"/>
                  </a:lnTo>
                  <a:lnTo>
                    <a:pt x="2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08" name="Freeform 2184"/>
            <p:cNvSpPr>
              <a:spLocks/>
            </p:cNvSpPr>
            <p:nvPr/>
          </p:nvSpPr>
          <p:spPr bwMode="auto">
            <a:xfrm>
              <a:off x="5212557" y="-3279070"/>
              <a:ext cx="49066" cy="14205"/>
            </a:xfrm>
            <a:custGeom>
              <a:avLst/>
              <a:gdLst>
                <a:gd name="T0" fmla="*/ 0 w 38"/>
                <a:gd name="T1" fmla="*/ 11 h 11"/>
                <a:gd name="T2" fmla="*/ 2 w 38"/>
                <a:gd name="T3" fmla="*/ 10 h 11"/>
                <a:gd name="T4" fmla="*/ 2 w 38"/>
                <a:gd name="T5" fmla="*/ 10 h 11"/>
                <a:gd name="T6" fmla="*/ 3 w 38"/>
                <a:gd name="T7" fmla="*/ 10 h 11"/>
                <a:gd name="T8" fmla="*/ 3 w 38"/>
                <a:gd name="T9" fmla="*/ 10 h 11"/>
                <a:gd name="T10" fmla="*/ 5 w 38"/>
                <a:gd name="T11" fmla="*/ 10 h 11"/>
                <a:gd name="T12" fmla="*/ 5 w 38"/>
                <a:gd name="T13" fmla="*/ 10 h 11"/>
                <a:gd name="T14" fmla="*/ 6 w 38"/>
                <a:gd name="T15" fmla="*/ 9 h 11"/>
                <a:gd name="T16" fmla="*/ 6 w 38"/>
                <a:gd name="T17" fmla="*/ 9 h 11"/>
                <a:gd name="T18" fmla="*/ 8 w 38"/>
                <a:gd name="T19" fmla="*/ 9 h 11"/>
                <a:gd name="T20" fmla="*/ 8 w 38"/>
                <a:gd name="T21" fmla="*/ 9 h 11"/>
                <a:gd name="T22" fmla="*/ 9 w 38"/>
                <a:gd name="T23" fmla="*/ 8 h 11"/>
                <a:gd name="T24" fmla="*/ 9 w 38"/>
                <a:gd name="T25" fmla="*/ 8 h 11"/>
                <a:gd name="T26" fmla="*/ 11 w 38"/>
                <a:gd name="T27" fmla="*/ 8 h 11"/>
                <a:gd name="T28" fmla="*/ 11 w 38"/>
                <a:gd name="T29" fmla="*/ 8 h 11"/>
                <a:gd name="T30" fmla="*/ 12 w 38"/>
                <a:gd name="T31" fmla="*/ 7 h 11"/>
                <a:gd name="T32" fmla="*/ 12 w 38"/>
                <a:gd name="T33" fmla="*/ 7 h 11"/>
                <a:gd name="T34" fmla="*/ 14 w 38"/>
                <a:gd name="T35" fmla="*/ 7 h 11"/>
                <a:gd name="T36" fmla="*/ 14 w 38"/>
                <a:gd name="T37" fmla="*/ 7 h 11"/>
                <a:gd name="T38" fmla="*/ 15 w 38"/>
                <a:gd name="T39" fmla="*/ 7 h 11"/>
                <a:gd name="T40" fmla="*/ 15 w 38"/>
                <a:gd name="T41" fmla="*/ 7 h 11"/>
                <a:gd name="T42" fmla="*/ 17 w 38"/>
                <a:gd name="T43" fmla="*/ 6 h 11"/>
                <a:gd name="T44" fmla="*/ 17 w 38"/>
                <a:gd name="T45" fmla="*/ 6 h 11"/>
                <a:gd name="T46" fmla="*/ 18 w 38"/>
                <a:gd name="T47" fmla="*/ 6 h 11"/>
                <a:gd name="T48" fmla="*/ 18 w 38"/>
                <a:gd name="T49" fmla="*/ 6 h 11"/>
                <a:gd name="T50" fmla="*/ 20 w 38"/>
                <a:gd name="T51" fmla="*/ 5 h 11"/>
                <a:gd name="T52" fmla="*/ 20 w 38"/>
                <a:gd name="T53" fmla="*/ 5 h 11"/>
                <a:gd name="T54" fmla="*/ 21 w 38"/>
                <a:gd name="T55" fmla="*/ 5 h 11"/>
                <a:gd name="T56" fmla="*/ 21 w 38"/>
                <a:gd name="T57" fmla="*/ 5 h 11"/>
                <a:gd name="T58" fmla="*/ 23 w 38"/>
                <a:gd name="T59" fmla="*/ 4 h 11"/>
                <a:gd name="T60" fmla="*/ 23 w 38"/>
                <a:gd name="T61" fmla="*/ 4 h 11"/>
                <a:gd name="T62" fmla="*/ 24 w 38"/>
                <a:gd name="T63" fmla="*/ 4 h 11"/>
                <a:gd name="T64" fmla="*/ 24 w 38"/>
                <a:gd name="T65" fmla="*/ 4 h 11"/>
                <a:gd name="T66" fmla="*/ 26 w 38"/>
                <a:gd name="T67" fmla="*/ 4 h 11"/>
                <a:gd name="T68" fmla="*/ 26 w 38"/>
                <a:gd name="T69" fmla="*/ 4 h 11"/>
                <a:gd name="T70" fmla="*/ 27 w 38"/>
                <a:gd name="T71" fmla="*/ 3 h 11"/>
                <a:gd name="T72" fmla="*/ 27 w 38"/>
                <a:gd name="T73" fmla="*/ 3 h 11"/>
                <a:gd name="T74" fmla="*/ 29 w 38"/>
                <a:gd name="T75" fmla="*/ 3 h 11"/>
                <a:gd name="T76" fmla="*/ 29 w 38"/>
                <a:gd name="T77" fmla="*/ 3 h 11"/>
                <a:gd name="T78" fmla="*/ 30 w 38"/>
                <a:gd name="T79" fmla="*/ 2 h 11"/>
                <a:gd name="T80" fmla="*/ 30 w 38"/>
                <a:gd name="T81" fmla="*/ 2 h 11"/>
                <a:gd name="T82" fmla="*/ 32 w 38"/>
                <a:gd name="T83" fmla="*/ 2 h 11"/>
                <a:gd name="T84" fmla="*/ 32 w 38"/>
                <a:gd name="T85" fmla="*/ 2 h 11"/>
                <a:gd name="T86" fmla="*/ 33 w 38"/>
                <a:gd name="T87" fmla="*/ 1 h 11"/>
                <a:gd name="T88" fmla="*/ 33 w 38"/>
                <a:gd name="T89" fmla="*/ 1 h 11"/>
                <a:gd name="T90" fmla="*/ 35 w 38"/>
                <a:gd name="T91" fmla="*/ 1 h 11"/>
                <a:gd name="T92" fmla="*/ 35 w 38"/>
                <a:gd name="T93" fmla="*/ 1 h 11"/>
                <a:gd name="T94" fmla="*/ 36 w 38"/>
                <a:gd name="T95" fmla="*/ 1 h 11"/>
                <a:gd name="T96" fmla="*/ 36 w 38"/>
                <a:gd name="T97" fmla="*/ 1 h 11"/>
                <a:gd name="T98" fmla="*/ 38 w 38"/>
                <a:gd name="T9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1">
                  <a:moveTo>
                    <a:pt x="0" y="11"/>
                  </a:moveTo>
                  <a:lnTo>
                    <a:pt x="2" y="10"/>
                  </a:lnTo>
                  <a:lnTo>
                    <a:pt x="2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9"/>
                  </a:lnTo>
                  <a:lnTo>
                    <a:pt x="6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09" name="Freeform 2185"/>
            <p:cNvSpPr>
              <a:spLocks/>
            </p:cNvSpPr>
            <p:nvPr/>
          </p:nvSpPr>
          <p:spPr bwMode="auto">
            <a:xfrm>
              <a:off x="5261623" y="-3293274"/>
              <a:ext cx="46484" cy="14205"/>
            </a:xfrm>
            <a:custGeom>
              <a:avLst/>
              <a:gdLst>
                <a:gd name="T0" fmla="*/ 0 w 36"/>
                <a:gd name="T1" fmla="*/ 11 h 11"/>
                <a:gd name="T2" fmla="*/ 0 w 36"/>
                <a:gd name="T3" fmla="*/ 11 h 11"/>
                <a:gd name="T4" fmla="*/ 1 w 36"/>
                <a:gd name="T5" fmla="*/ 11 h 11"/>
                <a:gd name="T6" fmla="*/ 1 w 36"/>
                <a:gd name="T7" fmla="*/ 11 h 11"/>
                <a:gd name="T8" fmla="*/ 3 w 36"/>
                <a:gd name="T9" fmla="*/ 10 h 11"/>
                <a:gd name="T10" fmla="*/ 3 w 36"/>
                <a:gd name="T11" fmla="*/ 10 h 11"/>
                <a:gd name="T12" fmla="*/ 4 w 36"/>
                <a:gd name="T13" fmla="*/ 10 h 11"/>
                <a:gd name="T14" fmla="*/ 4 w 36"/>
                <a:gd name="T15" fmla="*/ 10 h 11"/>
                <a:gd name="T16" fmla="*/ 6 w 36"/>
                <a:gd name="T17" fmla="*/ 9 h 11"/>
                <a:gd name="T18" fmla="*/ 6 w 36"/>
                <a:gd name="T19" fmla="*/ 9 h 11"/>
                <a:gd name="T20" fmla="*/ 7 w 36"/>
                <a:gd name="T21" fmla="*/ 9 h 11"/>
                <a:gd name="T22" fmla="*/ 7 w 36"/>
                <a:gd name="T23" fmla="*/ 9 h 11"/>
                <a:gd name="T24" fmla="*/ 9 w 36"/>
                <a:gd name="T25" fmla="*/ 8 h 11"/>
                <a:gd name="T26" fmla="*/ 9 w 36"/>
                <a:gd name="T27" fmla="*/ 8 h 11"/>
                <a:gd name="T28" fmla="*/ 10 w 36"/>
                <a:gd name="T29" fmla="*/ 8 h 11"/>
                <a:gd name="T30" fmla="*/ 10 w 36"/>
                <a:gd name="T31" fmla="*/ 8 h 11"/>
                <a:gd name="T32" fmla="*/ 12 w 36"/>
                <a:gd name="T33" fmla="*/ 8 h 11"/>
                <a:gd name="T34" fmla="*/ 12 w 36"/>
                <a:gd name="T35" fmla="*/ 8 h 11"/>
                <a:gd name="T36" fmla="*/ 13 w 36"/>
                <a:gd name="T37" fmla="*/ 7 h 11"/>
                <a:gd name="T38" fmla="*/ 13 w 36"/>
                <a:gd name="T39" fmla="*/ 7 h 11"/>
                <a:gd name="T40" fmla="*/ 15 w 36"/>
                <a:gd name="T41" fmla="*/ 6 h 11"/>
                <a:gd name="T42" fmla="*/ 15 w 36"/>
                <a:gd name="T43" fmla="*/ 6 h 11"/>
                <a:gd name="T44" fmla="*/ 16 w 36"/>
                <a:gd name="T45" fmla="*/ 6 h 11"/>
                <a:gd name="T46" fmla="*/ 16 w 36"/>
                <a:gd name="T47" fmla="*/ 6 h 11"/>
                <a:gd name="T48" fmla="*/ 18 w 36"/>
                <a:gd name="T49" fmla="*/ 6 h 11"/>
                <a:gd name="T50" fmla="*/ 18 w 36"/>
                <a:gd name="T51" fmla="*/ 6 h 11"/>
                <a:gd name="T52" fmla="*/ 19 w 36"/>
                <a:gd name="T53" fmla="*/ 5 h 11"/>
                <a:gd name="T54" fmla="*/ 19 w 36"/>
                <a:gd name="T55" fmla="*/ 5 h 11"/>
                <a:gd name="T56" fmla="*/ 21 w 36"/>
                <a:gd name="T57" fmla="*/ 5 h 11"/>
                <a:gd name="T58" fmla="*/ 21 w 36"/>
                <a:gd name="T59" fmla="*/ 5 h 11"/>
                <a:gd name="T60" fmla="*/ 22 w 36"/>
                <a:gd name="T61" fmla="*/ 4 h 11"/>
                <a:gd name="T62" fmla="*/ 22 w 36"/>
                <a:gd name="T63" fmla="*/ 4 h 11"/>
                <a:gd name="T64" fmla="*/ 24 w 36"/>
                <a:gd name="T65" fmla="*/ 4 h 11"/>
                <a:gd name="T66" fmla="*/ 24 w 36"/>
                <a:gd name="T67" fmla="*/ 4 h 11"/>
                <a:gd name="T68" fmla="*/ 25 w 36"/>
                <a:gd name="T69" fmla="*/ 3 h 11"/>
                <a:gd name="T70" fmla="*/ 25 w 36"/>
                <a:gd name="T71" fmla="*/ 3 h 11"/>
                <a:gd name="T72" fmla="*/ 27 w 36"/>
                <a:gd name="T73" fmla="*/ 3 h 11"/>
                <a:gd name="T74" fmla="*/ 27 w 36"/>
                <a:gd name="T75" fmla="*/ 3 h 11"/>
                <a:gd name="T76" fmla="*/ 28 w 36"/>
                <a:gd name="T77" fmla="*/ 2 h 11"/>
                <a:gd name="T78" fmla="*/ 28 w 36"/>
                <a:gd name="T79" fmla="*/ 2 h 11"/>
                <a:gd name="T80" fmla="*/ 30 w 36"/>
                <a:gd name="T81" fmla="*/ 2 h 11"/>
                <a:gd name="T82" fmla="*/ 30 w 36"/>
                <a:gd name="T83" fmla="*/ 2 h 11"/>
                <a:gd name="T84" fmla="*/ 31 w 36"/>
                <a:gd name="T85" fmla="*/ 2 h 11"/>
                <a:gd name="T86" fmla="*/ 31 w 36"/>
                <a:gd name="T87" fmla="*/ 2 h 11"/>
                <a:gd name="T88" fmla="*/ 33 w 36"/>
                <a:gd name="T89" fmla="*/ 1 h 11"/>
                <a:gd name="T90" fmla="*/ 33 w 36"/>
                <a:gd name="T91" fmla="*/ 1 h 11"/>
                <a:gd name="T92" fmla="*/ 34 w 36"/>
                <a:gd name="T93" fmla="*/ 1 h 11"/>
                <a:gd name="T94" fmla="*/ 34 w 36"/>
                <a:gd name="T95" fmla="*/ 0 h 11"/>
                <a:gd name="T96" fmla="*/ 36 w 36"/>
                <a:gd name="T97" fmla="*/ 0 h 11"/>
                <a:gd name="T98" fmla="*/ 36 w 36"/>
                <a:gd name="T9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1">
                  <a:moveTo>
                    <a:pt x="0" y="11"/>
                  </a:move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10" name="Freeform 2186"/>
            <p:cNvSpPr>
              <a:spLocks/>
            </p:cNvSpPr>
            <p:nvPr/>
          </p:nvSpPr>
          <p:spPr bwMode="auto">
            <a:xfrm>
              <a:off x="5308107" y="-3308770"/>
              <a:ext cx="47776" cy="15496"/>
            </a:xfrm>
            <a:custGeom>
              <a:avLst/>
              <a:gdLst>
                <a:gd name="T0" fmla="*/ 0 w 37"/>
                <a:gd name="T1" fmla="*/ 12 h 12"/>
                <a:gd name="T2" fmla="*/ 1 w 37"/>
                <a:gd name="T3" fmla="*/ 12 h 12"/>
                <a:gd name="T4" fmla="*/ 1 w 37"/>
                <a:gd name="T5" fmla="*/ 12 h 12"/>
                <a:gd name="T6" fmla="*/ 3 w 37"/>
                <a:gd name="T7" fmla="*/ 11 h 12"/>
                <a:gd name="T8" fmla="*/ 3 w 37"/>
                <a:gd name="T9" fmla="*/ 11 h 12"/>
                <a:gd name="T10" fmla="*/ 4 w 37"/>
                <a:gd name="T11" fmla="*/ 11 h 12"/>
                <a:gd name="T12" fmla="*/ 4 w 37"/>
                <a:gd name="T13" fmla="*/ 11 h 12"/>
                <a:gd name="T14" fmla="*/ 6 w 37"/>
                <a:gd name="T15" fmla="*/ 10 h 12"/>
                <a:gd name="T16" fmla="*/ 6 w 37"/>
                <a:gd name="T17" fmla="*/ 10 h 12"/>
                <a:gd name="T18" fmla="*/ 7 w 37"/>
                <a:gd name="T19" fmla="*/ 10 h 12"/>
                <a:gd name="T20" fmla="*/ 7 w 37"/>
                <a:gd name="T21" fmla="*/ 10 h 12"/>
                <a:gd name="T22" fmla="*/ 9 w 37"/>
                <a:gd name="T23" fmla="*/ 9 h 12"/>
                <a:gd name="T24" fmla="*/ 9 w 37"/>
                <a:gd name="T25" fmla="*/ 9 h 12"/>
                <a:gd name="T26" fmla="*/ 10 w 37"/>
                <a:gd name="T27" fmla="*/ 9 h 12"/>
                <a:gd name="T28" fmla="*/ 10 w 37"/>
                <a:gd name="T29" fmla="*/ 9 h 12"/>
                <a:gd name="T30" fmla="*/ 12 w 37"/>
                <a:gd name="T31" fmla="*/ 8 h 12"/>
                <a:gd name="T32" fmla="*/ 12 w 37"/>
                <a:gd name="T33" fmla="*/ 8 h 12"/>
                <a:gd name="T34" fmla="*/ 13 w 37"/>
                <a:gd name="T35" fmla="*/ 8 h 12"/>
                <a:gd name="T36" fmla="*/ 13 w 37"/>
                <a:gd name="T37" fmla="*/ 8 h 12"/>
                <a:gd name="T38" fmla="*/ 15 w 37"/>
                <a:gd name="T39" fmla="*/ 8 h 12"/>
                <a:gd name="T40" fmla="*/ 15 w 37"/>
                <a:gd name="T41" fmla="*/ 8 h 12"/>
                <a:gd name="T42" fmla="*/ 16 w 37"/>
                <a:gd name="T43" fmla="*/ 7 h 12"/>
                <a:gd name="T44" fmla="*/ 16 w 37"/>
                <a:gd name="T45" fmla="*/ 7 h 12"/>
                <a:gd name="T46" fmla="*/ 18 w 37"/>
                <a:gd name="T47" fmla="*/ 6 h 12"/>
                <a:gd name="T48" fmla="*/ 18 w 37"/>
                <a:gd name="T49" fmla="*/ 6 h 12"/>
                <a:gd name="T50" fmla="*/ 19 w 37"/>
                <a:gd name="T51" fmla="*/ 6 h 12"/>
                <a:gd name="T52" fmla="*/ 19 w 37"/>
                <a:gd name="T53" fmla="*/ 6 h 12"/>
                <a:gd name="T54" fmla="*/ 21 w 37"/>
                <a:gd name="T55" fmla="*/ 6 h 12"/>
                <a:gd name="T56" fmla="*/ 21 w 37"/>
                <a:gd name="T57" fmla="*/ 6 h 12"/>
                <a:gd name="T58" fmla="*/ 22 w 37"/>
                <a:gd name="T59" fmla="*/ 5 h 12"/>
                <a:gd name="T60" fmla="*/ 22 w 37"/>
                <a:gd name="T61" fmla="*/ 5 h 12"/>
                <a:gd name="T62" fmla="*/ 24 w 37"/>
                <a:gd name="T63" fmla="*/ 5 h 12"/>
                <a:gd name="T64" fmla="*/ 24 w 37"/>
                <a:gd name="T65" fmla="*/ 5 h 12"/>
                <a:gd name="T66" fmla="*/ 25 w 37"/>
                <a:gd name="T67" fmla="*/ 4 h 12"/>
                <a:gd name="T68" fmla="*/ 25 w 37"/>
                <a:gd name="T69" fmla="*/ 4 h 12"/>
                <a:gd name="T70" fmla="*/ 27 w 37"/>
                <a:gd name="T71" fmla="*/ 3 h 12"/>
                <a:gd name="T72" fmla="*/ 27 w 37"/>
                <a:gd name="T73" fmla="*/ 3 h 12"/>
                <a:gd name="T74" fmla="*/ 28 w 37"/>
                <a:gd name="T75" fmla="*/ 3 h 12"/>
                <a:gd name="T76" fmla="*/ 28 w 37"/>
                <a:gd name="T77" fmla="*/ 3 h 12"/>
                <a:gd name="T78" fmla="*/ 30 w 37"/>
                <a:gd name="T79" fmla="*/ 3 h 12"/>
                <a:gd name="T80" fmla="*/ 30 w 37"/>
                <a:gd name="T81" fmla="*/ 3 h 12"/>
                <a:gd name="T82" fmla="*/ 31 w 37"/>
                <a:gd name="T83" fmla="*/ 2 h 12"/>
                <a:gd name="T84" fmla="*/ 31 w 37"/>
                <a:gd name="T85" fmla="*/ 2 h 12"/>
                <a:gd name="T86" fmla="*/ 33 w 37"/>
                <a:gd name="T87" fmla="*/ 2 h 12"/>
                <a:gd name="T88" fmla="*/ 33 w 37"/>
                <a:gd name="T89" fmla="*/ 2 h 12"/>
                <a:gd name="T90" fmla="*/ 34 w 37"/>
                <a:gd name="T91" fmla="*/ 1 h 12"/>
                <a:gd name="T92" fmla="*/ 34 w 37"/>
                <a:gd name="T93" fmla="*/ 1 h 12"/>
                <a:gd name="T94" fmla="*/ 36 w 37"/>
                <a:gd name="T95" fmla="*/ 1 h 12"/>
                <a:gd name="T96" fmla="*/ 36 w 37"/>
                <a:gd name="T97" fmla="*/ 1 h 12"/>
                <a:gd name="T98" fmla="*/ 37 w 37"/>
                <a:gd name="T9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2">
                  <a:moveTo>
                    <a:pt x="0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9" y="9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11" name="Freeform 2187"/>
            <p:cNvSpPr>
              <a:spLocks/>
            </p:cNvSpPr>
            <p:nvPr/>
          </p:nvSpPr>
          <p:spPr bwMode="auto">
            <a:xfrm>
              <a:off x="5355883" y="-3324266"/>
              <a:ext cx="46484" cy="15496"/>
            </a:xfrm>
            <a:custGeom>
              <a:avLst/>
              <a:gdLst>
                <a:gd name="T0" fmla="*/ 0 w 36"/>
                <a:gd name="T1" fmla="*/ 12 h 12"/>
                <a:gd name="T2" fmla="*/ 0 w 36"/>
                <a:gd name="T3" fmla="*/ 12 h 12"/>
                <a:gd name="T4" fmla="*/ 2 w 36"/>
                <a:gd name="T5" fmla="*/ 12 h 12"/>
                <a:gd name="T6" fmla="*/ 2 w 36"/>
                <a:gd name="T7" fmla="*/ 12 h 12"/>
                <a:gd name="T8" fmla="*/ 3 w 36"/>
                <a:gd name="T9" fmla="*/ 11 h 12"/>
                <a:gd name="T10" fmla="*/ 3 w 36"/>
                <a:gd name="T11" fmla="*/ 11 h 12"/>
                <a:gd name="T12" fmla="*/ 5 w 36"/>
                <a:gd name="T13" fmla="*/ 11 h 12"/>
                <a:gd name="T14" fmla="*/ 5 w 36"/>
                <a:gd name="T15" fmla="*/ 11 h 12"/>
                <a:gd name="T16" fmla="*/ 6 w 36"/>
                <a:gd name="T17" fmla="*/ 10 h 12"/>
                <a:gd name="T18" fmla="*/ 6 w 36"/>
                <a:gd name="T19" fmla="*/ 10 h 12"/>
                <a:gd name="T20" fmla="*/ 8 w 36"/>
                <a:gd name="T21" fmla="*/ 10 h 12"/>
                <a:gd name="T22" fmla="*/ 8 w 36"/>
                <a:gd name="T23" fmla="*/ 10 h 12"/>
                <a:gd name="T24" fmla="*/ 9 w 36"/>
                <a:gd name="T25" fmla="*/ 9 h 12"/>
                <a:gd name="T26" fmla="*/ 9 w 36"/>
                <a:gd name="T27" fmla="*/ 9 h 12"/>
                <a:gd name="T28" fmla="*/ 11 w 36"/>
                <a:gd name="T29" fmla="*/ 9 h 12"/>
                <a:gd name="T30" fmla="*/ 11 w 36"/>
                <a:gd name="T31" fmla="*/ 9 h 12"/>
                <a:gd name="T32" fmla="*/ 12 w 36"/>
                <a:gd name="T33" fmla="*/ 8 h 12"/>
                <a:gd name="T34" fmla="*/ 12 w 36"/>
                <a:gd name="T35" fmla="*/ 8 h 12"/>
                <a:gd name="T36" fmla="*/ 14 w 36"/>
                <a:gd name="T37" fmla="*/ 8 h 12"/>
                <a:gd name="T38" fmla="*/ 14 w 36"/>
                <a:gd name="T39" fmla="*/ 8 h 12"/>
                <a:gd name="T40" fmla="*/ 15 w 36"/>
                <a:gd name="T41" fmla="*/ 7 h 12"/>
                <a:gd name="T42" fmla="*/ 15 w 36"/>
                <a:gd name="T43" fmla="*/ 7 h 12"/>
                <a:gd name="T44" fmla="*/ 17 w 36"/>
                <a:gd name="T45" fmla="*/ 7 h 12"/>
                <a:gd name="T46" fmla="*/ 17 w 36"/>
                <a:gd name="T47" fmla="*/ 7 h 12"/>
                <a:gd name="T48" fmla="*/ 18 w 36"/>
                <a:gd name="T49" fmla="*/ 6 h 12"/>
                <a:gd name="T50" fmla="*/ 18 w 36"/>
                <a:gd name="T51" fmla="*/ 6 h 12"/>
                <a:gd name="T52" fmla="*/ 20 w 36"/>
                <a:gd name="T53" fmla="*/ 6 h 12"/>
                <a:gd name="T54" fmla="*/ 20 w 36"/>
                <a:gd name="T55" fmla="*/ 6 h 12"/>
                <a:gd name="T56" fmla="*/ 21 w 36"/>
                <a:gd name="T57" fmla="*/ 5 h 12"/>
                <a:gd name="T58" fmla="*/ 21 w 36"/>
                <a:gd name="T59" fmla="*/ 5 h 12"/>
                <a:gd name="T60" fmla="*/ 23 w 36"/>
                <a:gd name="T61" fmla="*/ 5 h 12"/>
                <a:gd name="T62" fmla="*/ 23 w 36"/>
                <a:gd name="T63" fmla="*/ 5 h 12"/>
                <a:gd name="T64" fmla="*/ 24 w 36"/>
                <a:gd name="T65" fmla="*/ 4 h 12"/>
                <a:gd name="T66" fmla="*/ 24 w 36"/>
                <a:gd name="T67" fmla="*/ 4 h 12"/>
                <a:gd name="T68" fmla="*/ 26 w 36"/>
                <a:gd name="T69" fmla="*/ 4 h 12"/>
                <a:gd name="T70" fmla="*/ 26 w 36"/>
                <a:gd name="T71" fmla="*/ 4 h 12"/>
                <a:gd name="T72" fmla="*/ 27 w 36"/>
                <a:gd name="T73" fmla="*/ 3 h 12"/>
                <a:gd name="T74" fmla="*/ 27 w 36"/>
                <a:gd name="T75" fmla="*/ 3 h 12"/>
                <a:gd name="T76" fmla="*/ 29 w 36"/>
                <a:gd name="T77" fmla="*/ 3 h 12"/>
                <a:gd name="T78" fmla="*/ 29 w 36"/>
                <a:gd name="T79" fmla="*/ 3 h 12"/>
                <a:gd name="T80" fmla="*/ 30 w 36"/>
                <a:gd name="T81" fmla="*/ 2 h 12"/>
                <a:gd name="T82" fmla="*/ 30 w 36"/>
                <a:gd name="T83" fmla="*/ 2 h 12"/>
                <a:gd name="T84" fmla="*/ 32 w 36"/>
                <a:gd name="T85" fmla="*/ 2 h 12"/>
                <a:gd name="T86" fmla="*/ 32 w 36"/>
                <a:gd name="T87" fmla="*/ 2 h 12"/>
                <a:gd name="T88" fmla="*/ 33 w 36"/>
                <a:gd name="T89" fmla="*/ 1 h 12"/>
                <a:gd name="T90" fmla="*/ 33 w 36"/>
                <a:gd name="T91" fmla="*/ 1 h 12"/>
                <a:gd name="T92" fmla="*/ 35 w 36"/>
                <a:gd name="T93" fmla="*/ 0 h 12"/>
                <a:gd name="T94" fmla="*/ 35 w 36"/>
                <a:gd name="T95" fmla="*/ 0 h 12"/>
                <a:gd name="T96" fmla="*/ 36 w 36"/>
                <a:gd name="T97" fmla="*/ 0 h 12"/>
                <a:gd name="T98" fmla="*/ 36 w 36"/>
                <a:gd name="T9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2">
                  <a:moveTo>
                    <a:pt x="0" y="12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12" name="Freeform 2188"/>
            <p:cNvSpPr>
              <a:spLocks/>
            </p:cNvSpPr>
            <p:nvPr/>
          </p:nvSpPr>
          <p:spPr bwMode="auto">
            <a:xfrm>
              <a:off x="5402367" y="-3341053"/>
              <a:ext cx="49066" cy="16787"/>
            </a:xfrm>
            <a:custGeom>
              <a:avLst/>
              <a:gdLst>
                <a:gd name="T0" fmla="*/ 0 w 38"/>
                <a:gd name="T1" fmla="*/ 13 h 13"/>
                <a:gd name="T2" fmla="*/ 2 w 38"/>
                <a:gd name="T3" fmla="*/ 13 h 13"/>
                <a:gd name="T4" fmla="*/ 2 w 38"/>
                <a:gd name="T5" fmla="*/ 12 h 13"/>
                <a:gd name="T6" fmla="*/ 3 w 38"/>
                <a:gd name="T7" fmla="*/ 12 h 13"/>
                <a:gd name="T8" fmla="*/ 3 w 38"/>
                <a:gd name="T9" fmla="*/ 12 h 13"/>
                <a:gd name="T10" fmla="*/ 5 w 38"/>
                <a:gd name="T11" fmla="*/ 12 h 13"/>
                <a:gd name="T12" fmla="*/ 5 w 38"/>
                <a:gd name="T13" fmla="*/ 12 h 13"/>
                <a:gd name="T14" fmla="*/ 6 w 38"/>
                <a:gd name="T15" fmla="*/ 11 h 13"/>
                <a:gd name="T16" fmla="*/ 6 w 38"/>
                <a:gd name="T17" fmla="*/ 11 h 13"/>
                <a:gd name="T18" fmla="*/ 8 w 38"/>
                <a:gd name="T19" fmla="*/ 10 h 13"/>
                <a:gd name="T20" fmla="*/ 8 w 38"/>
                <a:gd name="T21" fmla="*/ 10 h 13"/>
                <a:gd name="T22" fmla="*/ 9 w 38"/>
                <a:gd name="T23" fmla="*/ 10 h 13"/>
                <a:gd name="T24" fmla="*/ 9 w 38"/>
                <a:gd name="T25" fmla="*/ 10 h 13"/>
                <a:gd name="T26" fmla="*/ 11 w 38"/>
                <a:gd name="T27" fmla="*/ 9 h 13"/>
                <a:gd name="T28" fmla="*/ 11 w 38"/>
                <a:gd name="T29" fmla="*/ 9 h 13"/>
                <a:gd name="T30" fmla="*/ 12 w 38"/>
                <a:gd name="T31" fmla="*/ 9 h 13"/>
                <a:gd name="T32" fmla="*/ 12 w 38"/>
                <a:gd name="T33" fmla="*/ 9 h 13"/>
                <a:gd name="T34" fmla="*/ 14 w 38"/>
                <a:gd name="T35" fmla="*/ 8 h 13"/>
                <a:gd name="T36" fmla="*/ 14 w 38"/>
                <a:gd name="T37" fmla="*/ 8 h 13"/>
                <a:gd name="T38" fmla="*/ 15 w 38"/>
                <a:gd name="T39" fmla="*/ 8 h 13"/>
                <a:gd name="T40" fmla="*/ 15 w 38"/>
                <a:gd name="T41" fmla="*/ 8 h 13"/>
                <a:gd name="T42" fmla="*/ 17 w 38"/>
                <a:gd name="T43" fmla="*/ 7 h 13"/>
                <a:gd name="T44" fmla="*/ 17 w 38"/>
                <a:gd name="T45" fmla="*/ 7 h 13"/>
                <a:gd name="T46" fmla="*/ 18 w 38"/>
                <a:gd name="T47" fmla="*/ 7 h 13"/>
                <a:gd name="T48" fmla="*/ 18 w 38"/>
                <a:gd name="T49" fmla="*/ 7 h 13"/>
                <a:gd name="T50" fmla="*/ 20 w 38"/>
                <a:gd name="T51" fmla="*/ 6 h 13"/>
                <a:gd name="T52" fmla="*/ 20 w 38"/>
                <a:gd name="T53" fmla="*/ 6 h 13"/>
                <a:gd name="T54" fmla="*/ 21 w 38"/>
                <a:gd name="T55" fmla="*/ 6 h 13"/>
                <a:gd name="T56" fmla="*/ 21 w 38"/>
                <a:gd name="T57" fmla="*/ 6 h 13"/>
                <a:gd name="T58" fmla="*/ 23 w 38"/>
                <a:gd name="T59" fmla="*/ 5 h 13"/>
                <a:gd name="T60" fmla="*/ 23 w 38"/>
                <a:gd name="T61" fmla="*/ 5 h 13"/>
                <a:gd name="T62" fmla="*/ 24 w 38"/>
                <a:gd name="T63" fmla="*/ 4 h 13"/>
                <a:gd name="T64" fmla="*/ 24 w 38"/>
                <a:gd name="T65" fmla="*/ 4 h 13"/>
                <a:gd name="T66" fmla="*/ 26 w 38"/>
                <a:gd name="T67" fmla="*/ 4 h 13"/>
                <a:gd name="T68" fmla="*/ 26 w 38"/>
                <a:gd name="T69" fmla="*/ 4 h 13"/>
                <a:gd name="T70" fmla="*/ 27 w 38"/>
                <a:gd name="T71" fmla="*/ 4 h 13"/>
                <a:gd name="T72" fmla="*/ 27 w 38"/>
                <a:gd name="T73" fmla="*/ 4 h 13"/>
                <a:gd name="T74" fmla="*/ 29 w 38"/>
                <a:gd name="T75" fmla="*/ 3 h 13"/>
                <a:gd name="T76" fmla="*/ 29 w 38"/>
                <a:gd name="T77" fmla="*/ 3 h 13"/>
                <a:gd name="T78" fmla="*/ 30 w 38"/>
                <a:gd name="T79" fmla="*/ 3 h 13"/>
                <a:gd name="T80" fmla="*/ 30 w 38"/>
                <a:gd name="T81" fmla="*/ 3 h 13"/>
                <a:gd name="T82" fmla="*/ 32 w 38"/>
                <a:gd name="T83" fmla="*/ 2 h 13"/>
                <a:gd name="T84" fmla="*/ 32 w 38"/>
                <a:gd name="T85" fmla="*/ 2 h 13"/>
                <a:gd name="T86" fmla="*/ 33 w 38"/>
                <a:gd name="T87" fmla="*/ 1 h 13"/>
                <a:gd name="T88" fmla="*/ 33 w 38"/>
                <a:gd name="T89" fmla="*/ 1 h 13"/>
                <a:gd name="T90" fmla="*/ 35 w 38"/>
                <a:gd name="T91" fmla="*/ 1 h 13"/>
                <a:gd name="T92" fmla="*/ 35 w 38"/>
                <a:gd name="T93" fmla="*/ 1 h 13"/>
                <a:gd name="T94" fmla="*/ 36 w 38"/>
                <a:gd name="T95" fmla="*/ 0 h 13"/>
                <a:gd name="T96" fmla="*/ 36 w 38"/>
                <a:gd name="T97" fmla="*/ 0 h 13"/>
                <a:gd name="T98" fmla="*/ 38 w 38"/>
                <a:gd name="T9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3">
                  <a:moveTo>
                    <a:pt x="0" y="13"/>
                  </a:moveTo>
                  <a:lnTo>
                    <a:pt x="2" y="13"/>
                  </a:lnTo>
                  <a:lnTo>
                    <a:pt x="2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13" name="Freeform 2189"/>
            <p:cNvSpPr>
              <a:spLocks/>
            </p:cNvSpPr>
            <p:nvPr/>
          </p:nvSpPr>
          <p:spPr bwMode="auto">
            <a:xfrm>
              <a:off x="5451433" y="-3359131"/>
              <a:ext cx="46484" cy="18078"/>
            </a:xfrm>
            <a:custGeom>
              <a:avLst/>
              <a:gdLst>
                <a:gd name="T0" fmla="*/ 0 w 36"/>
                <a:gd name="T1" fmla="*/ 14 h 14"/>
                <a:gd name="T2" fmla="*/ 0 w 36"/>
                <a:gd name="T3" fmla="*/ 14 h 14"/>
                <a:gd name="T4" fmla="*/ 1 w 36"/>
                <a:gd name="T5" fmla="*/ 13 h 14"/>
                <a:gd name="T6" fmla="*/ 1 w 36"/>
                <a:gd name="T7" fmla="*/ 13 h 14"/>
                <a:gd name="T8" fmla="*/ 3 w 36"/>
                <a:gd name="T9" fmla="*/ 13 h 14"/>
                <a:gd name="T10" fmla="*/ 3 w 36"/>
                <a:gd name="T11" fmla="*/ 12 h 14"/>
                <a:gd name="T12" fmla="*/ 4 w 36"/>
                <a:gd name="T13" fmla="*/ 12 h 14"/>
                <a:gd name="T14" fmla="*/ 4 w 36"/>
                <a:gd name="T15" fmla="*/ 12 h 14"/>
                <a:gd name="T16" fmla="*/ 6 w 36"/>
                <a:gd name="T17" fmla="*/ 12 h 14"/>
                <a:gd name="T18" fmla="*/ 6 w 36"/>
                <a:gd name="T19" fmla="*/ 12 h 14"/>
                <a:gd name="T20" fmla="*/ 7 w 36"/>
                <a:gd name="T21" fmla="*/ 11 h 14"/>
                <a:gd name="T22" fmla="*/ 7 w 36"/>
                <a:gd name="T23" fmla="*/ 11 h 14"/>
                <a:gd name="T24" fmla="*/ 9 w 36"/>
                <a:gd name="T25" fmla="*/ 11 h 14"/>
                <a:gd name="T26" fmla="*/ 9 w 36"/>
                <a:gd name="T27" fmla="*/ 11 h 14"/>
                <a:gd name="T28" fmla="*/ 10 w 36"/>
                <a:gd name="T29" fmla="*/ 10 h 14"/>
                <a:gd name="T30" fmla="*/ 10 w 36"/>
                <a:gd name="T31" fmla="*/ 10 h 14"/>
                <a:gd name="T32" fmla="*/ 12 w 36"/>
                <a:gd name="T33" fmla="*/ 9 h 14"/>
                <a:gd name="T34" fmla="*/ 12 w 36"/>
                <a:gd name="T35" fmla="*/ 9 h 14"/>
                <a:gd name="T36" fmla="*/ 13 w 36"/>
                <a:gd name="T37" fmla="*/ 9 h 14"/>
                <a:gd name="T38" fmla="*/ 13 w 36"/>
                <a:gd name="T39" fmla="*/ 9 h 14"/>
                <a:gd name="T40" fmla="*/ 15 w 36"/>
                <a:gd name="T41" fmla="*/ 8 h 14"/>
                <a:gd name="T42" fmla="*/ 15 w 36"/>
                <a:gd name="T43" fmla="*/ 8 h 14"/>
                <a:gd name="T44" fmla="*/ 16 w 36"/>
                <a:gd name="T45" fmla="*/ 8 h 14"/>
                <a:gd name="T46" fmla="*/ 16 w 36"/>
                <a:gd name="T47" fmla="*/ 8 h 14"/>
                <a:gd name="T48" fmla="*/ 18 w 36"/>
                <a:gd name="T49" fmla="*/ 7 h 14"/>
                <a:gd name="T50" fmla="*/ 18 w 36"/>
                <a:gd name="T51" fmla="*/ 7 h 14"/>
                <a:gd name="T52" fmla="*/ 19 w 36"/>
                <a:gd name="T53" fmla="*/ 6 h 14"/>
                <a:gd name="T54" fmla="*/ 19 w 36"/>
                <a:gd name="T55" fmla="*/ 6 h 14"/>
                <a:gd name="T56" fmla="*/ 21 w 36"/>
                <a:gd name="T57" fmla="*/ 6 h 14"/>
                <a:gd name="T58" fmla="*/ 21 w 36"/>
                <a:gd name="T59" fmla="*/ 6 h 14"/>
                <a:gd name="T60" fmla="*/ 22 w 36"/>
                <a:gd name="T61" fmla="*/ 5 h 14"/>
                <a:gd name="T62" fmla="*/ 22 w 36"/>
                <a:gd name="T63" fmla="*/ 5 h 14"/>
                <a:gd name="T64" fmla="*/ 24 w 36"/>
                <a:gd name="T65" fmla="*/ 5 h 14"/>
                <a:gd name="T66" fmla="*/ 24 w 36"/>
                <a:gd name="T67" fmla="*/ 5 h 14"/>
                <a:gd name="T68" fmla="*/ 25 w 36"/>
                <a:gd name="T69" fmla="*/ 4 h 14"/>
                <a:gd name="T70" fmla="*/ 25 w 36"/>
                <a:gd name="T71" fmla="*/ 4 h 14"/>
                <a:gd name="T72" fmla="*/ 27 w 36"/>
                <a:gd name="T73" fmla="*/ 4 h 14"/>
                <a:gd name="T74" fmla="*/ 27 w 36"/>
                <a:gd name="T75" fmla="*/ 4 h 14"/>
                <a:gd name="T76" fmla="*/ 28 w 36"/>
                <a:gd name="T77" fmla="*/ 3 h 14"/>
                <a:gd name="T78" fmla="*/ 28 w 36"/>
                <a:gd name="T79" fmla="*/ 3 h 14"/>
                <a:gd name="T80" fmla="*/ 30 w 36"/>
                <a:gd name="T81" fmla="*/ 3 h 14"/>
                <a:gd name="T82" fmla="*/ 30 w 36"/>
                <a:gd name="T83" fmla="*/ 3 h 14"/>
                <a:gd name="T84" fmla="*/ 31 w 36"/>
                <a:gd name="T85" fmla="*/ 2 h 14"/>
                <a:gd name="T86" fmla="*/ 31 w 36"/>
                <a:gd name="T87" fmla="*/ 2 h 14"/>
                <a:gd name="T88" fmla="*/ 33 w 36"/>
                <a:gd name="T89" fmla="*/ 2 h 14"/>
                <a:gd name="T90" fmla="*/ 33 w 36"/>
                <a:gd name="T91" fmla="*/ 2 h 14"/>
                <a:gd name="T92" fmla="*/ 34 w 36"/>
                <a:gd name="T93" fmla="*/ 1 h 14"/>
                <a:gd name="T94" fmla="*/ 34 w 36"/>
                <a:gd name="T95" fmla="*/ 1 h 14"/>
                <a:gd name="T96" fmla="*/ 36 w 36"/>
                <a:gd name="T97" fmla="*/ 0 h 14"/>
                <a:gd name="T98" fmla="*/ 36 w 36"/>
                <a:gd name="T9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4">
                  <a:moveTo>
                    <a:pt x="0" y="14"/>
                  </a:moveTo>
                  <a:lnTo>
                    <a:pt x="0" y="14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13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14" name="Freeform 2190"/>
            <p:cNvSpPr>
              <a:spLocks/>
            </p:cNvSpPr>
            <p:nvPr/>
          </p:nvSpPr>
          <p:spPr bwMode="auto">
            <a:xfrm>
              <a:off x="5497917" y="-3378500"/>
              <a:ext cx="47776" cy="19370"/>
            </a:xfrm>
            <a:custGeom>
              <a:avLst/>
              <a:gdLst>
                <a:gd name="T0" fmla="*/ 0 w 37"/>
                <a:gd name="T1" fmla="*/ 15 h 15"/>
                <a:gd name="T2" fmla="*/ 1 w 37"/>
                <a:gd name="T3" fmla="*/ 15 h 15"/>
                <a:gd name="T4" fmla="*/ 1 w 37"/>
                <a:gd name="T5" fmla="*/ 15 h 15"/>
                <a:gd name="T6" fmla="*/ 3 w 37"/>
                <a:gd name="T7" fmla="*/ 14 h 15"/>
                <a:gd name="T8" fmla="*/ 3 w 37"/>
                <a:gd name="T9" fmla="*/ 14 h 15"/>
                <a:gd name="T10" fmla="*/ 4 w 37"/>
                <a:gd name="T11" fmla="*/ 14 h 15"/>
                <a:gd name="T12" fmla="*/ 4 w 37"/>
                <a:gd name="T13" fmla="*/ 14 h 15"/>
                <a:gd name="T14" fmla="*/ 6 w 37"/>
                <a:gd name="T15" fmla="*/ 13 h 15"/>
                <a:gd name="T16" fmla="*/ 6 w 37"/>
                <a:gd name="T17" fmla="*/ 13 h 15"/>
                <a:gd name="T18" fmla="*/ 7 w 37"/>
                <a:gd name="T19" fmla="*/ 12 h 15"/>
                <a:gd name="T20" fmla="*/ 7 w 37"/>
                <a:gd name="T21" fmla="*/ 12 h 15"/>
                <a:gd name="T22" fmla="*/ 9 w 37"/>
                <a:gd name="T23" fmla="*/ 12 h 15"/>
                <a:gd name="T24" fmla="*/ 9 w 37"/>
                <a:gd name="T25" fmla="*/ 12 h 15"/>
                <a:gd name="T26" fmla="*/ 10 w 37"/>
                <a:gd name="T27" fmla="*/ 11 h 15"/>
                <a:gd name="T28" fmla="*/ 10 w 37"/>
                <a:gd name="T29" fmla="*/ 11 h 15"/>
                <a:gd name="T30" fmla="*/ 12 w 37"/>
                <a:gd name="T31" fmla="*/ 11 h 15"/>
                <a:gd name="T32" fmla="*/ 12 w 37"/>
                <a:gd name="T33" fmla="*/ 11 h 15"/>
                <a:gd name="T34" fmla="*/ 13 w 37"/>
                <a:gd name="T35" fmla="*/ 10 h 15"/>
                <a:gd name="T36" fmla="*/ 13 w 37"/>
                <a:gd name="T37" fmla="*/ 10 h 15"/>
                <a:gd name="T38" fmla="*/ 15 w 37"/>
                <a:gd name="T39" fmla="*/ 9 h 15"/>
                <a:gd name="T40" fmla="*/ 15 w 37"/>
                <a:gd name="T41" fmla="*/ 9 h 15"/>
                <a:gd name="T42" fmla="*/ 16 w 37"/>
                <a:gd name="T43" fmla="*/ 9 h 15"/>
                <a:gd name="T44" fmla="*/ 16 w 37"/>
                <a:gd name="T45" fmla="*/ 9 h 15"/>
                <a:gd name="T46" fmla="*/ 18 w 37"/>
                <a:gd name="T47" fmla="*/ 8 h 15"/>
                <a:gd name="T48" fmla="*/ 18 w 37"/>
                <a:gd name="T49" fmla="*/ 8 h 15"/>
                <a:gd name="T50" fmla="*/ 19 w 37"/>
                <a:gd name="T51" fmla="*/ 8 h 15"/>
                <a:gd name="T52" fmla="*/ 19 w 37"/>
                <a:gd name="T53" fmla="*/ 8 h 15"/>
                <a:gd name="T54" fmla="*/ 21 w 37"/>
                <a:gd name="T55" fmla="*/ 7 h 15"/>
                <a:gd name="T56" fmla="*/ 21 w 37"/>
                <a:gd name="T57" fmla="*/ 7 h 15"/>
                <a:gd name="T58" fmla="*/ 22 w 37"/>
                <a:gd name="T59" fmla="*/ 6 h 15"/>
                <a:gd name="T60" fmla="*/ 22 w 37"/>
                <a:gd name="T61" fmla="*/ 6 h 15"/>
                <a:gd name="T62" fmla="*/ 24 w 37"/>
                <a:gd name="T63" fmla="*/ 6 h 15"/>
                <a:gd name="T64" fmla="*/ 24 w 37"/>
                <a:gd name="T65" fmla="*/ 6 h 15"/>
                <a:gd name="T66" fmla="*/ 25 w 37"/>
                <a:gd name="T67" fmla="*/ 5 h 15"/>
                <a:gd name="T68" fmla="*/ 25 w 37"/>
                <a:gd name="T69" fmla="*/ 5 h 15"/>
                <a:gd name="T70" fmla="*/ 27 w 37"/>
                <a:gd name="T71" fmla="*/ 5 h 15"/>
                <a:gd name="T72" fmla="*/ 27 w 37"/>
                <a:gd name="T73" fmla="*/ 5 h 15"/>
                <a:gd name="T74" fmla="*/ 28 w 37"/>
                <a:gd name="T75" fmla="*/ 4 h 15"/>
                <a:gd name="T76" fmla="*/ 28 w 37"/>
                <a:gd name="T77" fmla="*/ 4 h 15"/>
                <a:gd name="T78" fmla="*/ 30 w 37"/>
                <a:gd name="T79" fmla="*/ 3 h 15"/>
                <a:gd name="T80" fmla="*/ 30 w 37"/>
                <a:gd name="T81" fmla="*/ 3 h 15"/>
                <a:gd name="T82" fmla="*/ 31 w 37"/>
                <a:gd name="T83" fmla="*/ 3 h 15"/>
                <a:gd name="T84" fmla="*/ 31 w 37"/>
                <a:gd name="T85" fmla="*/ 3 h 15"/>
                <a:gd name="T86" fmla="*/ 33 w 37"/>
                <a:gd name="T87" fmla="*/ 2 h 15"/>
                <a:gd name="T88" fmla="*/ 33 w 37"/>
                <a:gd name="T89" fmla="*/ 2 h 15"/>
                <a:gd name="T90" fmla="*/ 34 w 37"/>
                <a:gd name="T91" fmla="*/ 2 h 15"/>
                <a:gd name="T92" fmla="*/ 34 w 37"/>
                <a:gd name="T93" fmla="*/ 2 h 15"/>
                <a:gd name="T94" fmla="*/ 36 w 37"/>
                <a:gd name="T95" fmla="*/ 1 h 15"/>
                <a:gd name="T96" fmla="*/ 36 w 37"/>
                <a:gd name="T97" fmla="*/ 1 h 15"/>
                <a:gd name="T98" fmla="*/ 37 w 37"/>
                <a:gd name="T9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5">
                  <a:moveTo>
                    <a:pt x="0" y="15"/>
                  </a:moveTo>
                  <a:lnTo>
                    <a:pt x="1" y="15"/>
                  </a:lnTo>
                  <a:lnTo>
                    <a:pt x="1" y="15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15" name="Freeform 2191"/>
            <p:cNvSpPr>
              <a:spLocks/>
            </p:cNvSpPr>
            <p:nvPr/>
          </p:nvSpPr>
          <p:spPr bwMode="auto">
            <a:xfrm>
              <a:off x="5545692" y="-3397870"/>
              <a:ext cx="46484" cy="19370"/>
            </a:xfrm>
            <a:custGeom>
              <a:avLst/>
              <a:gdLst>
                <a:gd name="T0" fmla="*/ 0 w 36"/>
                <a:gd name="T1" fmla="*/ 15 h 15"/>
                <a:gd name="T2" fmla="*/ 0 w 36"/>
                <a:gd name="T3" fmla="*/ 15 h 15"/>
                <a:gd name="T4" fmla="*/ 2 w 36"/>
                <a:gd name="T5" fmla="*/ 15 h 15"/>
                <a:gd name="T6" fmla="*/ 2 w 36"/>
                <a:gd name="T7" fmla="*/ 15 h 15"/>
                <a:gd name="T8" fmla="*/ 3 w 36"/>
                <a:gd name="T9" fmla="*/ 14 h 15"/>
                <a:gd name="T10" fmla="*/ 3 w 36"/>
                <a:gd name="T11" fmla="*/ 14 h 15"/>
                <a:gd name="T12" fmla="*/ 5 w 36"/>
                <a:gd name="T13" fmla="*/ 14 h 15"/>
                <a:gd name="T14" fmla="*/ 5 w 36"/>
                <a:gd name="T15" fmla="*/ 14 h 15"/>
                <a:gd name="T16" fmla="*/ 6 w 36"/>
                <a:gd name="T17" fmla="*/ 13 h 15"/>
                <a:gd name="T18" fmla="*/ 6 w 36"/>
                <a:gd name="T19" fmla="*/ 13 h 15"/>
                <a:gd name="T20" fmla="*/ 8 w 36"/>
                <a:gd name="T21" fmla="*/ 12 h 15"/>
                <a:gd name="T22" fmla="*/ 8 w 36"/>
                <a:gd name="T23" fmla="*/ 12 h 15"/>
                <a:gd name="T24" fmla="*/ 9 w 36"/>
                <a:gd name="T25" fmla="*/ 12 h 15"/>
                <a:gd name="T26" fmla="*/ 9 w 36"/>
                <a:gd name="T27" fmla="*/ 12 h 15"/>
                <a:gd name="T28" fmla="*/ 11 w 36"/>
                <a:gd name="T29" fmla="*/ 11 h 15"/>
                <a:gd name="T30" fmla="*/ 11 w 36"/>
                <a:gd name="T31" fmla="*/ 11 h 15"/>
                <a:gd name="T32" fmla="*/ 12 w 36"/>
                <a:gd name="T33" fmla="*/ 11 h 15"/>
                <a:gd name="T34" fmla="*/ 12 w 36"/>
                <a:gd name="T35" fmla="*/ 11 h 15"/>
                <a:gd name="T36" fmla="*/ 14 w 36"/>
                <a:gd name="T37" fmla="*/ 10 h 15"/>
                <a:gd name="T38" fmla="*/ 14 w 36"/>
                <a:gd name="T39" fmla="*/ 10 h 15"/>
                <a:gd name="T40" fmla="*/ 15 w 36"/>
                <a:gd name="T41" fmla="*/ 9 h 15"/>
                <a:gd name="T42" fmla="*/ 15 w 36"/>
                <a:gd name="T43" fmla="*/ 9 h 15"/>
                <a:gd name="T44" fmla="*/ 17 w 36"/>
                <a:gd name="T45" fmla="*/ 9 h 15"/>
                <a:gd name="T46" fmla="*/ 17 w 36"/>
                <a:gd name="T47" fmla="*/ 9 h 15"/>
                <a:gd name="T48" fmla="*/ 18 w 36"/>
                <a:gd name="T49" fmla="*/ 8 h 15"/>
                <a:gd name="T50" fmla="*/ 18 w 36"/>
                <a:gd name="T51" fmla="*/ 8 h 15"/>
                <a:gd name="T52" fmla="*/ 20 w 36"/>
                <a:gd name="T53" fmla="*/ 8 h 15"/>
                <a:gd name="T54" fmla="*/ 20 w 36"/>
                <a:gd name="T55" fmla="*/ 8 h 15"/>
                <a:gd name="T56" fmla="*/ 21 w 36"/>
                <a:gd name="T57" fmla="*/ 7 h 15"/>
                <a:gd name="T58" fmla="*/ 21 w 36"/>
                <a:gd name="T59" fmla="*/ 7 h 15"/>
                <a:gd name="T60" fmla="*/ 23 w 36"/>
                <a:gd name="T61" fmla="*/ 6 h 15"/>
                <a:gd name="T62" fmla="*/ 23 w 36"/>
                <a:gd name="T63" fmla="*/ 6 h 15"/>
                <a:gd name="T64" fmla="*/ 24 w 36"/>
                <a:gd name="T65" fmla="*/ 6 h 15"/>
                <a:gd name="T66" fmla="*/ 24 w 36"/>
                <a:gd name="T67" fmla="*/ 6 h 15"/>
                <a:gd name="T68" fmla="*/ 26 w 36"/>
                <a:gd name="T69" fmla="*/ 5 h 15"/>
                <a:gd name="T70" fmla="*/ 26 w 36"/>
                <a:gd name="T71" fmla="*/ 5 h 15"/>
                <a:gd name="T72" fmla="*/ 27 w 36"/>
                <a:gd name="T73" fmla="*/ 4 h 15"/>
                <a:gd name="T74" fmla="*/ 27 w 36"/>
                <a:gd name="T75" fmla="*/ 4 h 15"/>
                <a:gd name="T76" fmla="*/ 29 w 36"/>
                <a:gd name="T77" fmla="*/ 4 h 15"/>
                <a:gd name="T78" fmla="*/ 29 w 36"/>
                <a:gd name="T79" fmla="*/ 4 h 15"/>
                <a:gd name="T80" fmla="*/ 30 w 36"/>
                <a:gd name="T81" fmla="*/ 3 h 15"/>
                <a:gd name="T82" fmla="*/ 30 w 36"/>
                <a:gd name="T83" fmla="*/ 3 h 15"/>
                <a:gd name="T84" fmla="*/ 32 w 36"/>
                <a:gd name="T85" fmla="*/ 2 h 15"/>
                <a:gd name="T86" fmla="*/ 32 w 36"/>
                <a:gd name="T87" fmla="*/ 2 h 15"/>
                <a:gd name="T88" fmla="*/ 33 w 36"/>
                <a:gd name="T89" fmla="*/ 2 h 15"/>
                <a:gd name="T90" fmla="*/ 33 w 36"/>
                <a:gd name="T91" fmla="*/ 2 h 15"/>
                <a:gd name="T92" fmla="*/ 35 w 36"/>
                <a:gd name="T93" fmla="*/ 1 h 15"/>
                <a:gd name="T94" fmla="*/ 35 w 36"/>
                <a:gd name="T95" fmla="*/ 1 h 15"/>
                <a:gd name="T96" fmla="*/ 36 w 36"/>
                <a:gd name="T97" fmla="*/ 0 h 15"/>
                <a:gd name="T98" fmla="*/ 36 w 36"/>
                <a:gd name="T9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5">
                  <a:moveTo>
                    <a:pt x="0" y="15"/>
                  </a:move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16" name="Freeform 2192"/>
            <p:cNvSpPr>
              <a:spLocks/>
            </p:cNvSpPr>
            <p:nvPr/>
          </p:nvSpPr>
          <p:spPr bwMode="auto">
            <a:xfrm>
              <a:off x="5592176" y="-3418532"/>
              <a:ext cx="49066" cy="20661"/>
            </a:xfrm>
            <a:custGeom>
              <a:avLst/>
              <a:gdLst>
                <a:gd name="T0" fmla="*/ 0 w 38"/>
                <a:gd name="T1" fmla="*/ 16 h 16"/>
                <a:gd name="T2" fmla="*/ 2 w 38"/>
                <a:gd name="T3" fmla="*/ 16 h 16"/>
                <a:gd name="T4" fmla="*/ 2 w 38"/>
                <a:gd name="T5" fmla="*/ 16 h 16"/>
                <a:gd name="T6" fmla="*/ 3 w 38"/>
                <a:gd name="T7" fmla="*/ 15 h 16"/>
                <a:gd name="T8" fmla="*/ 3 w 38"/>
                <a:gd name="T9" fmla="*/ 15 h 16"/>
                <a:gd name="T10" fmla="*/ 5 w 38"/>
                <a:gd name="T11" fmla="*/ 15 h 16"/>
                <a:gd name="T12" fmla="*/ 5 w 38"/>
                <a:gd name="T13" fmla="*/ 15 h 16"/>
                <a:gd name="T14" fmla="*/ 6 w 38"/>
                <a:gd name="T15" fmla="*/ 14 h 16"/>
                <a:gd name="T16" fmla="*/ 6 w 38"/>
                <a:gd name="T17" fmla="*/ 14 h 16"/>
                <a:gd name="T18" fmla="*/ 8 w 38"/>
                <a:gd name="T19" fmla="*/ 13 h 16"/>
                <a:gd name="T20" fmla="*/ 8 w 38"/>
                <a:gd name="T21" fmla="*/ 13 h 16"/>
                <a:gd name="T22" fmla="*/ 9 w 38"/>
                <a:gd name="T23" fmla="*/ 13 h 16"/>
                <a:gd name="T24" fmla="*/ 9 w 38"/>
                <a:gd name="T25" fmla="*/ 13 h 16"/>
                <a:gd name="T26" fmla="*/ 11 w 38"/>
                <a:gd name="T27" fmla="*/ 12 h 16"/>
                <a:gd name="T28" fmla="*/ 11 w 38"/>
                <a:gd name="T29" fmla="*/ 12 h 16"/>
                <a:gd name="T30" fmla="*/ 12 w 38"/>
                <a:gd name="T31" fmla="*/ 11 h 16"/>
                <a:gd name="T32" fmla="*/ 12 w 38"/>
                <a:gd name="T33" fmla="*/ 11 h 16"/>
                <a:gd name="T34" fmla="*/ 14 w 38"/>
                <a:gd name="T35" fmla="*/ 11 h 16"/>
                <a:gd name="T36" fmla="*/ 14 w 38"/>
                <a:gd name="T37" fmla="*/ 11 h 16"/>
                <a:gd name="T38" fmla="*/ 15 w 38"/>
                <a:gd name="T39" fmla="*/ 10 h 16"/>
                <a:gd name="T40" fmla="*/ 15 w 38"/>
                <a:gd name="T41" fmla="*/ 10 h 16"/>
                <a:gd name="T42" fmla="*/ 17 w 38"/>
                <a:gd name="T43" fmla="*/ 9 h 16"/>
                <a:gd name="T44" fmla="*/ 17 w 38"/>
                <a:gd name="T45" fmla="*/ 9 h 16"/>
                <a:gd name="T46" fmla="*/ 18 w 38"/>
                <a:gd name="T47" fmla="*/ 9 h 16"/>
                <a:gd name="T48" fmla="*/ 18 w 38"/>
                <a:gd name="T49" fmla="*/ 9 h 16"/>
                <a:gd name="T50" fmla="*/ 20 w 38"/>
                <a:gd name="T51" fmla="*/ 8 h 16"/>
                <a:gd name="T52" fmla="*/ 20 w 38"/>
                <a:gd name="T53" fmla="*/ 8 h 16"/>
                <a:gd name="T54" fmla="*/ 21 w 38"/>
                <a:gd name="T55" fmla="*/ 7 h 16"/>
                <a:gd name="T56" fmla="*/ 21 w 38"/>
                <a:gd name="T57" fmla="*/ 7 h 16"/>
                <a:gd name="T58" fmla="*/ 23 w 38"/>
                <a:gd name="T59" fmla="*/ 7 h 16"/>
                <a:gd name="T60" fmla="*/ 23 w 38"/>
                <a:gd name="T61" fmla="*/ 7 h 16"/>
                <a:gd name="T62" fmla="*/ 24 w 38"/>
                <a:gd name="T63" fmla="*/ 6 h 16"/>
                <a:gd name="T64" fmla="*/ 24 w 38"/>
                <a:gd name="T65" fmla="*/ 6 h 16"/>
                <a:gd name="T66" fmla="*/ 26 w 38"/>
                <a:gd name="T67" fmla="*/ 6 h 16"/>
                <a:gd name="T68" fmla="*/ 26 w 38"/>
                <a:gd name="T69" fmla="*/ 5 h 16"/>
                <a:gd name="T70" fmla="*/ 27 w 38"/>
                <a:gd name="T71" fmla="*/ 5 h 16"/>
                <a:gd name="T72" fmla="*/ 27 w 38"/>
                <a:gd name="T73" fmla="*/ 5 h 16"/>
                <a:gd name="T74" fmla="*/ 29 w 38"/>
                <a:gd name="T75" fmla="*/ 4 h 16"/>
                <a:gd name="T76" fmla="*/ 29 w 38"/>
                <a:gd name="T77" fmla="*/ 4 h 16"/>
                <a:gd name="T78" fmla="*/ 30 w 38"/>
                <a:gd name="T79" fmla="*/ 3 h 16"/>
                <a:gd name="T80" fmla="*/ 30 w 38"/>
                <a:gd name="T81" fmla="*/ 3 h 16"/>
                <a:gd name="T82" fmla="*/ 32 w 38"/>
                <a:gd name="T83" fmla="*/ 3 h 16"/>
                <a:gd name="T84" fmla="*/ 32 w 38"/>
                <a:gd name="T85" fmla="*/ 3 h 16"/>
                <a:gd name="T86" fmla="*/ 33 w 38"/>
                <a:gd name="T87" fmla="*/ 2 h 16"/>
                <a:gd name="T88" fmla="*/ 33 w 38"/>
                <a:gd name="T89" fmla="*/ 2 h 16"/>
                <a:gd name="T90" fmla="*/ 35 w 38"/>
                <a:gd name="T91" fmla="*/ 1 h 16"/>
                <a:gd name="T92" fmla="*/ 35 w 38"/>
                <a:gd name="T93" fmla="*/ 1 h 16"/>
                <a:gd name="T94" fmla="*/ 36 w 38"/>
                <a:gd name="T95" fmla="*/ 1 h 16"/>
                <a:gd name="T96" fmla="*/ 36 w 38"/>
                <a:gd name="T97" fmla="*/ 1 h 16"/>
                <a:gd name="T98" fmla="*/ 38 w 38"/>
                <a:gd name="T9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6">
                  <a:moveTo>
                    <a:pt x="0" y="16"/>
                  </a:moveTo>
                  <a:lnTo>
                    <a:pt x="2" y="16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17" name="Freeform 2193"/>
            <p:cNvSpPr>
              <a:spLocks/>
            </p:cNvSpPr>
            <p:nvPr/>
          </p:nvSpPr>
          <p:spPr bwMode="auto">
            <a:xfrm>
              <a:off x="5641242" y="-3440484"/>
              <a:ext cx="46484" cy="21953"/>
            </a:xfrm>
            <a:custGeom>
              <a:avLst/>
              <a:gdLst>
                <a:gd name="T0" fmla="*/ 0 w 36"/>
                <a:gd name="T1" fmla="*/ 17 h 17"/>
                <a:gd name="T2" fmla="*/ 0 w 36"/>
                <a:gd name="T3" fmla="*/ 17 h 17"/>
                <a:gd name="T4" fmla="*/ 1 w 36"/>
                <a:gd name="T5" fmla="*/ 17 h 17"/>
                <a:gd name="T6" fmla="*/ 1 w 36"/>
                <a:gd name="T7" fmla="*/ 16 h 17"/>
                <a:gd name="T8" fmla="*/ 3 w 36"/>
                <a:gd name="T9" fmla="*/ 16 h 17"/>
                <a:gd name="T10" fmla="*/ 3 w 36"/>
                <a:gd name="T11" fmla="*/ 16 h 17"/>
                <a:gd name="T12" fmla="*/ 4 w 36"/>
                <a:gd name="T13" fmla="*/ 15 h 17"/>
                <a:gd name="T14" fmla="*/ 4 w 36"/>
                <a:gd name="T15" fmla="*/ 15 h 17"/>
                <a:gd name="T16" fmla="*/ 6 w 36"/>
                <a:gd name="T17" fmla="*/ 14 h 17"/>
                <a:gd name="T18" fmla="*/ 6 w 36"/>
                <a:gd name="T19" fmla="*/ 14 h 17"/>
                <a:gd name="T20" fmla="*/ 7 w 36"/>
                <a:gd name="T21" fmla="*/ 14 h 17"/>
                <a:gd name="T22" fmla="*/ 7 w 36"/>
                <a:gd name="T23" fmla="*/ 14 h 17"/>
                <a:gd name="T24" fmla="*/ 9 w 36"/>
                <a:gd name="T25" fmla="*/ 13 h 17"/>
                <a:gd name="T26" fmla="*/ 9 w 36"/>
                <a:gd name="T27" fmla="*/ 13 h 17"/>
                <a:gd name="T28" fmla="*/ 10 w 36"/>
                <a:gd name="T29" fmla="*/ 12 h 17"/>
                <a:gd name="T30" fmla="*/ 10 w 36"/>
                <a:gd name="T31" fmla="*/ 12 h 17"/>
                <a:gd name="T32" fmla="*/ 12 w 36"/>
                <a:gd name="T33" fmla="*/ 12 h 17"/>
                <a:gd name="T34" fmla="*/ 12 w 36"/>
                <a:gd name="T35" fmla="*/ 12 h 17"/>
                <a:gd name="T36" fmla="*/ 13 w 36"/>
                <a:gd name="T37" fmla="*/ 11 h 17"/>
                <a:gd name="T38" fmla="*/ 13 w 36"/>
                <a:gd name="T39" fmla="*/ 11 h 17"/>
                <a:gd name="T40" fmla="*/ 15 w 36"/>
                <a:gd name="T41" fmla="*/ 10 h 17"/>
                <a:gd name="T42" fmla="*/ 15 w 36"/>
                <a:gd name="T43" fmla="*/ 10 h 17"/>
                <a:gd name="T44" fmla="*/ 16 w 36"/>
                <a:gd name="T45" fmla="*/ 9 h 17"/>
                <a:gd name="T46" fmla="*/ 16 w 36"/>
                <a:gd name="T47" fmla="*/ 9 h 17"/>
                <a:gd name="T48" fmla="*/ 18 w 36"/>
                <a:gd name="T49" fmla="*/ 9 h 17"/>
                <a:gd name="T50" fmla="*/ 18 w 36"/>
                <a:gd name="T51" fmla="*/ 9 h 17"/>
                <a:gd name="T52" fmla="*/ 19 w 36"/>
                <a:gd name="T53" fmla="*/ 8 h 17"/>
                <a:gd name="T54" fmla="*/ 19 w 36"/>
                <a:gd name="T55" fmla="*/ 8 h 17"/>
                <a:gd name="T56" fmla="*/ 21 w 36"/>
                <a:gd name="T57" fmla="*/ 8 h 17"/>
                <a:gd name="T58" fmla="*/ 21 w 36"/>
                <a:gd name="T59" fmla="*/ 8 h 17"/>
                <a:gd name="T60" fmla="*/ 22 w 36"/>
                <a:gd name="T61" fmla="*/ 7 h 17"/>
                <a:gd name="T62" fmla="*/ 22 w 36"/>
                <a:gd name="T63" fmla="*/ 7 h 17"/>
                <a:gd name="T64" fmla="*/ 24 w 36"/>
                <a:gd name="T65" fmla="*/ 6 h 17"/>
                <a:gd name="T66" fmla="*/ 24 w 36"/>
                <a:gd name="T67" fmla="*/ 6 h 17"/>
                <a:gd name="T68" fmla="*/ 25 w 36"/>
                <a:gd name="T69" fmla="*/ 5 h 17"/>
                <a:gd name="T70" fmla="*/ 25 w 36"/>
                <a:gd name="T71" fmla="*/ 5 h 17"/>
                <a:gd name="T72" fmla="*/ 27 w 36"/>
                <a:gd name="T73" fmla="*/ 5 h 17"/>
                <a:gd name="T74" fmla="*/ 27 w 36"/>
                <a:gd name="T75" fmla="*/ 5 h 17"/>
                <a:gd name="T76" fmla="*/ 28 w 36"/>
                <a:gd name="T77" fmla="*/ 4 h 17"/>
                <a:gd name="T78" fmla="*/ 28 w 36"/>
                <a:gd name="T79" fmla="*/ 4 h 17"/>
                <a:gd name="T80" fmla="*/ 30 w 36"/>
                <a:gd name="T81" fmla="*/ 3 h 17"/>
                <a:gd name="T82" fmla="*/ 30 w 36"/>
                <a:gd name="T83" fmla="*/ 3 h 17"/>
                <a:gd name="T84" fmla="*/ 31 w 36"/>
                <a:gd name="T85" fmla="*/ 3 h 17"/>
                <a:gd name="T86" fmla="*/ 31 w 36"/>
                <a:gd name="T87" fmla="*/ 2 h 17"/>
                <a:gd name="T88" fmla="*/ 33 w 36"/>
                <a:gd name="T89" fmla="*/ 2 h 17"/>
                <a:gd name="T90" fmla="*/ 33 w 36"/>
                <a:gd name="T91" fmla="*/ 2 h 17"/>
                <a:gd name="T92" fmla="*/ 34 w 36"/>
                <a:gd name="T93" fmla="*/ 1 h 17"/>
                <a:gd name="T94" fmla="*/ 34 w 36"/>
                <a:gd name="T95" fmla="*/ 1 h 17"/>
                <a:gd name="T96" fmla="*/ 36 w 36"/>
                <a:gd name="T97" fmla="*/ 0 h 17"/>
                <a:gd name="T98" fmla="*/ 36 w 36"/>
                <a:gd name="T9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lnTo>
                    <a:pt x="0" y="17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18" name="Freeform 2194"/>
            <p:cNvSpPr>
              <a:spLocks/>
            </p:cNvSpPr>
            <p:nvPr/>
          </p:nvSpPr>
          <p:spPr bwMode="auto">
            <a:xfrm>
              <a:off x="5687726" y="-3463727"/>
              <a:ext cx="47776" cy="23244"/>
            </a:xfrm>
            <a:custGeom>
              <a:avLst/>
              <a:gdLst>
                <a:gd name="T0" fmla="*/ 0 w 37"/>
                <a:gd name="T1" fmla="*/ 18 h 18"/>
                <a:gd name="T2" fmla="*/ 1 w 37"/>
                <a:gd name="T3" fmla="*/ 18 h 18"/>
                <a:gd name="T4" fmla="*/ 1 w 37"/>
                <a:gd name="T5" fmla="*/ 18 h 18"/>
                <a:gd name="T6" fmla="*/ 3 w 37"/>
                <a:gd name="T7" fmla="*/ 17 h 18"/>
                <a:gd name="T8" fmla="*/ 3 w 37"/>
                <a:gd name="T9" fmla="*/ 17 h 18"/>
                <a:gd name="T10" fmla="*/ 4 w 37"/>
                <a:gd name="T11" fmla="*/ 16 h 18"/>
                <a:gd name="T12" fmla="*/ 4 w 37"/>
                <a:gd name="T13" fmla="*/ 16 h 18"/>
                <a:gd name="T14" fmla="*/ 6 w 37"/>
                <a:gd name="T15" fmla="*/ 15 h 18"/>
                <a:gd name="T16" fmla="*/ 6 w 37"/>
                <a:gd name="T17" fmla="*/ 15 h 18"/>
                <a:gd name="T18" fmla="*/ 7 w 37"/>
                <a:gd name="T19" fmla="*/ 15 h 18"/>
                <a:gd name="T20" fmla="*/ 7 w 37"/>
                <a:gd name="T21" fmla="*/ 15 h 18"/>
                <a:gd name="T22" fmla="*/ 9 w 37"/>
                <a:gd name="T23" fmla="*/ 14 h 18"/>
                <a:gd name="T24" fmla="*/ 9 w 37"/>
                <a:gd name="T25" fmla="*/ 14 h 18"/>
                <a:gd name="T26" fmla="*/ 10 w 37"/>
                <a:gd name="T27" fmla="*/ 13 h 18"/>
                <a:gd name="T28" fmla="*/ 10 w 37"/>
                <a:gd name="T29" fmla="*/ 13 h 18"/>
                <a:gd name="T30" fmla="*/ 12 w 37"/>
                <a:gd name="T31" fmla="*/ 12 h 18"/>
                <a:gd name="T32" fmla="*/ 12 w 37"/>
                <a:gd name="T33" fmla="*/ 12 h 18"/>
                <a:gd name="T34" fmla="*/ 13 w 37"/>
                <a:gd name="T35" fmla="*/ 12 h 18"/>
                <a:gd name="T36" fmla="*/ 13 w 37"/>
                <a:gd name="T37" fmla="*/ 12 h 18"/>
                <a:gd name="T38" fmla="*/ 15 w 37"/>
                <a:gd name="T39" fmla="*/ 11 h 18"/>
                <a:gd name="T40" fmla="*/ 15 w 37"/>
                <a:gd name="T41" fmla="*/ 11 h 18"/>
                <a:gd name="T42" fmla="*/ 16 w 37"/>
                <a:gd name="T43" fmla="*/ 11 h 18"/>
                <a:gd name="T44" fmla="*/ 16 w 37"/>
                <a:gd name="T45" fmla="*/ 11 h 18"/>
                <a:gd name="T46" fmla="*/ 18 w 37"/>
                <a:gd name="T47" fmla="*/ 10 h 18"/>
                <a:gd name="T48" fmla="*/ 18 w 37"/>
                <a:gd name="T49" fmla="*/ 10 h 18"/>
                <a:gd name="T50" fmla="*/ 19 w 37"/>
                <a:gd name="T51" fmla="*/ 9 h 18"/>
                <a:gd name="T52" fmla="*/ 19 w 37"/>
                <a:gd name="T53" fmla="*/ 9 h 18"/>
                <a:gd name="T54" fmla="*/ 21 w 37"/>
                <a:gd name="T55" fmla="*/ 8 h 18"/>
                <a:gd name="T56" fmla="*/ 21 w 37"/>
                <a:gd name="T57" fmla="*/ 8 h 18"/>
                <a:gd name="T58" fmla="*/ 22 w 37"/>
                <a:gd name="T59" fmla="*/ 8 h 18"/>
                <a:gd name="T60" fmla="*/ 22 w 37"/>
                <a:gd name="T61" fmla="*/ 8 h 18"/>
                <a:gd name="T62" fmla="*/ 24 w 37"/>
                <a:gd name="T63" fmla="*/ 7 h 18"/>
                <a:gd name="T64" fmla="*/ 24 w 37"/>
                <a:gd name="T65" fmla="*/ 7 h 18"/>
                <a:gd name="T66" fmla="*/ 25 w 37"/>
                <a:gd name="T67" fmla="*/ 6 h 18"/>
                <a:gd name="T68" fmla="*/ 25 w 37"/>
                <a:gd name="T69" fmla="*/ 6 h 18"/>
                <a:gd name="T70" fmla="*/ 27 w 37"/>
                <a:gd name="T71" fmla="*/ 5 h 18"/>
                <a:gd name="T72" fmla="*/ 27 w 37"/>
                <a:gd name="T73" fmla="*/ 5 h 18"/>
                <a:gd name="T74" fmla="*/ 28 w 37"/>
                <a:gd name="T75" fmla="*/ 5 h 18"/>
                <a:gd name="T76" fmla="*/ 28 w 37"/>
                <a:gd name="T77" fmla="*/ 5 h 18"/>
                <a:gd name="T78" fmla="*/ 30 w 37"/>
                <a:gd name="T79" fmla="*/ 4 h 18"/>
                <a:gd name="T80" fmla="*/ 30 w 37"/>
                <a:gd name="T81" fmla="*/ 4 h 18"/>
                <a:gd name="T82" fmla="*/ 31 w 37"/>
                <a:gd name="T83" fmla="*/ 3 h 18"/>
                <a:gd name="T84" fmla="*/ 31 w 37"/>
                <a:gd name="T85" fmla="*/ 3 h 18"/>
                <a:gd name="T86" fmla="*/ 33 w 37"/>
                <a:gd name="T87" fmla="*/ 2 h 18"/>
                <a:gd name="T88" fmla="*/ 33 w 37"/>
                <a:gd name="T89" fmla="*/ 2 h 18"/>
                <a:gd name="T90" fmla="*/ 34 w 37"/>
                <a:gd name="T91" fmla="*/ 2 h 18"/>
                <a:gd name="T92" fmla="*/ 34 w 37"/>
                <a:gd name="T93" fmla="*/ 2 h 18"/>
                <a:gd name="T94" fmla="*/ 36 w 37"/>
                <a:gd name="T95" fmla="*/ 1 h 18"/>
                <a:gd name="T96" fmla="*/ 36 w 37"/>
                <a:gd name="T97" fmla="*/ 1 h 18"/>
                <a:gd name="T98" fmla="*/ 37 w 37"/>
                <a:gd name="T9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8">
                  <a:moveTo>
                    <a:pt x="0" y="18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19" name="Freeform 2195"/>
            <p:cNvSpPr>
              <a:spLocks/>
            </p:cNvSpPr>
            <p:nvPr/>
          </p:nvSpPr>
          <p:spPr bwMode="auto">
            <a:xfrm>
              <a:off x="5735502" y="-3488262"/>
              <a:ext cx="46484" cy="24535"/>
            </a:xfrm>
            <a:custGeom>
              <a:avLst/>
              <a:gdLst>
                <a:gd name="T0" fmla="*/ 0 w 36"/>
                <a:gd name="T1" fmla="*/ 19 h 19"/>
                <a:gd name="T2" fmla="*/ 0 w 36"/>
                <a:gd name="T3" fmla="*/ 19 h 19"/>
                <a:gd name="T4" fmla="*/ 2 w 36"/>
                <a:gd name="T5" fmla="*/ 18 h 19"/>
                <a:gd name="T6" fmla="*/ 2 w 36"/>
                <a:gd name="T7" fmla="*/ 18 h 19"/>
                <a:gd name="T8" fmla="*/ 3 w 36"/>
                <a:gd name="T9" fmla="*/ 18 h 19"/>
                <a:gd name="T10" fmla="*/ 3 w 36"/>
                <a:gd name="T11" fmla="*/ 18 h 19"/>
                <a:gd name="T12" fmla="*/ 5 w 36"/>
                <a:gd name="T13" fmla="*/ 17 h 19"/>
                <a:gd name="T14" fmla="*/ 5 w 36"/>
                <a:gd name="T15" fmla="*/ 17 h 19"/>
                <a:gd name="T16" fmla="*/ 6 w 36"/>
                <a:gd name="T17" fmla="*/ 16 h 19"/>
                <a:gd name="T18" fmla="*/ 6 w 36"/>
                <a:gd name="T19" fmla="*/ 16 h 19"/>
                <a:gd name="T20" fmla="*/ 8 w 36"/>
                <a:gd name="T21" fmla="*/ 15 h 19"/>
                <a:gd name="T22" fmla="*/ 8 w 36"/>
                <a:gd name="T23" fmla="*/ 15 h 19"/>
                <a:gd name="T24" fmla="*/ 9 w 36"/>
                <a:gd name="T25" fmla="*/ 15 h 19"/>
                <a:gd name="T26" fmla="*/ 9 w 36"/>
                <a:gd name="T27" fmla="*/ 15 h 19"/>
                <a:gd name="T28" fmla="*/ 11 w 36"/>
                <a:gd name="T29" fmla="*/ 14 h 19"/>
                <a:gd name="T30" fmla="*/ 11 w 36"/>
                <a:gd name="T31" fmla="*/ 13 h 19"/>
                <a:gd name="T32" fmla="*/ 12 w 36"/>
                <a:gd name="T33" fmla="*/ 13 h 19"/>
                <a:gd name="T34" fmla="*/ 12 w 36"/>
                <a:gd name="T35" fmla="*/ 13 h 19"/>
                <a:gd name="T36" fmla="*/ 14 w 36"/>
                <a:gd name="T37" fmla="*/ 12 h 19"/>
                <a:gd name="T38" fmla="*/ 14 w 36"/>
                <a:gd name="T39" fmla="*/ 12 h 19"/>
                <a:gd name="T40" fmla="*/ 15 w 36"/>
                <a:gd name="T41" fmla="*/ 11 h 19"/>
                <a:gd name="T42" fmla="*/ 15 w 36"/>
                <a:gd name="T43" fmla="*/ 11 h 19"/>
                <a:gd name="T44" fmla="*/ 17 w 36"/>
                <a:gd name="T45" fmla="*/ 10 h 19"/>
                <a:gd name="T46" fmla="*/ 17 w 36"/>
                <a:gd name="T47" fmla="*/ 10 h 19"/>
                <a:gd name="T48" fmla="*/ 18 w 36"/>
                <a:gd name="T49" fmla="*/ 10 h 19"/>
                <a:gd name="T50" fmla="*/ 18 w 36"/>
                <a:gd name="T51" fmla="*/ 10 h 19"/>
                <a:gd name="T52" fmla="*/ 20 w 36"/>
                <a:gd name="T53" fmla="*/ 9 h 19"/>
                <a:gd name="T54" fmla="*/ 20 w 36"/>
                <a:gd name="T55" fmla="*/ 9 h 19"/>
                <a:gd name="T56" fmla="*/ 21 w 36"/>
                <a:gd name="T57" fmla="*/ 8 h 19"/>
                <a:gd name="T58" fmla="*/ 21 w 36"/>
                <a:gd name="T59" fmla="*/ 8 h 19"/>
                <a:gd name="T60" fmla="*/ 23 w 36"/>
                <a:gd name="T61" fmla="*/ 7 h 19"/>
                <a:gd name="T62" fmla="*/ 23 w 36"/>
                <a:gd name="T63" fmla="*/ 7 h 19"/>
                <a:gd name="T64" fmla="*/ 24 w 36"/>
                <a:gd name="T65" fmla="*/ 7 h 19"/>
                <a:gd name="T66" fmla="*/ 24 w 36"/>
                <a:gd name="T67" fmla="*/ 7 h 19"/>
                <a:gd name="T68" fmla="*/ 26 w 36"/>
                <a:gd name="T69" fmla="*/ 6 h 19"/>
                <a:gd name="T70" fmla="*/ 26 w 36"/>
                <a:gd name="T71" fmla="*/ 6 h 19"/>
                <a:gd name="T72" fmla="*/ 27 w 36"/>
                <a:gd name="T73" fmla="*/ 5 h 19"/>
                <a:gd name="T74" fmla="*/ 27 w 36"/>
                <a:gd name="T75" fmla="*/ 5 h 19"/>
                <a:gd name="T76" fmla="*/ 29 w 36"/>
                <a:gd name="T77" fmla="*/ 4 h 19"/>
                <a:gd name="T78" fmla="*/ 29 w 36"/>
                <a:gd name="T79" fmla="*/ 4 h 19"/>
                <a:gd name="T80" fmla="*/ 30 w 36"/>
                <a:gd name="T81" fmla="*/ 4 h 19"/>
                <a:gd name="T82" fmla="*/ 30 w 36"/>
                <a:gd name="T83" fmla="*/ 3 h 19"/>
                <a:gd name="T84" fmla="*/ 32 w 36"/>
                <a:gd name="T85" fmla="*/ 3 h 19"/>
                <a:gd name="T86" fmla="*/ 32 w 36"/>
                <a:gd name="T87" fmla="*/ 3 h 19"/>
                <a:gd name="T88" fmla="*/ 33 w 36"/>
                <a:gd name="T89" fmla="*/ 2 h 19"/>
                <a:gd name="T90" fmla="*/ 33 w 36"/>
                <a:gd name="T91" fmla="*/ 2 h 19"/>
                <a:gd name="T92" fmla="*/ 35 w 36"/>
                <a:gd name="T93" fmla="*/ 1 h 19"/>
                <a:gd name="T94" fmla="*/ 35 w 36"/>
                <a:gd name="T95" fmla="*/ 1 h 19"/>
                <a:gd name="T96" fmla="*/ 36 w 36"/>
                <a:gd name="T97" fmla="*/ 0 h 19"/>
                <a:gd name="T98" fmla="*/ 36 w 36"/>
                <a:gd name="T9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9">
                  <a:moveTo>
                    <a:pt x="0" y="19"/>
                  </a:moveTo>
                  <a:lnTo>
                    <a:pt x="0" y="19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0" name="Freeform 2196"/>
            <p:cNvSpPr>
              <a:spLocks/>
            </p:cNvSpPr>
            <p:nvPr/>
          </p:nvSpPr>
          <p:spPr bwMode="auto">
            <a:xfrm>
              <a:off x="5781986" y="-3514089"/>
              <a:ext cx="49066" cy="25826"/>
            </a:xfrm>
            <a:custGeom>
              <a:avLst/>
              <a:gdLst>
                <a:gd name="T0" fmla="*/ 0 w 38"/>
                <a:gd name="T1" fmla="*/ 20 h 20"/>
                <a:gd name="T2" fmla="*/ 2 w 38"/>
                <a:gd name="T3" fmla="*/ 20 h 20"/>
                <a:gd name="T4" fmla="*/ 2 w 38"/>
                <a:gd name="T5" fmla="*/ 20 h 20"/>
                <a:gd name="T6" fmla="*/ 3 w 38"/>
                <a:gd name="T7" fmla="*/ 19 h 20"/>
                <a:gd name="T8" fmla="*/ 3 w 38"/>
                <a:gd name="T9" fmla="*/ 19 h 20"/>
                <a:gd name="T10" fmla="*/ 5 w 38"/>
                <a:gd name="T11" fmla="*/ 18 h 20"/>
                <a:gd name="T12" fmla="*/ 5 w 38"/>
                <a:gd name="T13" fmla="*/ 18 h 20"/>
                <a:gd name="T14" fmla="*/ 6 w 38"/>
                <a:gd name="T15" fmla="*/ 17 h 20"/>
                <a:gd name="T16" fmla="*/ 6 w 38"/>
                <a:gd name="T17" fmla="*/ 17 h 20"/>
                <a:gd name="T18" fmla="*/ 8 w 38"/>
                <a:gd name="T19" fmla="*/ 16 h 20"/>
                <a:gd name="T20" fmla="*/ 8 w 38"/>
                <a:gd name="T21" fmla="*/ 16 h 20"/>
                <a:gd name="T22" fmla="*/ 9 w 38"/>
                <a:gd name="T23" fmla="*/ 15 h 20"/>
                <a:gd name="T24" fmla="*/ 9 w 38"/>
                <a:gd name="T25" fmla="*/ 15 h 20"/>
                <a:gd name="T26" fmla="*/ 11 w 38"/>
                <a:gd name="T27" fmla="*/ 15 h 20"/>
                <a:gd name="T28" fmla="*/ 11 w 38"/>
                <a:gd name="T29" fmla="*/ 15 h 20"/>
                <a:gd name="T30" fmla="*/ 12 w 38"/>
                <a:gd name="T31" fmla="*/ 14 h 20"/>
                <a:gd name="T32" fmla="*/ 12 w 38"/>
                <a:gd name="T33" fmla="*/ 14 h 20"/>
                <a:gd name="T34" fmla="*/ 14 w 38"/>
                <a:gd name="T35" fmla="*/ 13 h 20"/>
                <a:gd name="T36" fmla="*/ 14 w 38"/>
                <a:gd name="T37" fmla="*/ 13 h 20"/>
                <a:gd name="T38" fmla="*/ 15 w 38"/>
                <a:gd name="T39" fmla="*/ 12 h 20"/>
                <a:gd name="T40" fmla="*/ 15 w 38"/>
                <a:gd name="T41" fmla="*/ 12 h 20"/>
                <a:gd name="T42" fmla="*/ 17 w 38"/>
                <a:gd name="T43" fmla="*/ 11 h 20"/>
                <a:gd name="T44" fmla="*/ 17 w 38"/>
                <a:gd name="T45" fmla="*/ 11 h 20"/>
                <a:gd name="T46" fmla="*/ 18 w 38"/>
                <a:gd name="T47" fmla="*/ 11 h 20"/>
                <a:gd name="T48" fmla="*/ 18 w 38"/>
                <a:gd name="T49" fmla="*/ 11 h 20"/>
                <a:gd name="T50" fmla="*/ 20 w 38"/>
                <a:gd name="T51" fmla="*/ 10 h 20"/>
                <a:gd name="T52" fmla="*/ 20 w 38"/>
                <a:gd name="T53" fmla="*/ 10 h 20"/>
                <a:gd name="T54" fmla="*/ 21 w 38"/>
                <a:gd name="T55" fmla="*/ 9 h 20"/>
                <a:gd name="T56" fmla="*/ 21 w 38"/>
                <a:gd name="T57" fmla="*/ 9 h 20"/>
                <a:gd name="T58" fmla="*/ 23 w 38"/>
                <a:gd name="T59" fmla="*/ 8 h 20"/>
                <a:gd name="T60" fmla="*/ 23 w 38"/>
                <a:gd name="T61" fmla="*/ 8 h 20"/>
                <a:gd name="T62" fmla="*/ 24 w 38"/>
                <a:gd name="T63" fmla="*/ 7 h 20"/>
                <a:gd name="T64" fmla="*/ 24 w 38"/>
                <a:gd name="T65" fmla="*/ 7 h 20"/>
                <a:gd name="T66" fmla="*/ 26 w 38"/>
                <a:gd name="T67" fmla="*/ 6 h 20"/>
                <a:gd name="T68" fmla="*/ 26 w 38"/>
                <a:gd name="T69" fmla="*/ 6 h 20"/>
                <a:gd name="T70" fmla="*/ 27 w 38"/>
                <a:gd name="T71" fmla="*/ 6 h 20"/>
                <a:gd name="T72" fmla="*/ 27 w 38"/>
                <a:gd name="T73" fmla="*/ 6 h 20"/>
                <a:gd name="T74" fmla="*/ 29 w 38"/>
                <a:gd name="T75" fmla="*/ 5 h 20"/>
                <a:gd name="T76" fmla="*/ 29 w 38"/>
                <a:gd name="T77" fmla="*/ 5 h 20"/>
                <a:gd name="T78" fmla="*/ 30 w 38"/>
                <a:gd name="T79" fmla="*/ 4 h 20"/>
                <a:gd name="T80" fmla="*/ 30 w 38"/>
                <a:gd name="T81" fmla="*/ 4 h 20"/>
                <a:gd name="T82" fmla="*/ 32 w 38"/>
                <a:gd name="T83" fmla="*/ 3 h 20"/>
                <a:gd name="T84" fmla="*/ 32 w 38"/>
                <a:gd name="T85" fmla="*/ 3 h 20"/>
                <a:gd name="T86" fmla="*/ 33 w 38"/>
                <a:gd name="T87" fmla="*/ 2 h 20"/>
                <a:gd name="T88" fmla="*/ 33 w 38"/>
                <a:gd name="T89" fmla="*/ 2 h 20"/>
                <a:gd name="T90" fmla="*/ 35 w 38"/>
                <a:gd name="T91" fmla="*/ 2 h 20"/>
                <a:gd name="T92" fmla="*/ 35 w 38"/>
                <a:gd name="T93" fmla="*/ 1 h 20"/>
                <a:gd name="T94" fmla="*/ 36 w 38"/>
                <a:gd name="T95" fmla="*/ 0 h 20"/>
                <a:gd name="T96" fmla="*/ 36 w 38"/>
                <a:gd name="T97" fmla="*/ 0 h 20"/>
                <a:gd name="T98" fmla="*/ 38 w 38"/>
                <a:gd name="T9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0">
                  <a:moveTo>
                    <a:pt x="0" y="20"/>
                  </a:moveTo>
                  <a:lnTo>
                    <a:pt x="2" y="20"/>
                  </a:lnTo>
                  <a:lnTo>
                    <a:pt x="2" y="20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1" name="Freeform 2197"/>
            <p:cNvSpPr>
              <a:spLocks/>
            </p:cNvSpPr>
            <p:nvPr/>
          </p:nvSpPr>
          <p:spPr bwMode="auto">
            <a:xfrm>
              <a:off x="5831052" y="-3541206"/>
              <a:ext cx="46484" cy="27118"/>
            </a:xfrm>
            <a:custGeom>
              <a:avLst/>
              <a:gdLst>
                <a:gd name="T0" fmla="*/ 0 w 36"/>
                <a:gd name="T1" fmla="*/ 21 h 21"/>
                <a:gd name="T2" fmla="*/ 0 w 36"/>
                <a:gd name="T3" fmla="*/ 21 h 21"/>
                <a:gd name="T4" fmla="*/ 1 w 36"/>
                <a:gd name="T5" fmla="*/ 20 h 21"/>
                <a:gd name="T6" fmla="*/ 1 w 36"/>
                <a:gd name="T7" fmla="*/ 20 h 21"/>
                <a:gd name="T8" fmla="*/ 3 w 36"/>
                <a:gd name="T9" fmla="*/ 19 h 21"/>
                <a:gd name="T10" fmla="*/ 3 w 36"/>
                <a:gd name="T11" fmla="*/ 19 h 21"/>
                <a:gd name="T12" fmla="*/ 4 w 36"/>
                <a:gd name="T13" fmla="*/ 18 h 21"/>
                <a:gd name="T14" fmla="*/ 4 w 36"/>
                <a:gd name="T15" fmla="*/ 18 h 21"/>
                <a:gd name="T16" fmla="*/ 6 w 36"/>
                <a:gd name="T17" fmla="*/ 17 h 21"/>
                <a:gd name="T18" fmla="*/ 6 w 36"/>
                <a:gd name="T19" fmla="*/ 17 h 21"/>
                <a:gd name="T20" fmla="*/ 7 w 36"/>
                <a:gd name="T21" fmla="*/ 17 h 21"/>
                <a:gd name="T22" fmla="*/ 7 w 36"/>
                <a:gd name="T23" fmla="*/ 17 h 21"/>
                <a:gd name="T24" fmla="*/ 9 w 36"/>
                <a:gd name="T25" fmla="*/ 15 h 21"/>
                <a:gd name="T26" fmla="*/ 9 w 36"/>
                <a:gd name="T27" fmla="*/ 15 h 21"/>
                <a:gd name="T28" fmla="*/ 10 w 36"/>
                <a:gd name="T29" fmla="*/ 15 h 21"/>
                <a:gd name="T30" fmla="*/ 10 w 36"/>
                <a:gd name="T31" fmla="*/ 15 h 21"/>
                <a:gd name="T32" fmla="*/ 12 w 36"/>
                <a:gd name="T33" fmla="*/ 14 h 21"/>
                <a:gd name="T34" fmla="*/ 12 w 36"/>
                <a:gd name="T35" fmla="*/ 14 h 21"/>
                <a:gd name="T36" fmla="*/ 13 w 36"/>
                <a:gd name="T37" fmla="*/ 13 h 21"/>
                <a:gd name="T38" fmla="*/ 13 w 36"/>
                <a:gd name="T39" fmla="*/ 13 h 21"/>
                <a:gd name="T40" fmla="*/ 15 w 36"/>
                <a:gd name="T41" fmla="*/ 12 h 21"/>
                <a:gd name="T42" fmla="*/ 15 w 36"/>
                <a:gd name="T43" fmla="*/ 12 h 21"/>
                <a:gd name="T44" fmla="*/ 16 w 36"/>
                <a:gd name="T45" fmla="*/ 11 h 21"/>
                <a:gd name="T46" fmla="*/ 16 w 36"/>
                <a:gd name="T47" fmla="*/ 11 h 21"/>
                <a:gd name="T48" fmla="*/ 18 w 36"/>
                <a:gd name="T49" fmla="*/ 10 h 21"/>
                <a:gd name="T50" fmla="*/ 18 w 36"/>
                <a:gd name="T51" fmla="*/ 10 h 21"/>
                <a:gd name="T52" fmla="*/ 19 w 36"/>
                <a:gd name="T53" fmla="*/ 9 h 21"/>
                <a:gd name="T54" fmla="*/ 19 w 36"/>
                <a:gd name="T55" fmla="*/ 9 h 21"/>
                <a:gd name="T56" fmla="*/ 21 w 36"/>
                <a:gd name="T57" fmla="*/ 9 h 21"/>
                <a:gd name="T58" fmla="*/ 21 w 36"/>
                <a:gd name="T59" fmla="*/ 9 h 21"/>
                <a:gd name="T60" fmla="*/ 22 w 36"/>
                <a:gd name="T61" fmla="*/ 8 h 21"/>
                <a:gd name="T62" fmla="*/ 22 w 36"/>
                <a:gd name="T63" fmla="*/ 8 h 21"/>
                <a:gd name="T64" fmla="*/ 24 w 36"/>
                <a:gd name="T65" fmla="*/ 7 h 21"/>
                <a:gd name="T66" fmla="*/ 24 w 36"/>
                <a:gd name="T67" fmla="*/ 7 h 21"/>
                <a:gd name="T68" fmla="*/ 25 w 36"/>
                <a:gd name="T69" fmla="*/ 6 h 21"/>
                <a:gd name="T70" fmla="*/ 25 w 36"/>
                <a:gd name="T71" fmla="*/ 6 h 21"/>
                <a:gd name="T72" fmla="*/ 27 w 36"/>
                <a:gd name="T73" fmla="*/ 5 h 21"/>
                <a:gd name="T74" fmla="*/ 27 w 36"/>
                <a:gd name="T75" fmla="*/ 5 h 21"/>
                <a:gd name="T76" fmla="*/ 28 w 36"/>
                <a:gd name="T77" fmla="*/ 4 h 21"/>
                <a:gd name="T78" fmla="*/ 28 w 36"/>
                <a:gd name="T79" fmla="*/ 4 h 21"/>
                <a:gd name="T80" fmla="*/ 30 w 36"/>
                <a:gd name="T81" fmla="*/ 3 h 21"/>
                <a:gd name="T82" fmla="*/ 30 w 36"/>
                <a:gd name="T83" fmla="*/ 3 h 21"/>
                <a:gd name="T84" fmla="*/ 31 w 36"/>
                <a:gd name="T85" fmla="*/ 2 h 21"/>
                <a:gd name="T86" fmla="*/ 31 w 36"/>
                <a:gd name="T87" fmla="*/ 2 h 21"/>
                <a:gd name="T88" fmla="*/ 33 w 36"/>
                <a:gd name="T89" fmla="*/ 2 h 21"/>
                <a:gd name="T90" fmla="*/ 33 w 36"/>
                <a:gd name="T91" fmla="*/ 2 h 21"/>
                <a:gd name="T92" fmla="*/ 34 w 36"/>
                <a:gd name="T93" fmla="*/ 0 h 21"/>
                <a:gd name="T94" fmla="*/ 34 w 36"/>
                <a:gd name="T95" fmla="*/ 0 h 21"/>
                <a:gd name="T96" fmla="*/ 36 w 36"/>
                <a:gd name="T97" fmla="*/ 0 h 21"/>
                <a:gd name="T98" fmla="*/ 36 w 36"/>
                <a:gd name="T9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1">
                  <a:moveTo>
                    <a:pt x="0" y="21"/>
                  </a:moveTo>
                  <a:lnTo>
                    <a:pt x="0" y="21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2" name="Freeform 2198"/>
            <p:cNvSpPr>
              <a:spLocks/>
            </p:cNvSpPr>
            <p:nvPr/>
          </p:nvSpPr>
          <p:spPr bwMode="auto">
            <a:xfrm>
              <a:off x="5877536" y="-3572198"/>
              <a:ext cx="47776" cy="30992"/>
            </a:xfrm>
            <a:custGeom>
              <a:avLst/>
              <a:gdLst>
                <a:gd name="T0" fmla="*/ 0 w 37"/>
                <a:gd name="T1" fmla="*/ 24 h 24"/>
                <a:gd name="T2" fmla="*/ 1 w 37"/>
                <a:gd name="T3" fmla="*/ 23 h 24"/>
                <a:gd name="T4" fmla="*/ 1 w 37"/>
                <a:gd name="T5" fmla="*/ 23 h 24"/>
                <a:gd name="T6" fmla="*/ 3 w 37"/>
                <a:gd name="T7" fmla="*/ 22 h 24"/>
                <a:gd name="T8" fmla="*/ 3 w 37"/>
                <a:gd name="T9" fmla="*/ 22 h 24"/>
                <a:gd name="T10" fmla="*/ 4 w 37"/>
                <a:gd name="T11" fmla="*/ 21 h 24"/>
                <a:gd name="T12" fmla="*/ 4 w 37"/>
                <a:gd name="T13" fmla="*/ 21 h 24"/>
                <a:gd name="T14" fmla="*/ 6 w 37"/>
                <a:gd name="T15" fmla="*/ 20 h 24"/>
                <a:gd name="T16" fmla="*/ 6 w 37"/>
                <a:gd name="T17" fmla="*/ 20 h 24"/>
                <a:gd name="T18" fmla="*/ 7 w 37"/>
                <a:gd name="T19" fmla="*/ 19 h 24"/>
                <a:gd name="T20" fmla="*/ 7 w 37"/>
                <a:gd name="T21" fmla="*/ 19 h 24"/>
                <a:gd name="T22" fmla="*/ 9 w 37"/>
                <a:gd name="T23" fmla="*/ 18 h 24"/>
                <a:gd name="T24" fmla="*/ 9 w 37"/>
                <a:gd name="T25" fmla="*/ 18 h 24"/>
                <a:gd name="T26" fmla="*/ 10 w 37"/>
                <a:gd name="T27" fmla="*/ 17 h 24"/>
                <a:gd name="T28" fmla="*/ 10 w 37"/>
                <a:gd name="T29" fmla="*/ 17 h 24"/>
                <a:gd name="T30" fmla="*/ 12 w 37"/>
                <a:gd name="T31" fmla="*/ 16 h 24"/>
                <a:gd name="T32" fmla="*/ 12 w 37"/>
                <a:gd name="T33" fmla="*/ 16 h 24"/>
                <a:gd name="T34" fmla="*/ 13 w 37"/>
                <a:gd name="T35" fmla="*/ 15 h 24"/>
                <a:gd name="T36" fmla="*/ 13 w 37"/>
                <a:gd name="T37" fmla="*/ 15 h 24"/>
                <a:gd name="T38" fmla="*/ 15 w 37"/>
                <a:gd name="T39" fmla="*/ 14 h 24"/>
                <a:gd name="T40" fmla="*/ 15 w 37"/>
                <a:gd name="T41" fmla="*/ 14 h 24"/>
                <a:gd name="T42" fmla="*/ 16 w 37"/>
                <a:gd name="T43" fmla="*/ 14 h 24"/>
                <a:gd name="T44" fmla="*/ 16 w 37"/>
                <a:gd name="T45" fmla="*/ 14 h 24"/>
                <a:gd name="T46" fmla="*/ 18 w 37"/>
                <a:gd name="T47" fmla="*/ 13 h 24"/>
                <a:gd name="T48" fmla="*/ 18 w 37"/>
                <a:gd name="T49" fmla="*/ 12 h 24"/>
                <a:gd name="T50" fmla="*/ 19 w 37"/>
                <a:gd name="T51" fmla="*/ 12 h 24"/>
                <a:gd name="T52" fmla="*/ 19 w 37"/>
                <a:gd name="T53" fmla="*/ 12 h 24"/>
                <a:gd name="T54" fmla="*/ 21 w 37"/>
                <a:gd name="T55" fmla="*/ 11 h 24"/>
                <a:gd name="T56" fmla="*/ 21 w 37"/>
                <a:gd name="T57" fmla="*/ 11 h 24"/>
                <a:gd name="T58" fmla="*/ 22 w 37"/>
                <a:gd name="T59" fmla="*/ 10 h 24"/>
                <a:gd name="T60" fmla="*/ 22 w 37"/>
                <a:gd name="T61" fmla="*/ 10 h 24"/>
                <a:gd name="T62" fmla="*/ 24 w 37"/>
                <a:gd name="T63" fmla="*/ 9 h 24"/>
                <a:gd name="T64" fmla="*/ 24 w 37"/>
                <a:gd name="T65" fmla="*/ 9 h 24"/>
                <a:gd name="T66" fmla="*/ 25 w 37"/>
                <a:gd name="T67" fmla="*/ 8 h 24"/>
                <a:gd name="T68" fmla="*/ 25 w 37"/>
                <a:gd name="T69" fmla="*/ 8 h 24"/>
                <a:gd name="T70" fmla="*/ 27 w 37"/>
                <a:gd name="T71" fmla="*/ 7 h 24"/>
                <a:gd name="T72" fmla="*/ 27 w 37"/>
                <a:gd name="T73" fmla="*/ 7 h 24"/>
                <a:gd name="T74" fmla="*/ 28 w 37"/>
                <a:gd name="T75" fmla="*/ 6 h 24"/>
                <a:gd name="T76" fmla="*/ 28 w 37"/>
                <a:gd name="T77" fmla="*/ 6 h 24"/>
                <a:gd name="T78" fmla="*/ 30 w 37"/>
                <a:gd name="T79" fmla="*/ 5 h 24"/>
                <a:gd name="T80" fmla="*/ 30 w 37"/>
                <a:gd name="T81" fmla="*/ 5 h 24"/>
                <a:gd name="T82" fmla="*/ 31 w 37"/>
                <a:gd name="T83" fmla="*/ 4 h 24"/>
                <a:gd name="T84" fmla="*/ 31 w 37"/>
                <a:gd name="T85" fmla="*/ 4 h 24"/>
                <a:gd name="T86" fmla="*/ 33 w 37"/>
                <a:gd name="T87" fmla="*/ 3 h 24"/>
                <a:gd name="T88" fmla="*/ 33 w 37"/>
                <a:gd name="T89" fmla="*/ 3 h 24"/>
                <a:gd name="T90" fmla="*/ 34 w 37"/>
                <a:gd name="T91" fmla="*/ 2 h 24"/>
                <a:gd name="T92" fmla="*/ 34 w 37"/>
                <a:gd name="T93" fmla="*/ 2 h 24"/>
                <a:gd name="T94" fmla="*/ 36 w 37"/>
                <a:gd name="T95" fmla="*/ 1 h 24"/>
                <a:gd name="T96" fmla="*/ 36 w 37"/>
                <a:gd name="T97" fmla="*/ 1 h 24"/>
                <a:gd name="T98" fmla="*/ 37 w 37"/>
                <a:gd name="T9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4">
                  <a:moveTo>
                    <a:pt x="0" y="24"/>
                  </a:moveTo>
                  <a:lnTo>
                    <a:pt x="1" y="23"/>
                  </a:lnTo>
                  <a:lnTo>
                    <a:pt x="1" y="23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3" name="Freeform 2199"/>
            <p:cNvSpPr>
              <a:spLocks/>
            </p:cNvSpPr>
            <p:nvPr/>
          </p:nvSpPr>
          <p:spPr bwMode="auto">
            <a:xfrm>
              <a:off x="5925311" y="-3603189"/>
              <a:ext cx="46484" cy="30992"/>
            </a:xfrm>
            <a:custGeom>
              <a:avLst/>
              <a:gdLst>
                <a:gd name="T0" fmla="*/ 0 w 36"/>
                <a:gd name="T1" fmla="*/ 24 h 24"/>
                <a:gd name="T2" fmla="*/ 0 w 36"/>
                <a:gd name="T3" fmla="*/ 24 h 24"/>
                <a:gd name="T4" fmla="*/ 2 w 36"/>
                <a:gd name="T5" fmla="*/ 23 h 24"/>
                <a:gd name="T6" fmla="*/ 2 w 36"/>
                <a:gd name="T7" fmla="*/ 23 h 24"/>
                <a:gd name="T8" fmla="*/ 3 w 36"/>
                <a:gd name="T9" fmla="*/ 22 h 24"/>
                <a:gd name="T10" fmla="*/ 3 w 36"/>
                <a:gd name="T11" fmla="*/ 22 h 24"/>
                <a:gd name="T12" fmla="*/ 5 w 36"/>
                <a:gd name="T13" fmla="*/ 21 h 24"/>
                <a:gd name="T14" fmla="*/ 5 w 36"/>
                <a:gd name="T15" fmla="*/ 21 h 24"/>
                <a:gd name="T16" fmla="*/ 6 w 36"/>
                <a:gd name="T17" fmla="*/ 20 h 24"/>
                <a:gd name="T18" fmla="*/ 6 w 36"/>
                <a:gd name="T19" fmla="*/ 20 h 24"/>
                <a:gd name="T20" fmla="*/ 8 w 36"/>
                <a:gd name="T21" fmla="*/ 20 h 24"/>
                <a:gd name="T22" fmla="*/ 8 w 36"/>
                <a:gd name="T23" fmla="*/ 19 h 24"/>
                <a:gd name="T24" fmla="*/ 9 w 36"/>
                <a:gd name="T25" fmla="*/ 18 h 24"/>
                <a:gd name="T26" fmla="*/ 9 w 36"/>
                <a:gd name="T27" fmla="*/ 18 h 24"/>
                <a:gd name="T28" fmla="*/ 11 w 36"/>
                <a:gd name="T29" fmla="*/ 17 h 24"/>
                <a:gd name="T30" fmla="*/ 11 w 36"/>
                <a:gd name="T31" fmla="*/ 17 h 24"/>
                <a:gd name="T32" fmla="*/ 12 w 36"/>
                <a:gd name="T33" fmla="*/ 17 h 24"/>
                <a:gd name="T34" fmla="*/ 12 w 36"/>
                <a:gd name="T35" fmla="*/ 17 h 24"/>
                <a:gd name="T36" fmla="*/ 14 w 36"/>
                <a:gd name="T37" fmla="*/ 15 h 24"/>
                <a:gd name="T38" fmla="*/ 14 w 36"/>
                <a:gd name="T39" fmla="*/ 15 h 24"/>
                <a:gd name="T40" fmla="*/ 15 w 36"/>
                <a:gd name="T41" fmla="*/ 14 h 24"/>
                <a:gd name="T42" fmla="*/ 15 w 36"/>
                <a:gd name="T43" fmla="*/ 14 h 24"/>
                <a:gd name="T44" fmla="*/ 17 w 36"/>
                <a:gd name="T45" fmla="*/ 14 h 24"/>
                <a:gd name="T46" fmla="*/ 17 w 36"/>
                <a:gd name="T47" fmla="*/ 14 h 24"/>
                <a:gd name="T48" fmla="*/ 18 w 36"/>
                <a:gd name="T49" fmla="*/ 12 h 24"/>
                <a:gd name="T50" fmla="*/ 18 w 36"/>
                <a:gd name="T51" fmla="*/ 12 h 24"/>
                <a:gd name="T52" fmla="*/ 20 w 36"/>
                <a:gd name="T53" fmla="*/ 11 h 24"/>
                <a:gd name="T54" fmla="*/ 20 w 36"/>
                <a:gd name="T55" fmla="*/ 11 h 24"/>
                <a:gd name="T56" fmla="*/ 21 w 36"/>
                <a:gd name="T57" fmla="*/ 11 h 24"/>
                <a:gd name="T58" fmla="*/ 21 w 36"/>
                <a:gd name="T59" fmla="*/ 11 h 24"/>
                <a:gd name="T60" fmla="*/ 23 w 36"/>
                <a:gd name="T61" fmla="*/ 9 h 24"/>
                <a:gd name="T62" fmla="*/ 23 w 36"/>
                <a:gd name="T63" fmla="*/ 9 h 24"/>
                <a:gd name="T64" fmla="*/ 24 w 36"/>
                <a:gd name="T65" fmla="*/ 8 h 24"/>
                <a:gd name="T66" fmla="*/ 24 w 36"/>
                <a:gd name="T67" fmla="*/ 8 h 24"/>
                <a:gd name="T68" fmla="*/ 26 w 36"/>
                <a:gd name="T69" fmla="*/ 8 h 24"/>
                <a:gd name="T70" fmla="*/ 26 w 36"/>
                <a:gd name="T71" fmla="*/ 8 h 24"/>
                <a:gd name="T72" fmla="*/ 27 w 36"/>
                <a:gd name="T73" fmla="*/ 6 h 24"/>
                <a:gd name="T74" fmla="*/ 27 w 36"/>
                <a:gd name="T75" fmla="*/ 6 h 24"/>
                <a:gd name="T76" fmla="*/ 29 w 36"/>
                <a:gd name="T77" fmla="*/ 5 h 24"/>
                <a:gd name="T78" fmla="*/ 29 w 36"/>
                <a:gd name="T79" fmla="*/ 5 h 24"/>
                <a:gd name="T80" fmla="*/ 30 w 36"/>
                <a:gd name="T81" fmla="*/ 4 h 24"/>
                <a:gd name="T82" fmla="*/ 30 w 36"/>
                <a:gd name="T83" fmla="*/ 4 h 24"/>
                <a:gd name="T84" fmla="*/ 32 w 36"/>
                <a:gd name="T85" fmla="*/ 3 h 24"/>
                <a:gd name="T86" fmla="*/ 32 w 36"/>
                <a:gd name="T87" fmla="*/ 3 h 24"/>
                <a:gd name="T88" fmla="*/ 33 w 36"/>
                <a:gd name="T89" fmla="*/ 2 h 24"/>
                <a:gd name="T90" fmla="*/ 33 w 36"/>
                <a:gd name="T91" fmla="*/ 2 h 24"/>
                <a:gd name="T92" fmla="*/ 35 w 36"/>
                <a:gd name="T93" fmla="*/ 1 h 24"/>
                <a:gd name="T94" fmla="*/ 35 w 36"/>
                <a:gd name="T95" fmla="*/ 1 h 24"/>
                <a:gd name="T96" fmla="*/ 36 w 36"/>
                <a:gd name="T97" fmla="*/ 0 h 24"/>
                <a:gd name="T98" fmla="*/ 36 w 36"/>
                <a:gd name="T9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4">
                  <a:moveTo>
                    <a:pt x="0" y="24"/>
                  </a:moveTo>
                  <a:lnTo>
                    <a:pt x="0" y="24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4" name="Freeform 2200"/>
            <p:cNvSpPr>
              <a:spLocks/>
            </p:cNvSpPr>
            <p:nvPr/>
          </p:nvSpPr>
          <p:spPr bwMode="auto">
            <a:xfrm>
              <a:off x="5971796" y="-3638055"/>
              <a:ext cx="49066" cy="34866"/>
            </a:xfrm>
            <a:custGeom>
              <a:avLst/>
              <a:gdLst>
                <a:gd name="T0" fmla="*/ 0 w 38"/>
                <a:gd name="T1" fmla="*/ 27 h 27"/>
                <a:gd name="T2" fmla="*/ 2 w 38"/>
                <a:gd name="T3" fmla="*/ 26 h 27"/>
                <a:gd name="T4" fmla="*/ 2 w 38"/>
                <a:gd name="T5" fmla="*/ 26 h 27"/>
                <a:gd name="T6" fmla="*/ 3 w 38"/>
                <a:gd name="T7" fmla="*/ 25 h 27"/>
                <a:gd name="T8" fmla="*/ 3 w 38"/>
                <a:gd name="T9" fmla="*/ 25 h 27"/>
                <a:gd name="T10" fmla="*/ 5 w 38"/>
                <a:gd name="T11" fmla="*/ 24 h 27"/>
                <a:gd name="T12" fmla="*/ 5 w 38"/>
                <a:gd name="T13" fmla="*/ 24 h 27"/>
                <a:gd name="T14" fmla="*/ 6 w 38"/>
                <a:gd name="T15" fmla="*/ 23 h 27"/>
                <a:gd name="T16" fmla="*/ 6 w 38"/>
                <a:gd name="T17" fmla="*/ 23 h 27"/>
                <a:gd name="T18" fmla="*/ 8 w 38"/>
                <a:gd name="T19" fmla="*/ 22 h 27"/>
                <a:gd name="T20" fmla="*/ 8 w 38"/>
                <a:gd name="T21" fmla="*/ 22 h 27"/>
                <a:gd name="T22" fmla="*/ 9 w 38"/>
                <a:gd name="T23" fmla="*/ 21 h 27"/>
                <a:gd name="T24" fmla="*/ 9 w 38"/>
                <a:gd name="T25" fmla="*/ 21 h 27"/>
                <a:gd name="T26" fmla="*/ 11 w 38"/>
                <a:gd name="T27" fmla="*/ 20 h 27"/>
                <a:gd name="T28" fmla="*/ 11 w 38"/>
                <a:gd name="T29" fmla="*/ 20 h 27"/>
                <a:gd name="T30" fmla="*/ 12 w 38"/>
                <a:gd name="T31" fmla="*/ 19 h 27"/>
                <a:gd name="T32" fmla="*/ 12 w 38"/>
                <a:gd name="T33" fmla="*/ 19 h 27"/>
                <a:gd name="T34" fmla="*/ 14 w 38"/>
                <a:gd name="T35" fmla="*/ 18 h 27"/>
                <a:gd name="T36" fmla="*/ 14 w 38"/>
                <a:gd name="T37" fmla="*/ 18 h 27"/>
                <a:gd name="T38" fmla="*/ 15 w 38"/>
                <a:gd name="T39" fmla="*/ 17 h 27"/>
                <a:gd name="T40" fmla="*/ 15 w 38"/>
                <a:gd name="T41" fmla="*/ 17 h 27"/>
                <a:gd name="T42" fmla="*/ 17 w 38"/>
                <a:gd name="T43" fmla="*/ 16 h 27"/>
                <a:gd name="T44" fmla="*/ 17 w 38"/>
                <a:gd name="T45" fmla="*/ 16 h 27"/>
                <a:gd name="T46" fmla="*/ 18 w 38"/>
                <a:gd name="T47" fmla="*/ 15 h 27"/>
                <a:gd name="T48" fmla="*/ 18 w 38"/>
                <a:gd name="T49" fmla="*/ 15 h 27"/>
                <a:gd name="T50" fmla="*/ 20 w 38"/>
                <a:gd name="T51" fmla="*/ 14 h 27"/>
                <a:gd name="T52" fmla="*/ 20 w 38"/>
                <a:gd name="T53" fmla="*/ 14 h 27"/>
                <a:gd name="T54" fmla="*/ 21 w 38"/>
                <a:gd name="T55" fmla="*/ 12 h 27"/>
                <a:gd name="T56" fmla="*/ 21 w 38"/>
                <a:gd name="T57" fmla="*/ 12 h 27"/>
                <a:gd name="T58" fmla="*/ 23 w 38"/>
                <a:gd name="T59" fmla="*/ 11 h 27"/>
                <a:gd name="T60" fmla="*/ 23 w 38"/>
                <a:gd name="T61" fmla="*/ 11 h 27"/>
                <a:gd name="T62" fmla="*/ 24 w 38"/>
                <a:gd name="T63" fmla="*/ 10 h 27"/>
                <a:gd name="T64" fmla="*/ 24 w 38"/>
                <a:gd name="T65" fmla="*/ 10 h 27"/>
                <a:gd name="T66" fmla="*/ 26 w 38"/>
                <a:gd name="T67" fmla="*/ 9 h 27"/>
                <a:gd name="T68" fmla="*/ 26 w 38"/>
                <a:gd name="T69" fmla="*/ 9 h 27"/>
                <a:gd name="T70" fmla="*/ 27 w 38"/>
                <a:gd name="T71" fmla="*/ 8 h 27"/>
                <a:gd name="T72" fmla="*/ 27 w 38"/>
                <a:gd name="T73" fmla="*/ 8 h 27"/>
                <a:gd name="T74" fmla="*/ 29 w 38"/>
                <a:gd name="T75" fmla="*/ 7 h 27"/>
                <a:gd name="T76" fmla="*/ 29 w 38"/>
                <a:gd name="T77" fmla="*/ 7 h 27"/>
                <a:gd name="T78" fmla="*/ 30 w 38"/>
                <a:gd name="T79" fmla="*/ 6 h 27"/>
                <a:gd name="T80" fmla="*/ 30 w 38"/>
                <a:gd name="T81" fmla="*/ 6 h 27"/>
                <a:gd name="T82" fmla="*/ 32 w 38"/>
                <a:gd name="T83" fmla="*/ 5 h 27"/>
                <a:gd name="T84" fmla="*/ 32 w 38"/>
                <a:gd name="T85" fmla="*/ 5 h 27"/>
                <a:gd name="T86" fmla="*/ 33 w 38"/>
                <a:gd name="T87" fmla="*/ 4 h 27"/>
                <a:gd name="T88" fmla="*/ 33 w 38"/>
                <a:gd name="T89" fmla="*/ 4 h 27"/>
                <a:gd name="T90" fmla="*/ 35 w 38"/>
                <a:gd name="T91" fmla="*/ 3 h 27"/>
                <a:gd name="T92" fmla="*/ 35 w 38"/>
                <a:gd name="T93" fmla="*/ 3 h 27"/>
                <a:gd name="T94" fmla="*/ 36 w 38"/>
                <a:gd name="T95" fmla="*/ 2 h 27"/>
                <a:gd name="T96" fmla="*/ 36 w 38"/>
                <a:gd name="T97" fmla="*/ 2 h 27"/>
                <a:gd name="T98" fmla="*/ 38 w 38"/>
                <a:gd name="T9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7">
                  <a:moveTo>
                    <a:pt x="0" y="27"/>
                  </a:moveTo>
                  <a:lnTo>
                    <a:pt x="2" y="26"/>
                  </a:lnTo>
                  <a:lnTo>
                    <a:pt x="2" y="26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5" name="Freeform 2201"/>
            <p:cNvSpPr>
              <a:spLocks/>
            </p:cNvSpPr>
            <p:nvPr/>
          </p:nvSpPr>
          <p:spPr bwMode="auto">
            <a:xfrm>
              <a:off x="6020861" y="-3674212"/>
              <a:ext cx="46484" cy="36157"/>
            </a:xfrm>
            <a:custGeom>
              <a:avLst/>
              <a:gdLst>
                <a:gd name="T0" fmla="*/ 0 w 36"/>
                <a:gd name="T1" fmla="*/ 28 h 28"/>
                <a:gd name="T2" fmla="*/ 0 w 36"/>
                <a:gd name="T3" fmla="*/ 28 h 28"/>
                <a:gd name="T4" fmla="*/ 1 w 36"/>
                <a:gd name="T5" fmla="*/ 27 h 28"/>
                <a:gd name="T6" fmla="*/ 1 w 36"/>
                <a:gd name="T7" fmla="*/ 27 h 28"/>
                <a:gd name="T8" fmla="*/ 3 w 36"/>
                <a:gd name="T9" fmla="*/ 26 h 28"/>
                <a:gd name="T10" fmla="*/ 3 w 36"/>
                <a:gd name="T11" fmla="*/ 26 h 28"/>
                <a:gd name="T12" fmla="*/ 4 w 36"/>
                <a:gd name="T13" fmla="*/ 25 h 28"/>
                <a:gd name="T14" fmla="*/ 4 w 36"/>
                <a:gd name="T15" fmla="*/ 25 h 28"/>
                <a:gd name="T16" fmla="*/ 6 w 36"/>
                <a:gd name="T17" fmla="*/ 24 h 28"/>
                <a:gd name="T18" fmla="*/ 6 w 36"/>
                <a:gd name="T19" fmla="*/ 24 h 28"/>
                <a:gd name="T20" fmla="*/ 7 w 36"/>
                <a:gd name="T21" fmla="*/ 23 h 28"/>
                <a:gd name="T22" fmla="*/ 7 w 36"/>
                <a:gd name="T23" fmla="*/ 23 h 28"/>
                <a:gd name="T24" fmla="*/ 9 w 36"/>
                <a:gd name="T25" fmla="*/ 22 h 28"/>
                <a:gd name="T26" fmla="*/ 9 w 36"/>
                <a:gd name="T27" fmla="*/ 22 h 28"/>
                <a:gd name="T28" fmla="*/ 10 w 36"/>
                <a:gd name="T29" fmla="*/ 21 h 28"/>
                <a:gd name="T30" fmla="*/ 10 w 36"/>
                <a:gd name="T31" fmla="*/ 21 h 28"/>
                <a:gd name="T32" fmla="*/ 12 w 36"/>
                <a:gd name="T33" fmla="*/ 19 h 28"/>
                <a:gd name="T34" fmla="*/ 12 w 36"/>
                <a:gd name="T35" fmla="*/ 19 h 28"/>
                <a:gd name="T36" fmla="*/ 13 w 36"/>
                <a:gd name="T37" fmla="*/ 18 h 28"/>
                <a:gd name="T38" fmla="*/ 13 w 36"/>
                <a:gd name="T39" fmla="*/ 18 h 28"/>
                <a:gd name="T40" fmla="*/ 15 w 36"/>
                <a:gd name="T41" fmla="*/ 17 h 28"/>
                <a:gd name="T42" fmla="*/ 15 w 36"/>
                <a:gd name="T43" fmla="*/ 17 h 28"/>
                <a:gd name="T44" fmla="*/ 16 w 36"/>
                <a:gd name="T45" fmla="*/ 16 h 28"/>
                <a:gd name="T46" fmla="*/ 16 w 36"/>
                <a:gd name="T47" fmla="*/ 16 h 28"/>
                <a:gd name="T48" fmla="*/ 18 w 36"/>
                <a:gd name="T49" fmla="*/ 15 h 28"/>
                <a:gd name="T50" fmla="*/ 18 w 36"/>
                <a:gd name="T51" fmla="*/ 15 h 28"/>
                <a:gd name="T52" fmla="*/ 19 w 36"/>
                <a:gd name="T53" fmla="*/ 13 h 28"/>
                <a:gd name="T54" fmla="*/ 19 w 36"/>
                <a:gd name="T55" fmla="*/ 13 h 28"/>
                <a:gd name="T56" fmla="*/ 21 w 36"/>
                <a:gd name="T57" fmla="*/ 12 h 28"/>
                <a:gd name="T58" fmla="*/ 21 w 36"/>
                <a:gd name="T59" fmla="*/ 12 h 28"/>
                <a:gd name="T60" fmla="*/ 22 w 36"/>
                <a:gd name="T61" fmla="*/ 11 h 28"/>
                <a:gd name="T62" fmla="*/ 22 w 36"/>
                <a:gd name="T63" fmla="*/ 11 h 28"/>
                <a:gd name="T64" fmla="*/ 24 w 36"/>
                <a:gd name="T65" fmla="*/ 10 h 28"/>
                <a:gd name="T66" fmla="*/ 24 w 36"/>
                <a:gd name="T67" fmla="*/ 10 h 28"/>
                <a:gd name="T68" fmla="*/ 25 w 36"/>
                <a:gd name="T69" fmla="*/ 9 h 28"/>
                <a:gd name="T70" fmla="*/ 25 w 36"/>
                <a:gd name="T71" fmla="*/ 9 h 28"/>
                <a:gd name="T72" fmla="*/ 27 w 36"/>
                <a:gd name="T73" fmla="*/ 8 h 28"/>
                <a:gd name="T74" fmla="*/ 27 w 36"/>
                <a:gd name="T75" fmla="*/ 7 h 28"/>
                <a:gd name="T76" fmla="*/ 28 w 36"/>
                <a:gd name="T77" fmla="*/ 6 h 28"/>
                <a:gd name="T78" fmla="*/ 28 w 36"/>
                <a:gd name="T79" fmla="*/ 6 h 28"/>
                <a:gd name="T80" fmla="*/ 30 w 36"/>
                <a:gd name="T81" fmla="*/ 5 h 28"/>
                <a:gd name="T82" fmla="*/ 30 w 36"/>
                <a:gd name="T83" fmla="*/ 5 h 28"/>
                <a:gd name="T84" fmla="*/ 31 w 36"/>
                <a:gd name="T85" fmla="*/ 4 h 28"/>
                <a:gd name="T86" fmla="*/ 31 w 36"/>
                <a:gd name="T87" fmla="*/ 4 h 28"/>
                <a:gd name="T88" fmla="*/ 33 w 36"/>
                <a:gd name="T89" fmla="*/ 3 h 28"/>
                <a:gd name="T90" fmla="*/ 33 w 36"/>
                <a:gd name="T91" fmla="*/ 3 h 28"/>
                <a:gd name="T92" fmla="*/ 34 w 36"/>
                <a:gd name="T93" fmla="*/ 2 h 28"/>
                <a:gd name="T94" fmla="*/ 34 w 36"/>
                <a:gd name="T95" fmla="*/ 2 h 28"/>
                <a:gd name="T96" fmla="*/ 36 w 36"/>
                <a:gd name="T97" fmla="*/ 0 h 28"/>
                <a:gd name="T98" fmla="*/ 36 w 36"/>
                <a:gd name="T9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8">
                  <a:moveTo>
                    <a:pt x="0" y="28"/>
                  </a:moveTo>
                  <a:lnTo>
                    <a:pt x="0" y="28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7" y="8"/>
                  </a:lnTo>
                  <a:lnTo>
                    <a:pt x="27" y="7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6" name="Freeform 2202"/>
            <p:cNvSpPr>
              <a:spLocks/>
            </p:cNvSpPr>
            <p:nvPr/>
          </p:nvSpPr>
          <p:spPr bwMode="auto">
            <a:xfrm>
              <a:off x="6067345" y="-3714242"/>
              <a:ext cx="47776" cy="40031"/>
            </a:xfrm>
            <a:custGeom>
              <a:avLst/>
              <a:gdLst>
                <a:gd name="T0" fmla="*/ 0 w 37"/>
                <a:gd name="T1" fmla="*/ 31 h 31"/>
                <a:gd name="T2" fmla="*/ 1 w 37"/>
                <a:gd name="T3" fmla="*/ 30 h 31"/>
                <a:gd name="T4" fmla="*/ 1 w 37"/>
                <a:gd name="T5" fmla="*/ 30 h 31"/>
                <a:gd name="T6" fmla="*/ 3 w 37"/>
                <a:gd name="T7" fmla="*/ 29 h 31"/>
                <a:gd name="T8" fmla="*/ 3 w 37"/>
                <a:gd name="T9" fmla="*/ 29 h 31"/>
                <a:gd name="T10" fmla="*/ 4 w 37"/>
                <a:gd name="T11" fmla="*/ 28 h 31"/>
                <a:gd name="T12" fmla="*/ 4 w 37"/>
                <a:gd name="T13" fmla="*/ 28 h 31"/>
                <a:gd name="T14" fmla="*/ 6 w 37"/>
                <a:gd name="T15" fmla="*/ 26 h 31"/>
                <a:gd name="T16" fmla="*/ 6 w 37"/>
                <a:gd name="T17" fmla="*/ 26 h 31"/>
                <a:gd name="T18" fmla="*/ 7 w 37"/>
                <a:gd name="T19" fmla="*/ 25 h 31"/>
                <a:gd name="T20" fmla="*/ 7 w 37"/>
                <a:gd name="T21" fmla="*/ 25 h 31"/>
                <a:gd name="T22" fmla="*/ 9 w 37"/>
                <a:gd name="T23" fmla="*/ 24 h 31"/>
                <a:gd name="T24" fmla="*/ 9 w 37"/>
                <a:gd name="T25" fmla="*/ 24 h 31"/>
                <a:gd name="T26" fmla="*/ 10 w 37"/>
                <a:gd name="T27" fmla="*/ 23 h 31"/>
                <a:gd name="T28" fmla="*/ 10 w 37"/>
                <a:gd name="T29" fmla="*/ 23 h 31"/>
                <a:gd name="T30" fmla="*/ 12 w 37"/>
                <a:gd name="T31" fmla="*/ 22 h 31"/>
                <a:gd name="T32" fmla="*/ 12 w 37"/>
                <a:gd name="T33" fmla="*/ 22 h 31"/>
                <a:gd name="T34" fmla="*/ 13 w 37"/>
                <a:gd name="T35" fmla="*/ 20 h 31"/>
                <a:gd name="T36" fmla="*/ 13 w 37"/>
                <a:gd name="T37" fmla="*/ 20 h 31"/>
                <a:gd name="T38" fmla="*/ 15 w 37"/>
                <a:gd name="T39" fmla="*/ 19 h 31"/>
                <a:gd name="T40" fmla="*/ 15 w 37"/>
                <a:gd name="T41" fmla="*/ 19 h 31"/>
                <a:gd name="T42" fmla="*/ 16 w 37"/>
                <a:gd name="T43" fmla="*/ 18 h 31"/>
                <a:gd name="T44" fmla="*/ 16 w 37"/>
                <a:gd name="T45" fmla="*/ 18 h 31"/>
                <a:gd name="T46" fmla="*/ 18 w 37"/>
                <a:gd name="T47" fmla="*/ 17 h 31"/>
                <a:gd name="T48" fmla="*/ 18 w 37"/>
                <a:gd name="T49" fmla="*/ 17 h 31"/>
                <a:gd name="T50" fmla="*/ 19 w 37"/>
                <a:gd name="T51" fmla="*/ 16 h 31"/>
                <a:gd name="T52" fmla="*/ 19 w 37"/>
                <a:gd name="T53" fmla="*/ 15 h 31"/>
                <a:gd name="T54" fmla="*/ 21 w 37"/>
                <a:gd name="T55" fmla="*/ 14 h 31"/>
                <a:gd name="T56" fmla="*/ 21 w 37"/>
                <a:gd name="T57" fmla="*/ 14 h 31"/>
                <a:gd name="T58" fmla="*/ 22 w 37"/>
                <a:gd name="T59" fmla="*/ 13 h 31"/>
                <a:gd name="T60" fmla="*/ 22 w 37"/>
                <a:gd name="T61" fmla="*/ 13 h 31"/>
                <a:gd name="T62" fmla="*/ 24 w 37"/>
                <a:gd name="T63" fmla="*/ 11 h 31"/>
                <a:gd name="T64" fmla="*/ 24 w 37"/>
                <a:gd name="T65" fmla="*/ 11 h 31"/>
                <a:gd name="T66" fmla="*/ 25 w 37"/>
                <a:gd name="T67" fmla="*/ 10 h 31"/>
                <a:gd name="T68" fmla="*/ 25 w 37"/>
                <a:gd name="T69" fmla="*/ 10 h 31"/>
                <a:gd name="T70" fmla="*/ 27 w 37"/>
                <a:gd name="T71" fmla="*/ 9 h 31"/>
                <a:gd name="T72" fmla="*/ 27 w 37"/>
                <a:gd name="T73" fmla="*/ 9 h 31"/>
                <a:gd name="T74" fmla="*/ 28 w 37"/>
                <a:gd name="T75" fmla="*/ 8 h 31"/>
                <a:gd name="T76" fmla="*/ 28 w 37"/>
                <a:gd name="T77" fmla="*/ 8 h 31"/>
                <a:gd name="T78" fmla="*/ 30 w 37"/>
                <a:gd name="T79" fmla="*/ 7 h 31"/>
                <a:gd name="T80" fmla="*/ 30 w 37"/>
                <a:gd name="T81" fmla="*/ 6 h 31"/>
                <a:gd name="T82" fmla="*/ 31 w 37"/>
                <a:gd name="T83" fmla="*/ 5 h 31"/>
                <a:gd name="T84" fmla="*/ 31 w 37"/>
                <a:gd name="T85" fmla="*/ 5 h 31"/>
                <a:gd name="T86" fmla="*/ 33 w 37"/>
                <a:gd name="T87" fmla="*/ 4 h 31"/>
                <a:gd name="T88" fmla="*/ 33 w 37"/>
                <a:gd name="T89" fmla="*/ 4 h 31"/>
                <a:gd name="T90" fmla="*/ 34 w 37"/>
                <a:gd name="T91" fmla="*/ 2 h 31"/>
                <a:gd name="T92" fmla="*/ 34 w 37"/>
                <a:gd name="T93" fmla="*/ 2 h 31"/>
                <a:gd name="T94" fmla="*/ 36 w 37"/>
                <a:gd name="T95" fmla="*/ 1 h 31"/>
                <a:gd name="T96" fmla="*/ 36 w 37"/>
                <a:gd name="T97" fmla="*/ 1 h 31"/>
                <a:gd name="T98" fmla="*/ 37 w 37"/>
                <a:gd name="T9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31">
                  <a:moveTo>
                    <a:pt x="0" y="31"/>
                  </a:moveTo>
                  <a:lnTo>
                    <a:pt x="1" y="30"/>
                  </a:lnTo>
                  <a:lnTo>
                    <a:pt x="1" y="30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9" y="16"/>
                  </a:lnTo>
                  <a:lnTo>
                    <a:pt x="19" y="15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30" y="7"/>
                  </a:lnTo>
                  <a:lnTo>
                    <a:pt x="30" y="6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7" name="Freeform 2203"/>
            <p:cNvSpPr>
              <a:spLocks/>
            </p:cNvSpPr>
            <p:nvPr/>
          </p:nvSpPr>
          <p:spPr bwMode="auto">
            <a:xfrm>
              <a:off x="6115121" y="-3758147"/>
              <a:ext cx="46484" cy="43905"/>
            </a:xfrm>
            <a:custGeom>
              <a:avLst/>
              <a:gdLst>
                <a:gd name="T0" fmla="*/ 0 w 36"/>
                <a:gd name="T1" fmla="*/ 34 h 34"/>
                <a:gd name="T2" fmla="*/ 0 w 36"/>
                <a:gd name="T3" fmla="*/ 34 h 34"/>
                <a:gd name="T4" fmla="*/ 2 w 36"/>
                <a:gd name="T5" fmla="*/ 33 h 34"/>
                <a:gd name="T6" fmla="*/ 2 w 36"/>
                <a:gd name="T7" fmla="*/ 32 h 34"/>
                <a:gd name="T8" fmla="*/ 3 w 36"/>
                <a:gd name="T9" fmla="*/ 31 h 34"/>
                <a:gd name="T10" fmla="*/ 3 w 36"/>
                <a:gd name="T11" fmla="*/ 31 h 34"/>
                <a:gd name="T12" fmla="*/ 5 w 36"/>
                <a:gd name="T13" fmla="*/ 30 h 34"/>
                <a:gd name="T14" fmla="*/ 5 w 36"/>
                <a:gd name="T15" fmla="*/ 30 h 34"/>
                <a:gd name="T16" fmla="*/ 6 w 36"/>
                <a:gd name="T17" fmla="*/ 29 h 34"/>
                <a:gd name="T18" fmla="*/ 6 w 36"/>
                <a:gd name="T19" fmla="*/ 29 h 34"/>
                <a:gd name="T20" fmla="*/ 8 w 36"/>
                <a:gd name="T21" fmla="*/ 27 h 34"/>
                <a:gd name="T22" fmla="*/ 8 w 36"/>
                <a:gd name="T23" fmla="*/ 27 h 34"/>
                <a:gd name="T24" fmla="*/ 9 w 36"/>
                <a:gd name="T25" fmla="*/ 26 h 34"/>
                <a:gd name="T26" fmla="*/ 9 w 36"/>
                <a:gd name="T27" fmla="*/ 26 h 34"/>
                <a:gd name="T28" fmla="*/ 11 w 36"/>
                <a:gd name="T29" fmla="*/ 24 h 34"/>
                <a:gd name="T30" fmla="*/ 11 w 36"/>
                <a:gd name="T31" fmla="*/ 24 h 34"/>
                <a:gd name="T32" fmla="*/ 12 w 36"/>
                <a:gd name="T33" fmla="*/ 23 h 34"/>
                <a:gd name="T34" fmla="*/ 12 w 36"/>
                <a:gd name="T35" fmla="*/ 23 h 34"/>
                <a:gd name="T36" fmla="*/ 14 w 36"/>
                <a:gd name="T37" fmla="*/ 22 h 34"/>
                <a:gd name="T38" fmla="*/ 14 w 36"/>
                <a:gd name="T39" fmla="*/ 22 h 34"/>
                <a:gd name="T40" fmla="*/ 15 w 36"/>
                <a:gd name="T41" fmla="*/ 20 h 34"/>
                <a:gd name="T42" fmla="*/ 15 w 36"/>
                <a:gd name="T43" fmla="*/ 20 h 34"/>
                <a:gd name="T44" fmla="*/ 17 w 36"/>
                <a:gd name="T45" fmla="*/ 19 h 34"/>
                <a:gd name="T46" fmla="*/ 17 w 36"/>
                <a:gd name="T47" fmla="*/ 19 h 34"/>
                <a:gd name="T48" fmla="*/ 18 w 36"/>
                <a:gd name="T49" fmla="*/ 18 h 34"/>
                <a:gd name="T50" fmla="*/ 18 w 36"/>
                <a:gd name="T51" fmla="*/ 18 h 34"/>
                <a:gd name="T52" fmla="*/ 20 w 36"/>
                <a:gd name="T53" fmla="*/ 16 h 34"/>
                <a:gd name="T54" fmla="*/ 20 w 36"/>
                <a:gd name="T55" fmla="*/ 16 h 34"/>
                <a:gd name="T56" fmla="*/ 21 w 36"/>
                <a:gd name="T57" fmla="*/ 15 h 34"/>
                <a:gd name="T58" fmla="*/ 21 w 36"/>
                <a:gd name="T59" fmla="*/ 15 h 34"/>
                <a:gd name="T60" fmla="*/ 23 w 36"/>
                <a:gd name="T61" fmla="*/ 14 h 34"/>
                <a:gd name="T62" fmla="*/ 23 w 36"/>
                <a:gd name="T63" fmla="*/ 13 h 34"/>
                <a:gd name="T64" fmla="*/ 24 w 36"/>
                <a:gd name="T65" fmla="*/ 12 h 34"/>
                <a:gd name="T66" fmla="*/ 24 w 36"/>
                <a:gd name="T67" fmla="*/ 12 h 34"/>
                <a:gd name="T68" fmla="*/ 26 w 36"/>
                <a:gd name="T69" fmla="*/ 11 h 34"/>
                <a:gd name="T70" fmla="*/ 26 w 36"/>
                <a:gd name="T71" fmla="*/ 11 h 34"/>
                <a:gd name="T72" fmla="*/ 27 w 36"/>
                <a:gd name="T73" fmla="*/ 9 h 34"/>
                <a:gd name="T74" fmla="*/ 27 w 36"/>
                <a:gd name="T75" fmla="*/ 9 h 34"/>
                <a:gd name="T76" fmla="*/ 29 w 36"/>
                <a:gd name="T77" fmla="*/ 8 h 34"/>
                <a:gd name="T78" fmla="*/ 29 w 36"/>
                <a:gd name="T79" fmla="*/ 8 h 34"/>
                <a:gd name="T80" fmla="*/ 30 w 36"/>
                <a:gd name="T81" fmla="*/ 6 h 34"/>
                <a:gd name="T82" fmla="*/ 30 w 36"/>
                <a:gd name="T83" fmla="*/ 6 h 34"/>
                <a:gd name="T84" fmla="*/ 32 w 36"/>
                <a:gd name="T85" fmla="*/ 5 h 34"/>
                <a:gd name="T86" fmla="*/ 32 w 36"/>
                <a:gd name="T87" fmla="*/ 5 h 34"/>
                <a:gd name="T88" fmla="*/ 33 w 36"/>
                <a:gd name="T89" fmla="*/ 3 h 34"/>
                <a:gd name="T90" fmla="*/ 33 w 36"/>
                <a:gd name="T91" fmla="*/ 3 h 34"/>
                <a:gd name="T92" fmla="*/ 35 w 36"/>
                <a:gd name="T93" fmla="*/ 2 h 34"/>
                <a:gd name="T94" fmla="*/ 35 w 36"/>
                <a:gd name="T95" fmla="*/ 2 h 34"/>
                <a:gd name="T96" fmla="*/ 36 w 36"/>
                <a:gd name="T97" fmla="*/ 0 h 34"/>
                <a:gd name="T98" fmla="*/ 36 w 36"/>
                <a:gd name="T9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0" y="34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3" y="14"/>
                  </a:lnTo>
                  <a:lnTo>
                    <a:pt x="23" y="13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8" name="Freeform 2204"/>
            <p:cNvSpPr>
              <a:spLocks/>
            </p:cNvSpPr>
            <p:nvPr/>
          </p:nvSpPr>
          <p:spPr bwMode="auto">
            <a:xfrm>
              <a:off x="6161606" y="-3807216"/>
              <a:ext cx="49066" cy="49070"/>
            </a:xfrm>
            <a:custGeom>
              <a:avLst/>
              <a:gdLst>
                <a:gd name="T0" fmla="*/ 0 w 38"/>
                <a:gd name="T1" fmla="*/ 38 h 38"/>
                <a:gd name="T2" fmla="*/ 2 w 38"/>
                <a:gd name="T3" fmla="*/ 37 h 38"/>
                <a:gd name="T4" fmla="*/ 2 w 38"/>
                <a:gd name="T5" fmla="*/ 37 h 38"/>
                <a:gd name="T6" fmla="*/ 3 w 38"/>
                <a:gd name="T7" fmla="*/ 35 h 38"/>
                <a:gd name="T8" fmla="*/ 3 w 38"/>
                <a:gd name="T9" fmla="*/ 35 h 38"/>
                <a:gd name="T10" fmla="*/ 5 w 38"/>
                <a:gd name="T11" fmla="*/ 34 h 38"/>
                <a:gd name="T12" fmla="*/ 5 w 38"/>
                <a:gd name="T13" fmla="*/ 34 h 38"/>
                <a:gd name="T14" fmla="*/ 6 w 38"/>
                <a:gd name="T15" fmla="*/ 32 h 38"/>
                <a:gd name="T16" fmla="*/ 6 w 38"/>
                <a:gd name="T17" fmla="*/ 32 h 38"/>
                <a:gd name="T18" fmla="*/ 8 w 38"/>
                <a:gd name="T19" fmla="*/ 31 h 38"/>
                <a:gd name="T20" fmla="*/ 8 w 38"/>
                <a:gd name="T21" fmla="*/ 31 h 38"/>
                <a:gd name="T22" fmla="*/ 9 w 38"/>
                <a:gd name="T23" fmla="*/ 29 h 38"/>
                <a:gd name="T24" fmla="*/ 9 w 38"/>
                <a:gd name="T25" fmla="*/ 29 h 38"/>
                <a:gd name="T26" fmla="*/ 11 w 38"/>
                <a:gd name="T27" fmla="*/ 28 h 38"/>
                <a:gd name="T28" fmla="*/ 11 w 38"/>
                <a:gd name="T29" fmla="*/ 28 h 38"/>
                <a:gd name="T30" fmla="*/ 12 w 38"/>
                <a:gd name="T31" fmla="*/ 26 h 38"/>
                <a:gd name="T32" fmla="*/ 12 w 38"/>
                <a:gd name="T33" fmla="*/ 26 h 38"/>
                <a:gd name="T34" fmla="*/ 14 w 38"/>
                <a:gd name="T35" fmla="*/ 25 h 38"/>
                <a:gd name="T36" fmla="*/ 14 w 38"/>
                <a:gd name="T37" fmla="*/ 25 h 38"/>
                <a:gd name="T38" fmla="*/ 15 w 38"/>
                <a:gd name="T39" fmla="*/ 23 h 38"/>
                <a:gd name="T40" fmla="*/ 15 w 38"/>
                <a:gd name="T41" fmla="*/ 23 h 38"/>
                <a:gd name="T42" fmla="*/ 17 w 38"/>
                <a:gd name="T43" fmla="*/ 22 h 38"/>
                <a:gd name="T44" fmla="*/ 17 w 38"/>
                <a:gd name="T45" fmla="*/ 22 h 38"/>
                <a:gd name="T46" fmla="*/ 18 w 38"/>
                <a:gd name="T47" fmla="*/ 20 h 38"/>
                <a:gd name="T48" fmla="*/ 18 w 38"/>
                <a:gd name="T49" fmla="*/ 20 h 38"/>
                <a:gd name="T50" fmla="*/ 20 w 38"/>
                <a:gd name="T51" fmla="*/ 19 h 38"/>
                <a:gd name="T52" fmla="*/ 20 w 38"/>
                <a:gd name="T53" fmla="*/ 19 h 38"/>
                <a:gd name="T54" fmla="*/ 21 w 38"/>
                <a:gd name="T55" fmla="*/ 17 h 38"/>
                <a:gd name="T56" fmla="*/ 21 w 38"/>
                <a:gd name="T57" fmla="*/ 17 h 38"/>
                <a:gd name="T58" fmla="*/ 23 w 38"/>
                <a:gd name="T59" fmla="*/ 16 h 38"/>
                <a:gd name="T60" fmla="*/ 23 w 38"/>
                <a:gd name="T61" fmla="*/ 16 h 38"/>
                <a:gd name="T62" fmla="*/ 24 w 38"/>
                <a:gd name="T63" fmla="*/ 14 h 38"/>
                <a:gd name="T64" fmla="*/ 24 w 38"/>
                <a:gd name="T65" fmla="*/ 14 h 38"/>
                <a:gd name="T66" fmla="*/ 26 w 38"/>
                <a:gd name="T67" fmla="*/ 13 h 38"/>
                <a:gd name="T68" fmla="*/ 26 w 38"/>
                <a:gd name="T69" fmla="*/ 13 h 38"/>
                <a:gd name="T70" fmla="*/ 27 w 38"/>
                <a:gd name="T71" fmla="*/ 11 h 38"/>
                <a:gd name="T72" fmla="*/ 27 w 38"/>
                <a:gd name="T73" fmla="*/ 11 h 38"/>
                <a:gd name="T74" fmla="*/ 29 w 38"/>
                <a:gd name="T75" fmla="*/ 10 h 38"/>
                <a:gd name="T76" fmla="*/ 29 w 38"/>
                <a:gd name="T77" fmla="*/ 10 h 38"/>
                <a:gd name="T78" fmla="*/ 30 w 38"/>
                <a:gd name="T79" fmla="*/ 8 h 38"/>
                <a:gd name="T80" fmla="*/ 30 w 38"/>
                <a:gd name="T81" fmla="*/ 8 h 38"/>
                <a:gd name="T82" fmla="*/ 32 w 38"/>
                <a:gd name="T83" fmla="*/ 6 h 38"/>
                <a:gd name="T84" fmla="*/ 32 w 38"/>
                <a:gd name="T85" fmla="*/ 6 h 38"/>
                <a:gd name="T86" fmla="*/ 33 w 38"/>
                <a:gd name="T87" fmla="*/ 5 h 38"/>
                <a:gd name="T88" fmla="*/ 33 w 38"/>
                <a:gd name="T89" fmla="*/ 5 h 38"/>
                <a:gd name="T90" fmla="*/ 35 w 38"/>
                <a:gd name="T91" fmla="*/ 3 h 38"/>
                <a:gd name="T92" fmla="*/ 35 w 38"/>
                <a:gd name="T93" fmla="*/ 3 h 38"/>
                <a:gd name="T94" fmla="*/ 36 w 38"/>
                <a:gd name="T95" fmla="*/ 1 h 38"/>
                <a:gd name="T96" fmla="*/ 36 w 38"/>
                <a:gd name="T97" fmla="*/ 1 h 38"/>
                <a:gd name="T98" fmla="*/ 38 w 38"/>
                <a:gd name="T9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38">
                  <a:moveTo>
                    <a:pt x="0" y="38"/>
                  </a:moveTo>
                  <a:lnTo>
                    <a:pt x="2" y="37"/>
                  </a:lnTo>
                  <a:lnTo>
                    <a:pt x="2" y="37"/>
                  </a:lnTo>
                  <a:lnTo>
                    <a:pt x="3" y="35"/>
                  </a:lnTo>
                  <a:lnTo>
                    <a:pt x="3" y="35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4" y="25"/>
                  </a:lnTo>
                  <a:lnTo>
                    <a:pt x="14" y="25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9" name="Freeform 2205"/>
            <p:cNvSpPr>
              <a:spLocks/>
            </p:cNvSpPr>
            <p:nvPr/>
          </p:nvSpPr>
          <p:spPr bwMode="auto">
            <a:xfrm>
              <a:off x="6210671" y="-3862743"/>
              <a:ext cx="46484" cy="55527"/>
            </a:xfrm>
            <a:custGeom>
              <a:avLst/>
              <a:gdLst>
                <a:gd name="T0" fmla="*/ 0 w 36"/>
                <a:gd name="T1" fmla="*/ 43 h 43"/>
                <a:gd name="T2" fmla="*/ 0 w 36"/>
                <a:gd name="T3" fmla="*/ 43 h 43"/>
                <a:gd name="T4" fmla="*/ 1 w 36"/>
                <a:gd name="T5" fmla="*/ 41 h 43"/>
                <a:gd name="T6" fmla="*/ 1 w 36"/>
                <a:gd name="T7" fmla="*/ 41 h 43"/>
                <a:gd name="T8" fmla="*/ 3 w 36"/>
                <a:gd name="T9" fmla="*/ 39 h 43"/>
                <a:gd name="T10" fmla="*/ 3 w 36"/>
                <a:gd name="T11" fmla="*/ 39 h 43"/>
                <a:gd name="T12" fmla="*/ 4 w 36"/>
                <a:gd name="T13" fmla="*/ 38 h 43"/>
                <a:gd name="T14" fmla="*/ 4 w 36"/>
                <a:gd name="T15" fmla="*/ 38 h 43"/>
                <a:gd name="T16" fmla="*/ 6 w 36"/>
                <a:gd name="T17" fmla="*/ 36 h 43"/>
                <a:gd name="T18" fmla="*/ 6 w 36"/>
                <a:gd name="T19" fmla="*/ 36 h 43"/>
                <a:gd name="T20" fmla="*/ 7 w 36"/>
                <a:gd name="T21" fmla="*/ 35 h 43"/>
                <a:gd name="T22" fmla="*/ 7 w 36"/>
                <a:gd name="T23" fmla="*/ 35 h 43"/>
                <a:gd name="T24" fmla="*/ 9 w 36"/>
                <a:gd name="T25" fmla="*/ 33 h 43"/>
                <a:gd name="T26" fmla="*/ 9 w 36"/>
                <a:gd name="T27" fmla="*/ 33 h 43"/>
                <a:gd name="T28" fmla="*/ 10 w 36"/>
                <a:gd name="T29" fmla="*/ 31 h 43"/>
                <a:gd name="T30" fmla="*/ 10 w 36"/>
                <a:gd name="T31" fmla="*/ 31 h 43"/>
                <a:gd name="T32" fmla="*/ 12 w 36"/>
                <a:gd name="T33" fmla="*/ 29 h 43"/>
                <a:gd name="T34" fmla="*/ 12 w 36"/>
                <a:gd name="T35" fmla="*/ 29 h 43"/>
                <a:gd name="T36" fmla="*/ 13 w 36"/>
                <a:gd name="T37" fmla="*/ 28 h 43"/>
                <a:gd name="T38" fmla="*/ 13 w 36"/>
                <a:gd name="T39" fmla="*/ 27 h 43"/>
                <a:gd name="T40" fmla="*/ 15 w 36"/>
                <a:gd name="T41" fmla="*/ 26 h 43"/>
                <a:gd name="T42" fmla="*/ 15 w 36"/>
                <a:gd name="T43" fmla="*/ 26 h 43"/>
                <a:gd name="T44" fmla="*/ 16 w 36"/>
                <a:gd name="T45" fmla="*/ 24 h 43"/>
                <a:gd name="T46" fmla="*/ 16 w 36"/>
                <a:gd name="T47" fmla="*/ 24 h 43"/>
                <a:gd name="T48" fmla="*/ 18 w 36"/>
                <a:gd name="T49" fmla="*/ 23 h 43"/>
                <a:gd name="T50" fmla="*/ 18 w 36"/>
                <a:gd name="T51" fmla="*/ 22 h 43"/>
                <a:gd name="T52" fmla="*/ 19 w 36"/>
                <a:gd name="T53" fmla="*/ 21 h 43"/>
                <a:gd name="T54" fmla="*/ 19 w 36"/>
                <a:gd name="T55" fmla="*/ 21 h 43"/>
                <a:gd name="T56" fmla="*/ 21 w 36"/>
                <a:gd name="T57" fmla="*/ 19 h 43"/>
                <a:gd name="T58" fmla="*/ 21 w 36"/>
                <a:gd name="T59" fmla="*/ 19 h 43"/>
                <a:gd name="T60" fmla="*/ 22 w 36"/>
                <a:gd name="T61" fmla="*/ 17 h 43"/>
                <a:gd name="T62" fmla="*/ 22 w 36"/>
                <a:gd name="T63" fmla="*/ 17 h 43"/>
                <a:gd name="T64" fmla="*/ 24 w 36"/>
                <a:gd name="T65" fmla="*/ 15 h 43"/>
                <a:gd name="T66" fmla="*/ 24 w 36"/>
                <a:gd name="T67" fmla="*/ 15 h 43"/>
                <a:gd name="T68" fmla="*/ 25 w 36"/>
                <a:gd name="T69" fmla="*/ 14 h 43"/>
                <a:gd name="T70" fmla="*/ 25 w 36"/>
                <a:gd name="T71" fmla="*/ 14 h 43"/>
                <a:gd name="T72" fmla="*/ 27 w 36"/>
                <a:gd name="T73" fmla="*/ 12 h 43"/>
                <a:gd name="T74" fmla="*/ 27 w 36"/>
                <a:gd name="T75" fmla="*/ 12 h 43"/>
                <a:gd name="T76" fmla="*/ 28 w 36"/>
                <a:gd name="T77" fmla="*/ 10 h 43"/>
                <a:gd name="T78" fmla="*/ 28 w 36"/>
                <a:gd name="T79" fmla="*/ 10 h 43"/>
                <a:gd name="T80" fmla="*/ 30 w 36"/>
                <a:gd name="T81" fmla="*/ 8 h 43"/>
                <a:gd name="T82" fmla="*/ 30 w 36"/>
                <a:gd name="T83" fmla="*/ 8 h 43"/>
                <a:gd name="T84" fmla="*/ 31 w 36"/>
                <a:gd name="T85" fmla="*/ 6 h 43"/>
                <a:gd name="T86" fmla="*/ 31 w 36"/>
                <a:gd name="T87" fmla="*/ 6 h 43"/>
                <a:gd name="T88" fmla="*/ 33 w 36"/>
                <a:gd name="T89" fmla="*/ 4 h 43"/>
                <a:gd name="T90" fmla="*/ 33 w 36"/>
                <a:gd name="T91" fmla="*/ 4 h 43"/>
                <a:gd name="T92" fmla="*/ 34 w 36"/>
                <a:gd name="T93" fmla="*/ 3 h 43"/>
                <a:gd name="T94" fmla="*/ 34 w 36"/>
                <a:gd name="T95" fmla="*/ 2 h 43"/>
                <a:gd name="T96" fmla="*/ 36 w 36"/>
                <a:gd name="T97" fmla="*/ 0 h 43"/>
                <a:gd name="T98" fmla="*/ 36 w 36"/>
                <a:gd name="T9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3">
                  <a:moveTo>
                    <a:pt x="0" y="43"/>
                  </a:moveTo>
                  <a:lnTo>
                    <a:pt x="0" y="43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3" y="28"/>
                  </a:lnTo>
                  <a:lnTo>
                    <a:pt x="13" y="27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3"/>
                  </a:lnTo>
                  <a:lnTo>
                    <a:pt x="18" y="22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5" y="14"/>
                  </a:lnTo>
                  <a:lnTo>
                    <a:pt x="25" y="14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4" y="3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0" name="Freeform 2206"/>
            <p:cNvSpPr>
              <a:spLocks/>
            </p:cNvSpPr>
            <p:nvPr/>
          </p:nvSpPr>
          <p:spPr bwMode="auto">
            <a:xfrm>
              <a:off x="6257155" y="-3928600"/>
              <a:ext cx="47776" cy="65857"/>
            </a:xfrm>
            <a:custGeom>
              <a:avLst/>
              <a:gdLst>
                <a:gd name="T0" fmla="*/ 0 w 37"/>
                <a:gd name="T1" fmla="*/ 51 h 51"/>
                <a:gd name="T2" fmla="*/ 1 w 37"/>
                <a:gd name="T3" fmla="*/ 50 h 51"/>
                <a:gd name="T4" fmla="*/ 1 w 37"/>
                <a:gd name="T5" fmla="*/ 50 h 51"/>
                <a:gd name="T6" fmla="*/ 3 w 37"/>
                <a:gd name="T7" fmla="*/ 48 h 51"/>
                <a:gd name="T8" fmla="*/ 3 w 37"/>
                <a:gd name="T9" fmla="*/ 48 h 51"/>
                <a:gd name="T10" fmla="*/ 4 w 37"/>
                <a:gd name="T11" fmla="*/ 46 h 51"/>
                <a:gd name="T12" fmla="*/ 4 w 37"/>
                <a:gd name="T13" fmla="*/ 46 h 51"/>
                <a:gd name="T14" fmla="*/ 6 w 37"/>
                <a:gd name="T15" fmla="*/ 44 h 51"/>
                <a:gd name="T16" fmla="*/ 6 w 37"/>
                <a:gd name="T17" fmla="*/ 44 h 51"/>
                <a:gd name="T18" fmla="*/ 7 w 37"/>
                <a:gd name="T19" fmla="*/ 42 h 51"/>
                <a:gd name="T20" fmla="*/ 7 w 37"/>
                <a:gd name="T21" fmla="*/ 42 h 51"/>
                <a:gd name="T22" fmla="*/ 9 w 37"/>
                <a:gd name="T23" fmla="*/ 40 h 51"/>
                <a:gd name="T24" fmla="*/ 9 w 37"/>
                <a:gd name="T25" fmla="*/ 40 h 51"/>
                <a:gd name="T26" fmla="*/ 10 w 37"/>
                <a:gd name="T27" fmla="*/ 38 h 51"/>
                <a:gd name="T28" fmla="*/ 10 w 37"/>
                <a:gd name="T29" fmla="*/ 38 h 51"/>
                <a:gd name="T30" fmla="*/ 12 w 37"/>
                <a:gd name="T31" fmla="*/ 36 h 51"/>
                <a:gd name="T32" fmla="*/ 12 w 37"/>
                <a:gd name="T33" fmla="*/ 36 h 51"/>
                <a:gd name="T34" fmla="*/ 13 w 37"/>
                <a:gd name="T35" fmla="*/ 34 h 51"/>
                <a:gd name="T36" fmla="*/ 13 w 37"/>
                <a:gd name="T37" fmla="*/ 34 h 51"/>
                <a:gd name="T38" fmla="*/ 15 w 37"/>
                <a:gd name="T39" fmla="*/ 32 h 51"/>
                <a:gd name="T40" fmla="*/ 15 w 37"/>
                <a:gd name="T41" fmla="*/ 32 h 51"/>
                <a:gd name="T42" fmla="*/ 16 w 37"/>
                <a:gd name="T43" fmla="*/ 30 h 51"/>
                <a:gd name="T44" fmla="*/ 16 w 37"/>
                <a:gd name="T45" fmla="*/ 30 h 51"/>
                <a:gd name="T46" fmla="*/ 18 w 37"/>
                <a:gd name="T47" fmla="*/ 28 h 51"/>
                <a:gd name="T48" fmla="*/ 18 w 37"/>
                <a:gd name="T49" fmla="*/ 28 h 51"/>
                <a:gd name="T50" fmla="*/ 19 w 37"/>
                <a:gd name="T51" fmla="*/ 26 h 51"/>
                <a:gd name="T52" fmla="*/ 19 w 37"/>
                <a:gd name="T53" fmla="*/ 26 h 51"/>
                <a:gd name="T54" fmla="*/ 21 w 37"/>
                <a:gd name="T55" fmla="*/ 24 h 51"/>
                <a:gd name="T56" fmla="*/ 21 w 37"/>
                <a:gd name="T57" fmla="*/ 24 h 51"/>
                <a:gd name="T58" fmla="*/ 22 w 37"/>
                <a:gd name="T59" fmla="*/ 22 h 51"/>
                <a:gd name="T60" fmla="*/ 22 w 37"/>
                <a:gd name="T61" fmla="*/ 22 h 51"/>
                <a:gd name="T62" fmla="*/ 24 w 37"/>
                <a:gd name="T63" fmla="*/ 20 h 51"/>
                <a:gd name="T64" fmla="*/ 24 w 37"/>
                <a:gd name="T65" fmla="*/ 20 h 51"/>
                <a:gd name="T66" fmla="*/ 25 w 37"/>
                <a:gd name="T67" fmla="*/ 18 h 51"/>
                <a:gd name="T68" fmla="*/ 25 w 37"/>
                <a:gd name="T69" fmla="*/ 18 h 51"/>
                <a:gd name="T70" fmla="*/ 27 w 37"/>
                <a:gd name="T71" fmla="*/ 15 h 51"/>
                <a:gd name="T72" fmla="*/ 27 w 37"/>
                <a:gd name="T73" fmla="*/ 15 h 51"/>
                <a:gd name="T74" fmla="*/ 28 w 37"/>
                <a:gd name="T75" fmla="*/ 14 h 51"/>
                <a:gd name="T76" fmla="*/ 28 w 37"/>
                <a:gd name="T77" fmla="*/ 13 h 51"/>
                <a:gd name="T78" fmla="*/ 30 w 37"/>
                <a:gd name="T79" fmla="*/ 11 h 51"/>
                <a:gd name="T80" fmla="*/ 30 w 37"/>
                <a:gd name="T81" fmla="*/ 11 h 51"/>
                <a:gd name="T82" fmla="*/ 31 w 37"/>
                <a:gd name="T83" fmla="*/ 9 h 51"/>
                <a:gd name="T84" fmla="*/ 31 w 37"/>
                <a:gd name="T85" fmla="*/ 9 h 51"/>
                <a:gd name="T86" fmla="*/ 33 w 37"/>
                <a:gd name="T87" fmla="*/ 7 h 51"/>
                <a:gd name="T88" fmla="*/ 33 w 37"/>
                <a:gd name="T89" fmla="*/ 7 h 51"/>
                <a:gd name="T90" fmla="*/ 34 w 37"/>
                <a:gd name="T91" fmla="*/ 5 h 51"/>
                <a:gd name="T92" fmla="*/ 34 w 37"/>
                <a:gd name="T93" fmla="*/ 5 h 51"/>
                <a:gd name="T94" fmla="*/ 36 w 37"/>
                <a:gd name="T95" fmla="*/ 2 h 51"/>
                <a:gd name="T96" fmla="*/ 36 w 37"/>
                <a:gd name="T97" fmla="*/ 2 h 51"/>
                <a:gd name="T98" fmla="*/ 37 w 37"/>
                <a:gd name="T9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51">
                  <a:moveTo>
                    <a:pt x="0" y="51"/>
                  </a:moveTo>
                  <a:lnTo>
                    <a:pt x="1" y="50"/>
                  </a:lnTo>
                  <a:lnTo>
                    <a:pt x="1" y="50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8" y="14"/>
                  </a:lnTo>
                  <a:lnTo>
                    <a:pt x="28" y="13"/>
                  </a:lnTo>
                  <a:lnTo>
                    <a:pt x="30" y="11"/>
                  </a:lnTo>
                  <a:lnTo>
                    <a:pt x="30" y="11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1" name="Freeform 2207"/>
            <p:cNvSpPr>
              <a:spLocks/>
            </p:cNvSpPr>
            <p:nvPr/>
          </p:nvSpPr>
          <p:spPr bwMode="auto">
            <a:xfrm>
              <a:off x="6304930" y="-4007371"/>
              <a:ext cx="46484" cy="78771"/>
            </a:xfrm>
            <a:custGeom>
              <a:avLst/>
              <a:gdLst>
                <a:gd name="T0" fmla="*/ 0 w 36"/>
                <a:gd name="T1" fmla="*/ 61 h 61"/>
                <a:gd name="T2" fmla="*/ 0 w 36"/>
                <a:gd name="T3" fmla="*/ 61 h 61"/>
                <a:gd name="T4" fmla="*/ 2 w 36"/>
                <a:gd name="T5" fmla="*/ 59 h 61"/>
                <a:gd name="T6" fmla="*/ 2 w 36"/>
                <a:gd name="T7" fmla="*/ 59 h 61"/>
                <a:gd name="T8" fmla="*/ 3 w 36"/>
                <a:gd name="T9" fmla="*/ 57 h 61"/>
                <a:gd name="T10" fmla="*/ 3 w 36"/>
                <a:gd name="T11" fmla="*/ 57 h 61"/>
                <a:gd name="T12" fmla="*/ 5 w 36"/>
                <a:gd name="T13" fmla="*/ 54 h 61"/>
                <a:gd name="T14" fmla="*/ 5 w 36"/>
                <a:gd name="T15" fmla="*/ 54 h 61"/>
                <a:gd name="T16" fmla="*/ 6 w 36"/>
                <a:gd name="T17" fmla="*/ 52 h 61"/>
                <a:gd name="T18" fmla="*/ 6 w 36"/>
                <a:gd name="T19" fmla="*/ 52 h 61"/>
                <a:gd name="T20" fmla="*/ 8 w 36"/>
                <a:gd name="T21" fmla="*/ 50 h 61"/>
                <a:gd name="T22" fmla="*/ 8 w 36"/>
                <a:gd name="T23" fmla="*/ 49 h 61"/>
                <a:gd name="T24" fmla="*/ 9 w 36"/>
                <a:gd name="T25" fmla="*/ 47 h 61"/>
                <a:gd name="T26" fmla="*/ 9 w 36"/>
                <a:gd name="T27" fmla="*/ 47 h 61"/>
                <a:gd name="T28" fmla="*/ 11 w 36"/>
                <a:gd name="T29" fmla="*/ 45 h 61"/>
                <a:gd name="T30" fmla="*/ 11 w 36"/>
                <a:gd name="T31" fmla="*/ 45 h 61"/>
                <a:gd name="T32" fmla="*/ 12 w 36"/>
                <a:gd name="T33" fmla="*/ 42 h 61"/>
                <a:gd name="T34" fmla="*/ 12 w 36"/>
                <a:gd name="T35" fmla="*/ 42 h 61"/>
                <a:gd name="T36" fmla="*/ 14 w 36"/>
                <a:gd name="T37" fmla="*/ 40 h 61"/>
                <a:gd name="T38" fmla="*/ 14 w 36"/>
                <a:gd name="T39" fmla="*/ 40 h 61"/>
                <a:gd name="T40" fmla="*/ 15 w 36"/>
                <a:gd name="T41" fmla="*/ 37 h 61"/>
                <a:gd name="T42" fmla="*/ 15 w 36"/>
                <a:gd name="T43" fmla="*/ 37 h 61"/>
                <a:gd name="T44" fmla="*/ 17 w 36"/>
                <a:gd name="T45" fmla="*/ 35 h 61"/>
                <a:gd name="T46" fmla="*/ 17 w 36"/>
                <a:gd name="T47" fmla="*/ 35 h 61"/>
                <a:gd name="T48" fmla="*/ 18 w 36"/>
                <a:gd name="T49" fmla="*/ 33 h 61"/>
                <a:gd name="T50" fmla="*/ 18 w 36"/>
                <a:gd name="T51" fmla="*/ 33 h 61"/>
                <a:gd name="T52" fmla="*/ 20 w 36"/>
                <a:gd name="T53" fmla="*/ 30 h 61"/>
                <a:gd name="T54" fmla="*/ 20 w 36"/>
                <a:gd name="T55" fmla="*/ 30 h 61"/>
                <a:gd name="T56" fmla="*/ 21 w 36"/>
                <a:gd name="T57" fmla="*/ 27 h 61"/>
                <a:gd name="T58" fmla="*/ 21 w 36"/>
                <a:gd name="T59" fmla="*/ 27 h 61"/>
                <a:gd name="T60" fmla="*/ 23 w 36"/>
                <a:gd name="T61" fmla="*/ 25 h 61"/>
                <a:gd name="T62" fmla="*/ 23 w 36"/>
                <a:gd name="T63" fmla="*/ 25 h 61"/>
                <a:gd name="T64" fmla="*/ 24 w 36"/>
                <a:gd name="T65" fmla="*/ 22 h 61"/>
                <a:gd name="T66" fmla="*/ 24 w 36"/>
                <a:gd name="T67" fmla="*/ 22 h 61"/>
                <a:gd name="T68" fmla="*/ 26 w 36"/>
                <a:gd name="T69" fmla="*/ 19 h 61"/>
                <a:gd name="T70" fmla="*/ 26 w 36"/>
                <a:gd name="T71" fmla="*/ 19 h 61"/>
                <a:gd name="T72" fmla="*/ 27 w 36"/>
                <a:gd name="T73" fmla="*/ 17 h 61"/>
                <a:gd name="T74" fmla="*/ 27 w 36"/>
                <a:gd name="T75" fmla="*/ 17 h 61"/>
                <a:gd name="T76" fmla="*/ 29 w 36"/>
                <a:gd name="T77" fmla="*/ 14 h 61"/>
                <a:gd name="T78" fmla="*/ 29 w 36"/>
                <a:gd name="T79" fmla="*/ 14 h 61"/>
                <a:gd name="T80" fmla="*/ 30 w 36"/>
                <a:gd name="T81" fmla="*/ 12 h 61"/>
                <a:gd name="T82" fmla="*/ 30 w 36"/>
                <a:gd name="T83" fmla="*/ 11 h 61"/>
                <a:gd name="T84" fmla="*/ 32 w 36"/>
                <a:gd name="T85" fmla="*/ 9 h 61"/>
                <a:gd name="T86" fmla="*/ 32 w 36"/>
                <a:gd name="T87" fmla="*/ 9 h 61"/>
                <a:gd name="T88" fmla="*/ 33 w 36"/>
                <a:gd name="T89" fmla="*/ 6 h 61"/>
                <a:gd name="T90" fmla="*/ 33 w 36"/>
                <a:gd name="T91" fmla="*/ 6 h 61"/>
                <a:gd name="T92" fmla="*/ 35 w 36"/>
                <a:gd name="T93" fmla="*/ 3 h 61"/>
                <a:gd name="T94" fmla="*/ 35 w 36"/>
                <a:gd name="T95" fmla="*/ 3 h 61"/>
                <a:gd name="T96" fmla="*/ 36 w 36"/>
                <a:gd name="T97" fmla="*/ 0 h 61"/>
                <a:gd name="T98" fmla="*/ 36 w 36"/>
                <a:gd name="T9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61">
                  <a:moveTo>
                    <a:pt x="0" y="61"/>
                  </a:moveTo>
                  <a:lnTo>
                    <a:pt x="0" y="61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5" y="54"/>
                  </a:lnTo>
                  <a:lnTo>
                    <a:pt x="5" y="54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50"/>
                  </a:lnTo>
                  <a:lnTo>
                    <a:pt x="8" y="49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0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2" name="Freeform 2208"/>
            <p:cNvSpPr>
              <a:spLocks/>
            </p:cNvSpPr>
            <p:nvPr/>
          </p:nvSpPr>
          <p:spPr bwMode="auto">
            <a:xfrm>
              <a:off x="6351415" y="-4124880"/>
              <a:ext cx="49066" cy="117510"/>
            </a:xfrm>
            <a:custGeom>
              <a:avLst/>
              <a:gdLst>
                <a:gd name="T0" fmla="*/ 0 w 38"/>
                <a:gd name="T1" fmla="*/ 91 h 91"/>
                <a:gd name="T2" fmla="*/ 2 w 38"/>
                <a:gd name="T3" fmla="*/ 88 h 91"/>
                <a:gd name="T4" fmla="*/ 2 w 38"/>
                <a:gd name="T5" fmla="*/ 88 h 91"/>
                <a:gd name="T6" fmla="*/ 3 w 38"/>
                <a:gd name="T7" fmla="*/ 85 h 91"/>
                <a:gd name="T8" fmla="*/ 3 w 38"/>
                <a:gd name="T9" fmla="*/ 85 h 91"/>
                <a:gd name="T10" fmla="*/ 5 w 38"/>
                <a:gd name="T11" fmla="*/ 82 h 91"/>
                <a:gd name="T12" fmla="*/ 5 w 38"/>
                <a:gd name="T13" fmla="*/ 82 h 91"/>
                <a:gd name="T14" fmla="*/ 6 w 38"/>
                <a:gd name="T15" fmla="*/ 79 h 91"/>
                <a:gd name="T16" fmla="*/ 6 w 38"/>
                <a:gd name="T17" fmla="*/ 79 h 91"/>
                <a:gd name="T18" fmla="*/ 8 w 38"/>
                <a:gd name="T19" fmla="*/ 76 h 91"/>
                <a:gd name="T20" fmla="*/ 8 w 38"/>
                <a:gd name="T21" fmla="*/ 76 h 91"/>
                <a:gd name="T22" fmla="*/ 9 w 38"/>
                <a:gd name="T23" fmla="*/ 73 h 91"/>
                <a:gd name="T24" fmla="*/ 9 w 38"/>
                <a:gd name="T25" fmla="*/ 73 h 91"/>
                <a:gd name="T26" fmla="*/ 11 w 38"/>
                <a:gd name="T27" fmla="*/ 70 h 91"/>
                <a:gd name="T28" fmla="*/ 11 w 38"/>
                <a:gd name="T29" fmla="*/ 70 h 91"/>
                <a:gd name="T30" fmla="*/ 12 w 38"/>
                <a:gd name="T31" fmla="*/ 67 h 91"/>
                <a:gd name="T32" fmla="*/ 12 w 38"/>
                <a:gd name="T33" fmla="*/ 67 h 91"/>
                <a:gd name="T34" fmla="*/ 14 w 38"/>
                <a:gd name="T35" fmla="*/ 63 h 91"/>
                <a:gd name="T36" fmla="*/ 14 w 38"/>
                <a:gd name="T37" fmla="*/ 63 h 91"/>
                <a:gd name="T38" fmla="*/ 15 w 38"/>
                <a:gd name="T39" fmla="*/ 60 h 91"/>
                <a:gd name="T40" fmla="*/ 15 w 38"/>
                <a:gd name="T41" fmla="*/ 60 h 91"/>
                <a:gd name="T42" fmla="*/ 17 w 38"/>
                <a:gd name="T43" fmla="*/ 56 h 91"/>
                <a:gd name="T44" fmla="*/ 17 w 38"/>
                <a:gd name="T45" fmla="*/ 56 h 91"/>
                <a:gd name="T46" fmla="*/ 18 w 38"/>
                <a:gd name="T47" fmla="*/ 53 h 91"/>
                <a:gd name="T48" fmla="*/ 18 w 38"/>
                <a:gd name="T49" fmla="*/ 53 h 91"/>
                <a:gd name="T50" fmla="*/ 20 w 38"/>
                <a:gd name="T51" fmla="*/ 49 h 91"/>
                <a:gd name="T52" fmla="*/ 20 w 38"/>
                <a:gd name="T53" fmla="*/ 49 h 91"/>
                <a:gd name="T54" fmla="*/ 21 w 38"/>
                <a:gd name="T55" fmla="*/ 46 h 91"/>
                <a:gd name="T56" fmla="*/ 21 w 38"/>
                <a:gd name="T57" fmla="*/ 46 h 91"/>
                <a:gd name="T58" fmla="*/ 23 w 38"/>
                <a:gd name="T59" fmla="*/ 42 h 91"/>
                <a:gd name="T60" fmla="*/ 23 w 38"/>
                <a:gd name="T61" fmla="*/ 42 h 91"/>
                <a:gd name="T62" fmla="*/ 24 w 38"/>
                <a:gd name="T63" fmla="*/ 38 h 91"/>
                <a:gd name="T64" fmla="*/ 24 w 38"/>
                <a:gd name="T65" fmla="*/ 38 h 91"/>
                <a:gd name="T66" fmla="*/ 26 w 38"/>
                <a:gd name="T67" fmla="*/ 35 h 91"/>
                <a:gd name="T68" fmla="*/ 26 w 38"/>
                <a:gd name="T69" fmla="*/ 34 h 91"/>
                <a:gd name="T70" fmla="*/ 27 w 38"/>
                <a:gd name="T71" fmla="*/ 31 h 91"/>
                <a:gd name="T72" fmla="*/ 27 w 38"/>
                <a:gd name="T73" fmla="*/ 31 h 91"/>
                <a:gd name="T74" fmla="*/ 29 w 38"/>
                <a:gd name="T75" fmla="*/ 26 h 91"/>
                <a:gd name="T76" fmla="*/ 29 w 38"/>
                <a:gd name="T77" fmla="*/ 26 h 91"/>
                <a:gd name="T78" fmla="*/ 30 w 38"/>
                <a:gd name="T79" fmla="*/ 22 h 91"/>
                <a:gd name="T80" fmla="*/ 30 w 38"/>
                <a:gd name="T81" fmla="*/ 22 h 91"/>
                <a:gd name="T82" fmla="*/ 32 w 38"/>
                <a:gd name="T83" fmla="*/ 18 h 91"/>
                <a:gd name="T84" fmla="*/ 32 w 38"/>
                <a:gd name="T85" fmla="*/ 18 h 91"/>
                <a:gd name="T86" fmla="*/ 33 w 38"/>
                <a:gd name="T87" fmla="*/ 14 h 91"/>
                <a:gd name="T88" fmla="*/ 33 w 38"/>
                <a:gd name="T89" fmla="*/ 14 h 91"/>
                <a:gd name="T90" fmla="*/ 35 w 38"/>
                <a:gd name="T91" fmla="*/ 10 h 91"/>
                <a:gd name="T92" fmla="*/ 35 w 38"/>
                <a:gd name="T93" fmla="*/ 9 h 91"/>
                <a:gd name="T94" fmla="*/ 36 w 38"/>
                <a:gd name="T95" fmla="*/ 5 h 91"/>
                <a:gd name="T96" fmla="*/ 36 w 38"/>
                <a:gd name="T97" fmla="*/ 5 h 91"/>
                <a:gd name="T98" fmla="*/ 38 w 38"/>
                <a:gd name="T9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91">
                  <a:moveTo>
                    <a:pt x="0" y="91"/>
                  </a:moveTo>
                  <a:lnTo>
                    <a:pt x="2" y="8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5" y="82"/>
                  </a:lnTo>
                  <a:lnTo>
                    <a:pt x="5" y="82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11" y="70"/>
                  </a:lnTo>
                  <a:lnTo>
                    <a:pt x="11" y="70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3" y="42"/>
                  </a:lnTo>
                  <a:lnTo>
                    <a:pt x="23" y="42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6" y="35"/>
                  </a:lnTo>
                  <a:lnTo>
                    <a:pt x="26" y="34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5" y="10"/>
                  </a:lnTo>
                  <a:lnTo>
                    <a:pt x="35" y="9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3" name="Freeform 2209"/>
            <p:cNvSpPr>
              <a:spLocks/>
            </p:cNvSpPr>
            <p:nvPr/>
          </p:nvSpPr>
          <p:spPr bwMode="auto">
            <a:xfrm>
              <a:off x="6400481" y="-4464495"/>
              <a:ext cx="27116" cy="339616"/>
            </a:xfrm>
            <a:custGeom>
              <a:avLst/>
              <a:gdLst>
                <a:gd name="T0" fmla="*/ 0 w 21"/>
                <a:gd name="T1" fmla="*/ 263 h 263"/>
                <a:gd name="T2" fmla="*/ 0 w 21"/>
                <a:gd name="T3" fmla="*/ 263 h 263"/>
                <a:gd name="T4" fmla="*/ 1 w 21"/>
                <a:gd name="T5" fmla="*/ 258 h 263"/>
                <a:gd name="T6" fmla="*/ 1 w 21"/>
                <a:gd name="T7" fmla="*/ 258 h 263"/>
                <a:gd name="T8" fmla="*/ 3 w 21"/>
                <a:gd name="T9" fmla="*/ 253 h 263"/>
                <a:gd name="T10" fmla="*/ 3 w 21"/>
                <a:gd name="T11" fmla="*/ 253 h 263"/>
                <a:gd name="T12" fmla="*/ 4 w 21"/>
                <a:gd name="T13" fmla="*/ 248 h 263"/>
                <a:gd name="T14" fmla="*/ 4 w 21"/>
                <a:gd name="T15" fmla="*/ 248 h 263"/>
                <a:gd name="T16" fmla="*/ 6 w 21"/>
                <a:gd name="T17" fmla="*/ 242 h 263"/>
                <a:gd name="T18" fmla="*/ 6 w 21"/>
                <a:gd name="T19" fmla="*/ 242 h 263"/>
                <a:gd name="T20" fmla="*/ 7 w 21"/>
                <a:gd name="T21" fmla="*/ 236 h 263"/>
                <a:gd name="T22" fmla="*/ 7 w 21"/>
                <a:gd name="T23" fmla="*/ 236 h 263"/>
                <a:gd name="T24" fmla="*/ 9 w 21"/>
                <a:gd name="T25" fmla="*/ 230 h 263"/>
                <a:gd name="T26" fmla="*/ 9 w 21"/>
                <a:gd name="T27" fmla="*/ 230 h 263"/>
                <a:gd name="T28" fmla="*/ 10 w 21"/>
                <a:gd name="T29" fmla="*/ 224 h 263"/>
                <a:gd name="T30" fmla="*/ 10 w 21"/>
                <a:gd name="T31" fmla="*/ 224 h 263"/>
                <a:gd name="T32" fmla="*/ 12 w 21"/>
                <a:gd name="T33" fmla="*/ 217 h 263"/>
                <a:gd name="T34" fmla="*/ 12 w 21"/>
                <a:gd name="T35" fmla="*/ 217 h 263"/>
                <a:gd name="T36" fmla="*/ 13 w 21"/>
                <a:gd name="T37" fmla="*/ 210 h 263"/>
                <a:gd name="T38" fmla="*/ 13 w 21"/>
                <a:gd name="T39" fmla="*/ 210 h 263"/>
                <a:gd name="T40" fmla="*/ 15 w 21"/>
                <a:gd name="T41" fmla="*/ 201 h 263"/>
                <a:gd name="T42" fmla="*/ 15 w 21"/>
                <a:gd name="T43" fmla="*/ 201 h 263"/>
                <a:gd name="T44" fmla="*/ 16 w 21"/>
                <a:gd name="T45" fmla="*/ 193 h 263"/>
                <a:gd name="T46" fmla="*/ 16 w 21"/>
                <a:gd name="T47" fmla="*/ 192 h 263"/>
                <a:gd name="T48" fmla="*/ 18 w 21"/>
                <a:gd name="T49" fmla="*/ 182 h 263"/>
                <a:gd name="T50" fmla="*/ 18 w 21"/>
                <a:gd name="T51" fmla="*/ 182 h 263"/>
                <a:gd name="T52" fmla="*/ 19 w 21"/>
                <a:gd name="T53" fmla="*/ 170 h 263"/>
                <a:gd name="T54" fmla="*/ 19 w 21"/>
                <a:gd name="T55" fmla="*/ 170 h 263"/>
                <a:gd name="T56" fmla="*/ 21 w 21"/>
                <a:gd name="T57" fmla="*/ 154 h 263"/>
                <a:gd name="T58" fmla="*/ 21 w 21"/>
                <a:gd name="T59" fmla="*/ 154 h 263"/>
                <a:gd name="T60" fmla="*/ 21 w 21"/>
                <a:gd name="T61" fmla="*/ 81 h 263"/>
                <a:gd name="T62" fmla="*/ 21 w 21"/>
                <a:gd name="T63" fmla="*/ 81 h 263"/>
                <a:gd name="T64" fmla="*/ 19 w 21"/>
                <a:gd name="T65" fmla="*/ 65 h 263"/>
                <a:gd name="T66" fmla="*/ 19 w 21"/>
                <a:gd name="T67" fmla="*/ 65 h 263"/>
                <a:gd name="T68" fmla="*/ 18 w 21"/>
                <a:gd name="T69" fmla="*/ 53 h 263"/>
                <a:gd name="T70" fmla="*/ 18 w 21"/>
                <a:gd name="T71" fmla="*/ 53 h 263"/>
                <a:gd name="T72" fmla="*/ 16 w 21"/>
                <a:gd name="T73" fmla="*/ 43 h 263"/>
                <a:gd name="T74" fmla="*/ 16 w 21"/>
                <a:gd name="T75" fmla="*/ 43 h 263"/>
                <a:gd name="T76" fmla="*/ 15 w 21"/>
                <a:gd name="T77" fmla="*/ 34 h 263"/>
                <a:gd name="T78" fmla="*/ 15 w 21"/>
                <a:gd name="T79" fmla="*/ 34 h 263"/>
                <a:gd name="T80" fmla="*/ 13 w 21"/>
                <a:gd name="T81" fmla="*/ 25 h 263"/>
                <a:gd name="T82" fmla="*/ 13 w 21"/>
                <a:gd name="T83" fmla="*/ 25 h 263"/>
                <a:gd name="T84" fmla="*/ 12 w 21"/>
                <a:gd name="T85" fmla="*/ 18 h 263"/>
                <a:gd name="T86" fmla="*/ 12 w 21"/>
                <a:gd name="T87" fmla="*/ 18 h 263"/>
                <a:gd name="T88" fmla="*/ 10 w 21"/>
                <a:gd name="T89" fmla="*/ 11 h 263"/>
                <a:gd name="T90" fmla="*/ 10 w 21"/>
                <a:gd name="T91" fmla="*/ 11 h 263"/>
                <a:gd name="T92" fmla="*/ 9 w 21"/>
                <a:gd name="T93" fmla="*/ 5 h 263"/>
                <a:gd name="T94" fmla="*/ 9 w 21"/>
                <a:gd name="T95" fmla="*/ 5 h 263"/>
                <a:gd name="T96" fmla="*/ 7 w 21"/>
                <a:gd name="T9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" h="263">
                  <a:moveTo>
                    <a:pt x="0" y="263"/>
                  </a:moveTo>
                  <a:lnTo>
                    <a:pt x="0" y="263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3" y="253"/>
                  </a:lnTo>
                  <a:lnTo>
                    <a:pt x="3" y="253"/>
                  </a:lnTo>
                  <a:lnTo>
                    <a:pt x="4" y="248"/>
                  </a:lnTo>
                  <a:lnTo>
                    <a:pt x="4" y="248"/>
                  </a:lnTo>
                  <a:lnTo>
                    <a:pt x="6" y="242"/>
                  </a:lnTo>
                  <a:lnTo>
                    <a:pt x="6" y="242"/>
                  </a:lnTo>
                  <a:lnTo>
                    <a:pt x="7" y="236"/>
                  </a:lnTo>
                  <a:lnTo>
                    <a:pt x="7" y="236"/>
                  </a:lnTo>
                  <a:lnTo>
                    <a:pt x="9" y="230"/>
                  </a:lnTo>
                  <a:lnTo>
                    <a:pt x="9" y="230"/>
                  </a:lnTo>
                  <a:lnTo>
                    <a:pt x="10" y="224"/>
                  </a:lnTo>
                  <a:lnTo>
                    <a:pt x="10" y="224"/>
                  </a:lnTo>
                  <a:lnTo>
                    <a:pt x="12" y="217"/>
                  </a:lnTo>
                  <a:lnTo>
                    <a:pt x="12" y="217"/>
                  </a:lnTo>
                  <a:lnTo>
                    <a:pt x="13" y="210"/>
                  </a:lnTo>
                  <a:lnTo>
                    <a:pt x="13" y="210"/>
                  </a:lnTo>
                  <a:lnTo>
                    <a:pt x="15" y="201"/>
                  </a:lnTo>
                  <a:lnTo>
                    <a:pt x="15" y="201"/>
                  </a:lnTo>
                  <a:lnTo>
                    <a:pt x="16" y="193"/>
                  </a:lnTo>
                  <a:lnTo>
                    <a:pt x="16" y="192"/>
                  </a:lnTo>
                  <a:lnTo>
                    <a:pt x="18" y="182"/>
                  </a:lnTo>
                  <a:lnTo>
                    <a:pt x="18" y="182"/>
                  </a:lnTo>
                  <a:lnTo>
                    <a:pt x="19" y="170"/>
                  </a:lnTo>
                  <a:lnTo>
                    <a:pt x="19" y="170"/>
                  </a:lnTo>
                  <a:lnTo>
                    <a:pt x="21" y="154"/>
                  </a:lnTo>
                  <a:lnTo>
                    <a:pt x="21" y="154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5" y="34"/>
                  </a:lnTo>
                  <a:lnTo>
                    <a:pt x="15" y="34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4" name="Freeform 2213"/>
            <p:cNvSpPr>
              <a:spLocks/>
            </p:cNvSpPr>
            <p:nvPr/>
          </p:nvSpPr>
          <p:spPr bwMode="auto">
            <a:xfrm>
              <a:off x="2542308" y="-3385604"/>
              <a:ext cx="46484" cy="6457"/>
            </a:xfrm>
            <a:custGeom>
              <a:avLst/>
              <a:gdLst>
                <a:gd name="T0" fmla="*/ 0 w 36"/>
                <a:gd name="T1" fmla="*/ 0 h 5"/>
                <a:gd name="T2" fmla="*/ 0 w 36"/>
                <a:gd name="T3" fmla="*/ 0 h 5"/>
                <a:gd name="T4" fmla="*/ 1 w 36"/>
                <a:gd name="T5" fmla="*/ 0 h 5"/>
                <a:gd name="T6" fmla="*/ 1 w 36"/>
                <a:gd name="T7" fmla="*/ 0 h 5"/>
                <a:gd name="T8" fmla="*/ 3 w 36"/>
                <a:gd name="T9" fmla="*/ 1 h 5"/>
                <a:gd name="T10" fmla="*/ 3 w 36"/>
                <a:gd name="T11" fmla="*/ 1 h 5"/>
                <a:gd name="T12" fmla="*/ 4 w 36"/>
                <a:gd name="T13" fmla="*/ 1 h 5"/>
                <a:gd name="T14" fmla="*/ 4 w 36"/>
                <a:gd name="T15" fmla="*/ 1 h 5"/>
                <a:gd name="T16" fmla="*/ 6 w 36"/>
                <a:gd name="T17" fmla="*/ 1 h 5"/>
                <a:gd name="T18" fmla="*/ 6 w 36"/>
                <a:gd name="T19" fmla="*/ 1 h 5"/>
                <a:gd name="T20" fmla="*/ 7 w 36"/>
                <a:gd name="T21" fmla="*/ 1 h 5"/>
                <a:gd name="T22" fmla="*/ 7 w 36"/>
                <a:gd name="T23" fmla="*/ 1 h 5"/>
                <a:gd name="T24" fmla="*/ 9 w 36"/>
                <a:gd name="T25" fmla="*/ 1 h 5"/>
                <a:gd name="T26" fmla="*/ 9 w 36"/>
                <a:gd name="T27" fmla="*/ 1 h 5"/>
                <a:gd name="T28" fmla="*/ 10 w 36"/>
                <a:gd name="T29" fmla="*/ 1 h 5"/>
                <a:gd name="T30" fmla="*/ 10 w 36"/>
                <a:gd name="T31" fmla="*/ 1 h 5"/>
                <a:gd name="T32" fmla="*/ 12 w 36"/>
                <a:gd name="T33" fmla="*/ 2 h 5"/>
                <a:gd name="T34" fmla="*/ 12 w 36"/>
                <a:gd name="T35" fmla="*/ 2 h 5"/>
                <a:gd name="T36" fmla="*/ 13 w 36"/>
                <a:gd name="T37" fmla="*/ 2 h 5"/>
                <a:gd name="T38" fmla="*/ 13 w 36"/>
                <a:gd name="T39" fmla="*/ 2 h 5"/>
                <a:gd name="T40" fmla="*/ 15 w 36"/>
                <a:gd name="T41" fmla="*/ 2 h 5"/>
                <a:gd name="T42" fmla="*/ 15 w 36"/>
                <a:gd name="T43" fmla="*/ 2 h 5"/>
                <a:gd name="T44" fmla="*/ 16 w 36"/>
                <a:gd name="T45" fmla="*/ 3 h 5"/>
                <a:gd name="T46" fmla="*/ 16 w 36"/>
                <a:gd name="T47" fmla="*/ 3 h 5"/>
                <a:gd name="T48" fmla="*/ 18 w 36"/>
                <a:gd name="T49" fmla="*/ 3 h 5"/>
                <a:gd name="T50" fmla="*/ 18 w 36"/>
                <a:gd name="T51" fmla="*/ 3 h 5"/>
                <a:gd name="T52" fmla="*/ 19 w 36"/>
                <a:gd name="T53" fmla="*/ 3 h 5"/>
                <a:gd name="T54" fmla="*/ 19 w 36"/>
                <a:gd name="T55" fmla="*/ 3 h 5"/>
                <a:gd name="T56" fmla="*/ 21 w 36"/>
                <a:gd name="T57" fmla="*/ 3 h 5"/>
                <a:gd name="T58" fmla="*/ 21 w 36"/>
                <a:gd name="T59" fmla="*/ 3 h 5"/>
                <a:gd name="T60" fmla="*/ 22 w 36"/>
                <a:gd name="T61" fmla="*/ 3 h 5"/>
                <a:gd name="T62" fmla="*/ 22 w 36"/>
                <a:gd name="T63" fmla="*/ 3 h 5"/>
                <a:gd name="T64" fmla="*/ 24 w 36"/>
                <a:gd name="T65" fmla="*/ 3 h 5"/>
                <a:gd name="T66" fmla="*/ 24 w 36"/>
                <a:gd name="T67" fmla="*/ 3 h 5"/>
                <a:gd name="T68" fmla="*/ 25 w 36"/>
                <a:gd name="T69" fmla="*/ 4 h 5"/>
                <a:gd name="T70" fmla="*/ 25 w 36"/>
                <a:gd name="T71" fmla="*/ 4 h 5"/>
                <a:gd name="T72" fmla="*/ 27 w 36"/>
                <a:gd name="T73" fmla="*/ 4 h 5"/>
                <a:gd name="T74" fmla="*/ 27 w 36"/>
                <a:gd name="T75" fmla="*/ 4 h 5"/>
                <a:gd name="T76" fmla="*/ 28 w 36"/>
                <a:gd name="T77" fmla="*/ 4 h 5"/>
                <a:gd name="T78" fmla="*/ 28 w 36"/>
                <a:gd name="T79" fmla="*/ 4 h 5"/>
                <a:gd name="T80" fmla="*/ 30 w 36"/>
                <a:gd name="T81" fmla="*/ 4 h 5"/>
                <a:gd name="T82" fmla="*/ 30 w 36"/>
                <a:gd name="T83" fmla="*/ 4 h 5"/>
                <a:gd name="T84" fmla="*/ 31 w 36"/>
                <a:gd name="T85" fmla="*/ 4 h 5"/>
                <a:gd name="T86" fmla="*/ 31 w 36"/>
                <a:gd name="T87" fmla="*/ 4 h 5"/>
                <a:gd name="T88" fmla="*/ 33 w 36"/>
                <a:gd name="T89" fmla="*/ 4 h 5"/>
                <a:gd name="T90" fmla="*/ 33 w 36"/>
                <a:gd name="T91" fmla="*/ 4 h 5"/>
                <a:gd name="T92" fmla="*/ 34 w 36"/>
                <a:gd name="T93" fmla="*/ 5 h 5"/>
                <a:gd name="T94" fmla="*/ 34 w 36"/>
                <a:gd name="T95" fmla="*/ 5 h 5"/>
                <a:gd name="T96" fmla="*/ 36 w 36"/>
                <a:gd name="T97" fmla="*/ 5 h 5"/>
                <a:gd name="T98" fmla="*/ 36 w 36"/>
                <a:gd name="T9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6" y="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5" name="Freeform 2214"/>
            <p:cNvSpPr>
              <a:spLocks/>
            </p:cNvSpPr>
            <p:nvPr/>
          </p:nvSpPr>
          <p:spPr bwMode="auto">
            <a:xfrm>
              <a:off x="2569426" y="-3381083"/>
              <a:ext cx="47776" cy="6457"/>
            </a:xfrm>
            <a:custGeom>
              <a:avLst/>
              <a:gdLst>
                <a:gd name="T0" fmla="*/ 0 w 37"/>
                <a:gd name="T1" fmla="*/ 0 h 5"/>
                <a:gd name="T2" fmla="*/ 1 w 37"/>
                <a:gd name="T3" fmla="*/ 0 h 5"/>
                <a:gd name="T4" fmla="*/ 1 w 37"/>
                <a:gd name="T5" fmla="*/ 0 h 5"/>
                <a:gd name="T6" fmla="*/ 3 w 37"/>
                <a:gd name="T7" fmla="*/ 0 h 5"/>
                <a:gd name="T8" fmla="*/ 3 w 37"/>
                <a:gd name="T9" fmla="*/ 0 h 5"/>
                <a:gd name="T10" fmla="*/ 4 w 37"/>
                <a:gd name="T11" fmla="*/ 1 h 5"/>
                <a:gd name="T12" fmla="*/ 4 w 37"/>
                <a:gd name="T13" fmla="*/ 1 h 5"/>
                <a:gd name="T14" fmla="*/ 6 w 37"/>
                <a:gd name="T15" fmla="*/ 1 h 5"/>
                <a:gd name="T16" fmla="*/ 6 w 37"/>
                <a:gd name="T17" fmla="*/ 1 h 5"/>
                <a:gd name="T18" fmla="*/ 7 w 37"/>
                <a:gd name="T19" fmla="*/ 1 h 5"/>
                <a:gd name="T20" fmla="*/ 7 w 37"/>
                <a:gd name="T21" fmla="*/ 1 h 5"/>
                <a:gd name="T22" fmla="*/ 9 w 37"/>
                <a:gd name="T23" fmla="*/ 1 h 5"/>
                <a:gd name="T24" fmla="*/ 9 w 37"/>
                <a:gd name="T25" fmla="*/ 1 h 5"/>
                <a:gd name="T26" fmla="*/ 10 w 37"/>
                <a:gd name="T27" fmla="*/ 1 h 5"/>
                <a:gd name="T28" fmla="*/ 10 w 37"/>
                <a:gd name="T29" fmla="*/ 1 h 5"/>
                <a:gd name="T30" fmla="*/ 12 w 37"/>
                <a:gd name="T31" fmla="*/ 1 h 5"/>
                <a:gd name="T32" fmla="*/ 12 w 37"/>
                <a:gd name="T33" fmla="*/ 1 h 5"/>
                <a:gd name="T34" fmla="*/ 13 w 37"/>
                <a:gd name="T35" fmla="*/ 2 h 5"/>
                <a:gd name="T36" fmla="*/ 13 w 37"/>
                <a:gd name="T37" fmla="*/ 2 h 5"/>
                <a:gd name="T38" fmla="*/ 15 w 37"/>
                <a:gd name="T39" fmla="*/ 2 h 5"/>
                <a:gd name="T40" fmla="*/ 15 w 37"/>
                <a:gd name="T41" fmla="*/ 2 h 5"/>
                <a:gd name="T42" fmla="*/ 16 w 37"/>
                <a:gd name="T43" fmla="*/ 2 h 5"/>
                <a:gd name="T44" fmla="*/ 16 w 37"/>
                <a:gd name="T45" fmla="*/ 2 h 5"/>
                <a:gd name="T46" fmla="*/ 18 w 37"/>
                <a:gd name="T47" fmla="*/ 2 h 5"/>
                <a:gd name="T48" fmla="*/ 18 w 37"/>
                <a:gd name="T49" fmla="*/ 2 h 5"/>
                <a:gd name="T50" fmla="*/ 19 w 37"/>
                <a:gd name="T51" fmla="*/ 2 h 5"/>
                <a:gd name="T52" fmla="*/ 19 w 37"/>
                <a:gd name="T53" fmla="*/ 2 h 5"/>
                <a:gd name="T54" fmla="*/ 21 w 37"/>
                <a:gd name="T55" fmla="*/ 2 h 5"/>
                <a:gd name="T56" fmla="*/ 21 w 37"/>
                <a:gd name="T57" fmla="*/ 2 h 5"/>
                <a:gd name="T58" fmla="*/ 22 w 37"/>
                <a:gd name="T59" fmla="*/ 3 h 5"/>
                <a:gd name="T60" fmla="*/ 22 w 37"/>
                <a:gd name="T61" fmla="*/ 3 h 5"/>
                <a:gd name="T62" fmla="*/ 24 w 37"/>
                <a:gd name="T63" fmla="*/ 3 h 5"/>
                <a:gd name="T64" fmla="*/ 24 w 37"/>
                <a:gd name="T65" fmla="*/ 3 h 5"/>
                <a:gd name="T66" fmla="*/ 25 w 37"/>
                <a:gd name="T67" fmla="*/ 3 h 5"/>
                <a:gd name="T68" fmla="*/ 25 w 37"/>
                <a:gd name="T69" fmla="*/ 3 h 5"/>
                <a:gd name="T70" fmla="*/ 27 w 37"/>
                <a:gd name="T71" fmla="*/ 3 h 5"/>
                <a:gd name="T72" fmla="*/ 27 w 37"/>
                <a:gd name="T73" fmla="*/ 3 h 5"/>
                <a:gd name="T74" fmla="*/ 28 w 37"/>
                <a:gd name="T75" fmla="*/ 4 h 5"/>
                <a:gd name="T76" fmla="*/ 28 w 37"/>
                <a:gd name="T77" fmla="*/ 4 h 5"/>
                <a:gd name="T78" fmla="*/ 30 w 37"/>
                <a:gd name="T79" fmla="*/ 4 h 5"/>
                <a:gd name="T80" fmla="*/ 30 w 37"/>
                <a:gd name="T81" fmla="*/ 4 h 5"/>
                <a:gd name="T82" fmla="*/ 31 w 37"/>
                <a:gd name="T83" fmla="*/ 4 h 5"/>
                <a:gd name="T84" fmla="*/ 31 w 37"/>
                <a:gd name="T85" fmla="*/ 4 h 5"/>
                <a:gd name="T86" fmla="*/ 33 w 37"/>
                <a:gd name="T87" fmla="*/ 4 h 5"/>
                <a:gd name="T88" fmla="*/ 33 w 37"/>
                <a:gd name="T89" fmla="*/ 4 h 5"/>
                <a:gd name="T90" fmla="*/ 34 w 37"/>
                <a:gd name="T91" fmla="*/ 4 h 5"/>
                <a:gd name="T92" fmla="*/ 34 w 37"/>
                <a:gd name="T93" fmla="*/ 4 h 5"/>
                <a:gd name="T94" fmla="*/ 36 w 37"/>
                <a:gd name="T95" fmla="*/ 5 h 5"/>
                <a:gd name="T96" fmla="*/ 36 w 37"/>
                <a:gd name="T97" fmla="*/ 5 h 5"/>
                <a:gd name="T98" fmla="*/ 37 w 37"/>
                <a:gd name="T9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5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7" y="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6" name="Freeform 2215"/>
            <p:cNvSpPr>
              <a:spLocks/>
            </p:cNvSpPr>
            <p:nvPr/>
          </p:nvSpPr>
          <p:spPr bwMode="auto">
            <a:xfrm>
              <a:off x="2617201" y="-3374627"/>
              <a:ext cx="46484" cy="5165"/>
            </a:xfrm>
            <a:custGeom>
              <a:avLst/>
              <a:gdLst>
                <a:gd name="T0" fmla="*/ 0 w 36"/>
                <a:gd name="T1" fmla="*/ 0 h 4"/>
                <a:gd name="T2" fmla="*/ 0 w 36"/>
                <a:gd name="T3" fmla="*/ 0 h 4"/>
                <a:gd name="T4" fmla="*/ 2 w 36"/>
                <a:gd name="T5" fmla="*/ 0 h 4"/>
                <a:gd name="T6" fmla="*/ 2 w 36"/>
                <a:gd name="T7" fmla="*/ 0 h 4"/>
                <a:gd name="T8" fmla="*/ 3 w 36"/>
                <a:gd name="T9" fmla="*/ 0 h 4"/>
                <a:gd name="T10" fmla="*/ 3 w 36"/>
                <a:gd name="T11" fmla="*/ 0 h 4"/>
                <a:gd name="T12" fmla="*/ 5 w 36"/>
                <a:gd name="T13" fmla="*/ 0 h 4"/>
                <a:gd name="T14" fmla="*/ 5 w 36"/>
                <a:gd name="T15" fmla="*/ 0 h 4"/>
                <a:gd name="T16" fmla="*/ 6 w 36"/>
                <a:gd name="T17" fmla="*/ 0 h 4"/>
                <a:gd name="T18" fmla="*/ 6 w 36"/>
                <a:gd name="T19" fmla="*/ 0 h 4"/>
                <a:gd name="T20" fmla="*/ 8 w 36"/>
                <a:gd name="T21" fmla="*/ 1 h 4"/>
                <a:gd name="T22" fmla="*/ 8 w 36"/>
                <a:gd name="T23" fmla="*/ 1 h 4"/>
                <a:gd name="T24" fmla="*/ 9 w 36"/>
                <a:gd name="T25" fmla="*/ 1 h 4"/>
                <a:gd name="T26" fmla="*/ 9 w 36"/>
                <a:gd name="T27" fmla="*/ 1 h 4"/>
                <a:gd name="T28" fmla="*/ 11 w 36"/>
                <a:gd name="T29" fmla="*/ 1 h 4"/>
                <a:gd name="T30" fmla="*/ 11 w 36"/>
                <a:gd name="T31" fmla="*/ 1 h 4"/>
                <a:gd name="T32" fmla="*/ 12 w 36"/>
                <a:gd name="T33" fmla="*/ 1 h 4"/>
                <a:gd name="T34" fmla="*/ 12 w 36"/>
                <a:gd name="T35" fmla="*/ 1 h 4"/>
                <a:gd name="T36" fmla="*/ 14 w 36"/>
                <a:gd name="T37" fmla="*/ 2 h 4"/>
                <a:gd name="T38" fmla="*/ 14 w 36"/>
                <a:gd name="T39" fmla="*/ 2 h 4"/>
                <a:gd name="T40" fmla="*/ 15 w 36"/>
                <a:gd name="T41" fmla="*/ 2 h 4"/>
                <a:gd name="T42" fmla="*/ 15 w 36"/>
                <a:gd name="T43" fmla="*/ 2 h 4"/>
                <a:gd name="T44" fmla="*/ 17 w 36"/>
                <a:gd name="T45" fmla="*/ 2 h 4"/>
                <a:gd name="T46" fmla="*/ 17 w 36"/>
                <a:gd name="T47" fmla="*/ 2 h 4"/>
                <a:gd name="T48" fmla="*/ 18 w 36"/>
                <a:gd name="T49" fmla="*/ 2 h 4"/>
                <a:gd name="T50" fmla="*/ 18 w 36"/>
                <a:gd name="T51" fmla="*/ 2 h 4"/>
                <a:gd name="T52" fmla="*/ 20 w 36"/>
                <a:gd name="T53" fmla="*/ 2 h 4"/>
                <a:gd name="T54" fmla="*/ 20 w 36"/>
                <a:gd name="T55" fmla="*/ 2 h 4"/>
                <a:gd name="T56" fmla="*/ 21 w 36"/>
                <a:gd name="T57" fmla="*/ 2 h 4"/>
                <a:gd name="T58" fmla="*/ 21 w 36"/>
                <a:gd name="T59" fmla="*/ 2 h 4"/>
                <a:gd name="T60" fmla="*/ 23 w 36"/>
                <a:gd name="T61" fmla="*/ 3 h 4"/>
                <a:gd name="T62" fmla="*/ 23 w 36"/>
                <a:gd name="T63" fmla="*/ 3 h 4"/>
                <a:gd name="T64" fmla="*/ 24 w 36"/>
                <a:gd name="T65" fmla="*/ 3 h 4"/>
                <a:gd name="T66" fmla="*/ 24 w 36"/>
                <a:gd name="T67" fmla="*/ 3 h 4"/>
                <a:gd name="T68" fmla="*/ 26 w 36"/>
                <a:gd name="T69" fmla="*/ 3 h 4"/>
                <a:gd name="T70" fmla="*/ 26 w 36"/>
                <a:gd name="T71" fmla="*/ 3 h 4"/>
                <a:gd name="T72" fmla="*/ 27 w 36"/>
                <a:gd name="T73" fmla="*/ 3 h 4"/>
                <a:gd name="T74" fmla="*/ 27 w 36"/>
                <a:gd name="T75" fmla="*/ 3 h 4"/>
                <a:gd name="T76" fmla="*/ 29 w 36"/>
                <a:gd name="T77" fmla="*/ 3 h 4"/>
                <a:gd name="T78" fmla="*/ 29 w 36"/>
                <a:gd name="T79" fmla="*/ 3 h 4"/>
                <a:gd name="T80" fmla="*/ 30 w 36"/>
                <a:gd name="T81" fmla="*/ 3 h 4"/>
                <a:gd name="T82" fmla="*/ 30 w 36"/>
                <a:gd name="T83" fmla="*/ 3 h 4"/>
                <a:gd name="T84" fmla="*/ 32 w 36"/>
                <a:gd name="T85" fmla="*/ 4 h 4"/>
                <a:gd name="T86" fmla="*/ 32 w 36"/>
                <a:gd name="T87" fmla="*/ 4 h 4"/>
                <a:gd name="T88" fmla="*/ 33 w 36"/>
                <a:gd name="T89" fmla="*/ 4 h 4"/>
                <a:gd name="T90" fmla="*/ 33 w 36"/>
                <a:gd name="T91" fmla="*/ 4 h 4"/>
                <a:gd name="T92" fmla="*/ 35 w 36"/>
                <a:gd name="T93" fmla="*/ 4 h 4"/>
                <a:gd name="T94" fmla="*/ 35 w 36"/>
                <a:gd name="T95" fmla="*/ 4 h 4"/>
                <a:gd name="T96" fmla="*/ 36 w 36"/>
                <a:gd name="T97" fmla="*/ 4 h 4"/>
                <a:gd name="T98" fmla="*/ 36 w 36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6" y="4"/>
                  </a:lnTo>
                  <a:lnTo>
                    <a:pt x="36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7" name="Freeform 2217"/>
            <p:cNvSpPr>
              <a:spLocks/>
            </p:cNvSpPr>
            <p:nvPr/>
          </p:nvSpPr>
          <p:spPr bwMode="auto">
            <a:xfrm>
              <a:off x="2663685" y="-3369462"/>
              <a:ext cx="49066" cy="6457"/>
            </a:xfrm>
            <a:custGeom>
              <a:avLst/>
              <a:gdLst>
                <a:gd name="T0" fmla="*/ 0 w 38"/>
                <a:gd name="T1" fmla="*/ 0 h 5"/>
                <a:gd name="T2" fmla="*/ 2 w 38"/>
                <a:gd name="T3" fmla="*/ 1 h 5"/>
                <a:gd name="T4" fmla="*/ 2 w 38"/>
                <a:gd name="T5" fmla="*/ 1 h 5"/>
                <a:gd name="T6" fmla="*/ 3 w 38"/>
                <a:gd name="T7" fmla="*/ 1 h 5"/>
                <a:gd name="T8" fmla="*/ 3 w 38"/>
                <a:gd name="T9" fmla="*/ 1 h 5"/>
                <a:gd name="T10" fmla="*/ 5 w 38"/>
                <a:gd name="T11" fmla="*/ 1 h 5"/>
                <a:gd name="T12" fmla="*/ 5 w 38"/>
                <a:gd name="T13" fmla="*/ 1 h 5"/>
                <a:gd name="T14" fmla="*/ 6 w 38"/>
                <a:gd name="T15" fmla="*/ 1 h 5"/>
                <a:gd name="T16" fmla="*/ 6 w 38"/>
                <a:gd name="T17" fmla="*/ 1 h 5"/>
                <a:gd name="T18" fmla="*/ 8 w 38"/>
                <a:gd name="T19" fmla="*/ 1 h 5"/>
                <a:gd name="T20" fmla="*/ 8 w 38"/>
                <a:gd name="T21" fmla="*/ 1 h 5"/>
                <a:gd name="T22" fmla="*/ 9 w 38"/>
                <a:gd name="T23" fmla="*/ 1 h 5"/>
                <a:gd name="T24" fmla="*/ 9 w 38"/>
                <a:gd name="T25" fmla="*/ 1 h 5"/>
                <a:gd name="T26" fmla="*/ 11 w 38"/>
                <a:gd name="T27" fmla="*/ 2 h 5"/>
                <a:gd name="T28" fmla="*/ 11 w 38"/>
                <a:gd name="T29" fmla="*/ 2 h 5"/>
                <a:gd name="T30" fmla="*/ 12 w 38"/>
                <a:gd name="T31" fmla="*/ 2 h 5"/>
                <a:gd name="T32" fmla="*/ 12 w 38"/>
                <a:gd name="T33" fmla="*/ 2 h 5"/>
                <a:gd name="T34" fmla="*/ 14 w 38"/>
                <a:gd name="T35" fmla="*/ 2 h 5"/>
                <a:gd name="T36" fmla="*/ 14 w 38"/>
                <a:gd name="T37" fmla="*/ 2 h 5"/>
                <a:gd name="T38" fmla="*/ 15 w 38"/>
                <a:gd name="T39" fmla="*/ 2 h 5"/>
                <a:gd name="T40" fmla="*/ 15 w 38"/>
                <a:gd name="T41" fmla="*/ 2 h 5"/>
                <a:gd name="T42" fmla="*/ 17 w 38"/>
                <a:gd name="T43" fmla="*/ 2 h 5"/>
                <a:gd name="T44" fmla="*/ 17 w 38"/>
                <a:gd name="T45" fmla="*/ 2 h 5"/>
                <a:gd name="T46" fmla="*/ 18 w 38"/>
                <a:gd name="T47" fmla="*/ 2 h 5"/>
                <a:gd name="T48" fmla="*/ 18 w 38"/>
                <a:gd name="T49" fmla="*/ 2 h 5"/>
                <a:gd name="T50" fmla="*/ 20 w 38"/>
                <a:gd name="T51" fmla="*/ 2 h 5"/>
                <a:gd name="T52" fmla="*/ 20 w 38"/>
                <a:gd name="T53" fmla="*/ 2 h 5"/>
                <a:gd name="T54" fmla="*/ 21 w 38"/>
                <a:gd name="T55" fmla="*/ 3 h 5"/>
                <a:gd name="T56" fmla="*/ 21 w 38"/>
                <a:gd name="T57" fmla="*/ 3 h 5"/>
                <a:gd name="T58" fmla="*/ 23 w 38"/>
                <a:gd name="T59" fmla="*/ 3 h 5"/>
                <a:gd name="T60" fmla="*/ 23 w 38"/>
                <a:gd name="T61" fmla="*/ 3 h 5"/>
                <a:gd name="T62" fmla="*/ 24 w 38"/>
                <a:gd name="T63" fmla="*/ 3 h 5"/>
                <a:gd name="T64" fmla="*/ 24 w 38"/>
                <a:gd name="T65" fmla="*/ 3 h 5"/>
                <a:gd name="T66" fmla="*/ 26 w 38"/>
                <a:gd name="T67" fmla="*/ 3 h 5"/>
                <a:gd name="T68" fmla="*/ 26 w 38"/>
                <a:gd name="T69" fmla="*/ 3 h 5"/>
                <a:gd name="T70" fmla="*/ 27 w 38"/>
                <a:gd name="T71" fmla="*/ 4 h 5"/>
                <a:gd name="T72" fmla="*/ 27 w 38"/>
                <a:gd name="T73" fmla="*/ 4 h 5"/>
                <a:gd name="T74" fmla="*/ 29 w 38"/>
                <a:gd name="T75" fmla="*/ 4 h 5"/>
                <a:gd name="T76" fmla="*/ 29 w 38"/>
                <a:gd name="T77" fmla="*/ 4 h 5"/>
                <a:gd name="T78" fmla="*/ 30 w 38"/>
                <a:gd name="T79" fmla="*/ 4 h 5"/>
                <a:gd name="T80" fmla="*/ 30 w 38"/>
                <a:gd name="T81" fmla="*/ 4 h 5"/>
                <a:gd name="T82" fmla="*/ 32 w 38"/>
                <a:gd name="T83" fmla="*/ 4 h 5"/>
                <a:gd name="T84" fmla="*/ 32 w 38"/>
                <a:gd name="T85" fmla="*/ 4 h 5"/>
                <a:gd name="T86" fmla="*/ 33 w 38"/>
                <a:gd name="T87" fmla="*/ 4 h 5"/>
                <a:gd name="T88" fmla="*/ 33 w 38"/>
                <a:gd name="T89" fmla="*/ 4 h 5"/>
                <a:gd name="T90" fmla="*/ 35 w 38"/>
                <a:gd name="T91" fmla="*/ 4 h 5"/>
                <a:gd name="T92" fmla="*/ 35 w 38"/>
                <a:gd name="T93" fmla="*/ 4 h 5"/>
                <a:gd name="T94" fmla="*/ 36 w 38"/>
                <a:gd name="T95" fmla="*/ 5 h 5"/>
                <a:gd name="T96" fmla="*/ 36 w 38"/>
                <a:gd name="T97" fmla="*/ 5 h 5"/>
                <a:gd name="T98" fmla="*/ 38 w 38"/>
                <a:gd name="T9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5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8" y="5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8" name="Freeform 2218"/>
            <p:cNvSpPr>
              <a:spLocks/>
            </p:cNvSpPr>
            <p:nvPr/>
          </p:nvSpPr>
          <p:spPr bwMode="auto">
            <a:xfrm>
              <a:off x="2712751" y="-3363005"/>
              <a:ext cx="46484" cy="5165"/>
            </a:xfrm>
            <a:custGeom>
              <a:avLst/>
              <a:gdLst>
                <a:gd name="T0" fmla="*/ 0 w 36"/>
                <a:gd name="T1" fmla="*/ 0 h 4"/>
                <a:gd name="T2" fmla="*/ 0 w 36"/>
                <a:gd name="T3" fmla="*/ 0 h 4"/>
                <a:gd name="T4" fmla="*/ 1 w 36"/>
                <a:gd name="T5" fmla="*/ 0 h 4"/>
                <a:gd name="T6" fmla="*/ 1 w 36"/>
                <a:gd name="T7" fmla="*/ 0 h 4"/>
                <a:gd name="T8" fmla="*/ 3 w 36"/>
                <a:gd name="T9" fmla="*/ 0 h 4"/>
                <a:gd name="T10" fmla="*/ 3 w 36"/>
                <a:gd name="T11" fmla="*/ 0 h 4"/>
                <a:gd name="T12" fmla="*/ 4 w 36"/>
                <a:gd name="T13" fmla="*/ 0 h 4"/>
                <a:gd name="T14" fmla="*/ 4 w 36"/>
                <a:gd name="T15" fmla="*/ 0 h 4"/>
                <a:gd name="T16" fmla="*/ 6 w 36"/>
                <a:gd name="T17" fmla="*/ 0 h 4"/>
                <a:gd name="T18" fmla="*/ 6 w 36"/>
                <a:gd name="T19" fmla="*/ 0 h 4"/>
                <a:gd name="T20" fmla="*/ 7 w 36"/>
                <a:gd name="T21" fmla="*/ 0 h 4"/>
                <a:gd name="T22" fmla="*/ 7 w 36"/>
                <a:gd name="T23" fmla="*/ 0 h 4"/>
                <a:gd name="T24" fmla="*/ 9 w 36"/>
                <a:gd name="T25" fmla="*/ 1 h 4"/>
                <a:gd name="T26" fmla="*/ 9 w 36"/>
                <a:gd name="T27" fmla="*/ 1 h 4"/>
                <a:gd name="T28" fmla="*/ 10 w 36"/>
                <a:gd name="T29" fmla="*/ 1 h 4"/>
                <a:gd name="T30" fmla="*/ 10 w 36"/>
                <a:gd name="T31" fmla="*/ 1 h 4"/>
                <a:gd name="T32" fmla="*/ 12 w 36"/>
                <a:gd name="T33" fmla="*/ 1 h 4"/>
                <a:gd name="T34" fmla="*/ 12 w 36"/>
                <a:gd name="T35" fmla="*/ 1 h 4"/>
                <a:gd name="T36" fmla="*/ 13 w 36"/>
                <a:gd name="T37" fmla="*/ 1 h 4"/>
                <a:gd name="T38" fmla="*/ 13 w 36"/>
                <a:gd name="T39" fmla="*/ 1 h 4"/>
                <a:gd name="T40" fmla="*/ 15 w 36"/>
                <a:gd name="T41" fmla="*/ 2 h 4"/>
                <a:gd name="T42" fmla="*/ 15 w 36"/>
                <a:gd name="T43" fmla="*/ 2 h 4"/>
                <a:gd name="T44" fmla="*/ 16 w 36"/>
                <a:gd name="T45" fmla="*/ 2 h 4"/>
                <a:gd name="T46" fmla="*/ 16 w 36"/>
                <a:gd name="T47" fmla="*/ 2 h 4"/>
                <a:gd name="T48" fmla="*/ 18 w 36"/>
                <a:gd name="T49" fmla="*/ 2 h 4"/>
                <a:gd name="T50" fmla="*/ 18 w 36"/>
                <a:gd name="T51" fmla="*/ 2 h 4"/>
                <a:gd name="T52" fmla="*/ 19 w 36"/>
                <a:gd name="T53" fmla="*/ 2 h 4"/>
                <a:gd name="T54" fmla="*/ 19 w 36"/>
                <a:gd name="T55" fmla="*/ 2 h 4"/>
                <a:gd name="T56" fmla="*/ 21 w 36"/>
                <a:gd name="T57" fmla="*/ 2 h 4"/>
                <a:gd name="T58" fmla="*/ 21 w 36"/>
                <a:gd name="T59" fmla="*/ 2 h 4"/>
                <a:gd name="T60" fmla="*/ 22 w 36"/>
                <a:gd name="T61" fmla="*/ 2 h 4"/>
                <a:gd name="T62" fmla="*/ 22 w 36"/>
                <a:gd name="T63" fmla="*/ 2 h 4"/>
                <a:gd name="T64" fmla="*/ 24 w 36"/>
                <a:gd name="T65" fmla="*/ 2 h 4"/>
                <a:gd name="T66" fmla="*/ 24 w 36"/>
                <a:gd name="T67" fmla="*/ 2 h 4"/>
                <a:gd name="T68" fmla="*/ 25 w 36"/>
                <a:gd name="T69" fmla="*/ 3 h 4"/>
                <a:gd name="T70" fmla="*/ 25 w 36"/>
                <a:gd name="T71" fmla="*/ 3 h 4"/>
                <a:gd name="T72" fmla="*/ 27 w 36"/>
                <a:gd name="T73" fmla="*/ 3 h 4"/>
                <a:gd name="T74" fmla="*/ 27 w 36"/>
                <a:gd name="T75" fmla="*/ 3 h 4"/>
                <a:gd name="T76" fmla="*/ 28 w 36"/>
                <a:gd name="T77" fmla="*/ 3 h 4"/>
                <a:gd name="T78" fmla="*/ 28 w 36"/>
                <a:gd name="T79" fmla="*/ 3 h 4"/>
                <a:gd name="T80" fmla="*/ 30 w 36"/>
                <a:gd name="T81" fmla="*/ 3 h 4"/>
                <a:gd name="T82" fmla="*/ 30 w 36"/>
                <a:gd name="T83" fmla="*/ 3 h 4"/>
                <a:gd name="T84" fmla="*/ 31 w 36"/>
                <a:gd name="T85" fmla="*/ 3 h 4"/>
                <a:gd name="T86" fmla="*/ 31 w 36"/>
                <a:gd name="T87" fmla="*/ 3 h 4"/>
                <a:gd name="T88" fmla="*/ 33 w 36"/>
                <a:gd name="T89" fmla="*/ 3 h 4"/>
                <a:gd name="T90" fmla="*/ 33 w 36"/>
                <a:gd name="T91" fmla="*/ 3 h 4"/>
                <a:gd name="T92" fmla="*/ 34 w 36"/>
                <a:gd name="T93" fmla="*/ 4 h 4"/>
                <a:gd name="T94" fmla="*/ 34 w 36"/>
                <a:gd name="T95" fmla="*/ 4 h 4"/>
                <a:gd name="T96" fmla="*/ 36 w 36"/>
                <a:gd name="T97" fmla="*/ 4 h 4"/>
                <a:gd name="T98" fmla="*/ 36 w 36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6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9" name="Freeform 2219"/>
            <p:cNvSpPr>
              <a:spLocks/>
            </p:cNvSpPr>
            <p:nvPr/>
          </p:nvSpPr>
          <p:spPr bwMode="auto">
            <a:xfrm>
              <a:off x="2759235" y="-3357840"/>
              <a:ext cx="47776" cy="5165"/>
            </a:xfrm>
            <a:custGeom>
              <a:avLst/>
              <a:gdLst>
                <a:gd name="T0" fmla="*/ 0 w 37"/>
                <a:gd name="T1" fmla="*/ 0 h 4"/>
                <a:gd name="T2" fmla="*/ 1 w 37"/>
                <a:gd name="T3" fmla="*/ 0 h 4"/>
                <a:gd name="T4" fmla="*/ 1 w 37"/>
                <a:gd name="T5" fmla="*/ 0 h 4"/>
                <a:gd name="T6" fmla="*/ 3 w 37"/>
                <a:gd name="T7" fmla="*/ 0 h 4"/>
                <a:gd name="T8" fmla="*/ 3 w 37"/>
                <a:gd name="T9" fmla="*/ 0 h 4"/>
                <a:gd name="T10" fmla="*/ 4 w 37"/>
                <a:gd name="T11" fmla="*/ 0 h 4"/>
                <a:gd name="T12" fmla="*/ 4 w 37"/>
                <a:gd name="T13" fmla="*/ 0 h 4"/>
                <a:gd name="T14" fmla="*/ 6 w 37"/>
                <a:gd name="T15" fmla="*/ 1 h 4"/>
                <a:gd name="T16" fmla="*/ 6 w 37"/>
                <a:gd name="T17" fmla="*/ 1 h 4"/>
                <a:gd name="T18" fmla="*/ 7 w 37"/>
                <a:gd name="T19" fmla="*/ 1 h 4"/>
                <a:gd name="T20" fmla="*/ 7 w 37"/>
                <a:gd name="T21" fmla="*/ 1 h 4"/>
                <a:gd name="T22" fmla="*/ 9 w 37"/>
                <a:gd name="T23" fmla="*/ 1 h 4"/>
                <a:gd name="T24" fmla="*/ 9 w 37"/>
                <a:gd name="T25" fmla="*/ 1 h 4"/>
                <a:gd name="T26" fmla="*/ 10 w 37"/>
                <a:gd name="T27" fmla="*/ 1 h 4"/>
                <a:gd name="T28" fmla="*/ 10 w 37"/>
                <a:gd name="T29" fmla="*/ 1 h 4"/>
                <a:gd name="T30" fmla="*/ 12 w 37"/>
                <a:gd name="T31" fmla="*/ 1 h 4"/>
                <a:gd name="T32" fmla="*/ 12 w 37"/>
                <a:gd name="T33" fmla="*/ 1 h 4"/>
                <a:gd name="T34" fmla="*/ 13 w 37"/>
                <a:gd name="T35" fmla="*/ 1 h 4"/>
                <a:gd name="T36" fmla="*/ 13 w 37"/>
                <a:gd name="T37" fmla="*/ 1 h 4"/>
                <a:gd name="T38" fmla="*/ 15 w 37"/>
                <a:gd name="T39" fmla="*/ 1 h 4"/>
                <a:gd name="T40" fmla="*/ 15 w 37"/>
                <a:gd name="T41" fmla="*/ 1 h 4"/>
                <a:gd name="T42" fmla="*/ 16 w 37"/>
                <a:gd name="T43" fmla="*/ 2 h 4"/>
                <a:gd name="T44" fmla="*/ 16 w 37"/>
                <a:gd name="T45" fmla="*/ 2 h 4"/>
                <a:gd name="T46" fmla="*/ 18 w 37"/>
                <a:gd name="T47" fmla="*/ 2 h 4"/>
                <a:gd name="T48" fmla="*/ 18 w 37"/>
                <a:gd name="T49" fmla="*/ 2 h 4"/>
                <a:gd name="T50" fmla="*/ 19 w 37"/>
                <a:gd name="T51" fmla="*/ 2 h 4"/>
                <a:gd name="T52" fmla="*/ 19 w 37"/>
                <a:gd name="T53" fmla="*/ 2 h 4"/>
                <a:gd name="T54" fmla="*/ 21 w 37"/>
                <a:gd name="T55" fmla="*/ 2 h 4"/>
                <a:gd name="T56" fmla="*/ 21 w 37"/>
                <a:gd name="T57" fmla="*/ 2 h 4"/>
                <a:gd name="T58" fmla="*/ 22 w 37"/>
                <a:gd name="T59" fmla="*/ 2 h 4"/>
                <a:gd name="T60" fmla="*/ 22 w 37"/>
                <a:gd name="T61" fmla="*/ 2 h 4"/>
                <a:gd name="T62" fmla="*/ 24 w 37"/>
                <a:gd name="T63" fmla="*/ 2 h 4"/>
                <a:gd name="T64" fmla="*/ 24 w 37"/>
                <a:gd name="T65" fmla="*/ 2 h 4"/>
                <a:gd name="T66" fmla="*/ 25 w 37"/>
                <a:gd name="T67" fmla="*/ 2 h 4"/>
                <a:gd name="T68" fmla="*/ 25 w 37"/>
                <a:gd name="T69" fmla="*/ 2 h 4"/>
                <a:gd name="T70" fmla="*/ 27 w 37"/>
                <a:gd name="T71" fmla="*/ 3 h 4"/>
                <a:gd name="T72" fmla="*/ 27 w 37"/>
                <a:gd name="T73" fmla="*/ 3 h 4"/>
                <a:gd name="T74" fmla="*/ 28 w 37"/>
                <a:gd name="T75" fmla="*/ 3 h 4"/>
                <a:gd name="T76" fmla="*/ 28 w 37"/>
                <a:gd name="T77" fmla="*/ 3 h 4"/>
                <a:gd name="T78" fmla="*/ 30 w 37"/>
                <a:gd name="T79" fmla="*/ 3 h 4"/>
                <a:gd name="T80" fmla="*/ 30 w 37"/>
                <a:gd name="T81" fmla="*/ 3 h 4"/>
                <a:gd name="T82" fmla="*/ 31 w 37"/>
                <a:gd name="T83" fmla="*/ 3 h 4"/>
                <a:gd name="T84" fmla="*/ 31 w 37"/>
                <a:gd name="T85" fmla="*/ 3 h 4"/>
                <a:gd name="T86" fmla="*/ 33 w 37"/>
                <a:gd name="T87" fmla="*/ 3 h 4"/>
                <a:gd name="T88" fmla="*/ 33 w 37"/>
                <a:gd name="T89" fmla="*/ 3 h 4"/>
                <a:gd name="T90" fmla="*/ 34 w 37"/>
                <a:gd name="T91" fmla="*/ 3 h 4"/>
                <a:gd name="T92" fmla="*/ 34 w 37"/>
                <a:gd name="T93" fmla="*/ 3 h 4"/>
                <a:gd name="T94" fmla="*/ 36 w 37"/>
                <a:gd name="T95" fmla="*/ 4 h 4"/>
                <a:gd name="T96" fmla="*/ 36 w 37"/>
                <a:gd name="T97" fmla="*/ 4 h 4"/>
                <a:gd name="T98" fmla="*/ 37 w 37"/>
                <a:gd name="T9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4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7" y="4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0" name="Freeform 2220"/>
            <p:cNvSpPr>
              <a:spLocks/>
            </p:cNvSpPr>
            <p:nvPr/>
          </p:nvSpPr>
          <p:spPr bwMode="auto">
            <a:xfrm>
              <a:off x="2807011" y="-3352674"/>
              <a:ext cx="46484" cy="3874"/>
            </a:xfrm>
            <a:custGeom>
              <a:avLst/>
              <a:gdLst>
                <a:gd name="T0" fmla="*/ 0 w 36"/>
                <a:gd name="T1" fmla="*/ 0 h 3"/>
                <a:gd name="T2" fmla="*/ 0 w 36"/>
                <a:gd name="T3" fmla="*/ 0 h 3"/>
                <a:gd name="T4" fmla="*/ 2 w 36"/>
                <a:gd name="T5" fmla="*/ 0 h 3"/>
                <a:gd name="T6" fmla="*/ 2 w 36"/>
                <a:gd name="T7" fmla="*/ 0 h 3"/>
                <a:gd name="T8" fmla="*/ 3 w 36"/>
                <a:gd name="T9" fmla="*/ 0 h 3"/>
                <a:gd name="T10" fmla="*/ 3 w 36"/>
                <a:gd name="T11" fmla="*/ 0 h 3"/>
                <a:gd name="T12" fmla="*/ 5 w 36"/>
                <a:gd name="T13" fmla="*/ 0 h 3"/>
                <a:gd name="T14" fmla="*/ 5 w 36"/>
                <a:gd name="T15" fmla="*/ 0 h 3"/>
                <a:gd name="T16" fmla="*/ 6 w 36"/>
                <a:gd name="T17" fmla="*/ 0 h 3"/>
                <a:gd name="T18" fmla="*/ 6 w 36"/>
                <a:gd name="T19" fmla="*/ 0 h 3"/>
                <a:gd name="T20" fmla="*/ 8 w 36"/>
                <a:gd name="T21" fmla="*/ 0 h 3"/>
                <a:gd name="T22" fmla="*/ 8 w 36"/>
                <a:gd name="T23" fmla="*/ 0 h 3"/>
                <a:gd name="T24" fmla="*/ 9 w 36"/>
                <a:gd name="T25" fmla="*/ 1 h 3"/>
                <a:gd name="T26" fmla="*/ 9 w 36"/>
                <a:gd name="T27" fmla="*/ 1 h 3"/>
                <a:gd name="T28" fmla="*/ 11 w 36"/>
                <a:gd name="T29" fmla="*/ 1 h 3"/>
                <a:gd name="T30" fmla="*/ 11 w 36"/>
                <a:gd name="T31" fmla="*/ 1 h 3"/>
                <a:gd name="T32" fmla="*/ 12 w 36"/>
                <a:gd name="T33" fmla="*/ 1 h 3"/>
                <a:gd name="T34" fmla="*/ 12 w 36"/>
                <a:gd name="T35" fmla="*/ 1 h 3"/>
                <a:gd name="T36" fmla="*/ 14 w 36"/>
                <a:gd name="T37" fmla="*/ 1 h 3"/>
                <a:gd name="T38" fmla="*/ 14 w 36"/>
                <a:gd name="T39" fmla="*/ 1 h 3"/>
                <a:gd name="T40" fmla="*/ 15 w 36"/>
                <a:gd name="T41" fmla="*/ 1 h 3"/>
                <a:gd name="T42" fmla="*/ 15 w 36"/>
                <a:gd name="T43" fmla="*/ 1 h 3"/>
                <a:gd name="T44" fmla="*/ 17 w 36"/>
                <a:gd name="T45" fmla="*/ 1 h 3"/>
                <a:gd name="T46" fmla="*/ 17 w 36"/>
                <a:gd name="T47" fmla="*/ 1 h 3"/>
                <a:gd name="T48" fmla="*/ 18 w 36"/>
                <a:gd name="T49" fmla="*/ 1 h 3"/>
                <a:gd name="T50" fmla="*/ 18 w 36"/>
                <a:gd name="T51" fmla="*/ 1 h 3"/>
                <a:gd name="T52" fmla="*/ 20 w 36"/>
                <a:gd name="T53" fmla="*/ 1 h 3"/>
                <a:gd name="T54" fmla="*/ 20 w 36"/>
                <a:gd name="T55" fmla="*/ 1 h 3"/>
                <a:gd name="T56" fmla="*/ 21 w 36"/>
                <a:gd name="T57" fmla="*/ 2 h 3"/>
                <a:gd name="T58" fmla="*/ 21 w 36"/>
                <a:gd name="T59" fmla="*/ 2 h 3"/>
                <a:gd name="T60" fmla="*/ 23 w 36"/>
                <a:gd name="T61" fmla="*/ 2 h 3"/>
                <a:gd name="T62" fmla="*/ 23 w 36"/>
                <a:gd name="T63" fmla="*/ 2 h 3"/>
                <a:gd name="T64" fmla="*/ 24 w 36"/>
                <a:gd name="T65" fmla="*/ 2 h 3"/>
                <a:gd name="T66" fmla="*/ 24 w 36"/>
                <a:gd name="T67" fmla="*/ 2 h 3"/>
                <a:gd name="T68" fmla="*/ 26 w 36"/>
                <a:gd name="T69" fmla="*/ 2 h 3"/>
                <a:gd name="T70" fmla="*/ 26 w 36"/>
                <a:gd name="T71" fmla="*/ 2 h 3"/>
                <a:gd name="T72" fmla="*/ 27 w 36"/>
                <a:gd name="T73" fmla="*/ 2 h 3"/>
                <a:gd name="T74" fmla="*/ 27 w 36"/>
                <a:gd name="T75" fmla="*/ 2 h 3"/>
                <a:gd name="T76" fmla="*/ 29 w 36"/>
                <a:gd name="T77" fmla="*/ 2 h 3"/>
                <a:gd name="T78" fmla="*/ 29 w 36"/>
                <a:gd name="T79" fmla="*/ 2 h 3"/>
                <a:gd name="T80" fmla="*/ 30 w 36"/>
                <a:gd name="T81" fmla="*/ 3 h 3"/>
                <a:gd name="T82" fmla="*/ 30 w 36"/>
                <a:gd name="T83" fmla="*/ 3 h 3"/>
                <a:gd name="T84" fmla="*/ 32 w 36"/>
                <a:gd name="T85" fmla="*/ 3 h 3"/>
                <a:gd name="T86" fmla="*/ 32 w 36"/>
                <a:gd name="T87" fmla="*/ 3 h 3"/>
                <a:gd name="T88" fmla="*/ 33 w 36"/>
                <a:gd name="T89" fmla="*/ 3 h 3"/>
                <a:gd name="T90" fmla="*/ 33 w 36"/>
                <a:gd name="T91" fmla="*/ 3 h 3"/>
                <a:gd name="T92" fmla="*/ 35 w 36"/>
                <a:gd name="T93" fmla="*/ 3 h 3"/>
                <a:gd name="T94" fmla="*/ 35 w 36"/>
                <a:gd name="T95" fmla="*/ 3 h 3"/>
                <a:gd name="T96" fmla="*/ 36 w 36"/>
                <a:gd name="T97" fmla="*/ 3 h 3"/>
                <a:gd name="T98" fmla="*/ 36 w 36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6" y="3"/>
                  </a:lnTo>
                  <a:lnTo>
                    <a:pt x="36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1" name="Freeform 2221"/>
            <p:cNvSpPr>
              <a:spLocks/>
            </p:cNvSpPr>
            <p:nvPr/>
          </p:nvSpPr>
          <p:spPr bwMode="auto">
            <a:xfrm>
              <a:off x="2853495" y="-3348800"/>
              <a:ext cx="49066" cy="3874"/>
            </a:xfrm>
            <a:custGeom>
              <a:avLst/>
              <a:gdLst>
                <a:gd name="T0" fmla="*/ 0 w 38"/>
                <a:gd name="T1" fmla="*/ 0 h 3"/>
                <a:gd name="T2" fmla="*/ 2 w 38"/>
                <a:gd name="T3" fmla="*/ 0 h 3"/>
                <a:gd name="T4" fmla="*/ 2 w 38"/>
                <a:gd name="T5" fmla="*/ 0 h 3"/>
                <a:gd name="T6" fmla="*/ 3 w 38"/>
                <a:gd name="T7" fmla="*/ 0 h 3"/>
                <a:gd name="T8" fmla="*/ 3 w 38"/>
                <a:gd name="T9" fmla="*/ 0 h 3"/>
                <a:gd name="T10" fmla="*/ 5 w 38"/>
                <a:gd name="T11" fmla="*/ 0 h 3"/>
                <a:gd name="T12" fmla="*/ 5 w 38"/>
                <a:gd name="T13" fmla="*/ 0 h 3"/>
                <a:gd name="T14" fmla="*/ 6 w 38"/>
                <a:gd name="T15" fmla="*/ 1 h 3"/>
                <a:gd name="T16" fmla="*/ 6 w 38"/>
                <a:gd name="T17" fmla="*/ 1 h 3"/>
                <a:gd name="T18" fmla="*/ 8 w 38"/>
                <a:gd name="T19" fmla="*/ 1 h 3"/>
                <a:gd name="T20" fmla="*/ 8 w 38"/>
                <a:gd name="T21" fmla="*/ 1 h 3"/>
                <a:gd name="T22" fmla="*/ 9 w 38"/>
                <a:gd name="T23" fmla="*/ 1 h 3"/>
                <a:gd name="T24" fmla="*/ 9 w 38"/>
                <a:gd name="T25" fmla="*/ 1 h 3"/>
                <a:gd name="T26" fmla="*/ 11 w 38"/>
                <a:gd name="T27" fmla="*/ 1 h 3"/>
                <a:gd name="T28" fmla="*/ 11 w 38"/>
                <a:gd name="T29" fmla="*/ 1 h 3"/>
                <a:gd name="T30" fmla="*/ 12 w 38"/>
                <a:gd name="T31" fmla="*/ 1 h 3"/>
                <a:gd name="T32" fmla="*/ 12 w 38"/>
                <a:gd name="T33" fmla="*/ 1 h 3"/>
                <a:gd name="T34" fmla="*/ 14 w 38"/>
                <a:gd name="T35" fmla="*/ 1 h 3"/>
                <a:gd name="T36" fmla="*/ 14 w 38"/>
                <a:gd name="T37" fmla="*/ 1 h 3"/>
                <a:gd name="T38" fmla="*/ 15 w 38"/>
                <a:gd name="T39" fmla="*/ 1 h 3"/>
                <a:gd name="T40" fmla="*/ 15 w 38"/>
                <a:gd name="T41" fmla="*/ 1 h 3"/>
                <a:gd name="T42" fmla="*/ 17 w 38"/>
                <a:gd name="T43" fmla="*/ 1 h 3"/>
                <a:gd name="T44" fmla="*/ 17 w 38"/>
                <a:gd name="T45" fmla="*/ 1 h 3"/>
                <a:gd name="T46" fmla="*/ 18 w 38"/>
                <a:gd name="T47" fmla="*/ 1 h 3"/>
                <a:gd name="T48" fmla="*/ 18 w 38"/>
                <a:gd name="T49" fmla="*/ 1 h 3"/>
                <a:gd name="T50" fmla="*/ 20 w 38"/>
                <a:gd name="T51" fmla="*/ 2 h 3"/>
                <a:gd name="T52" fmla="*/ 20 w 38"/>
                <a:gd name="T53" fmla="*/ 2 h 3"/>
                <a:gd name="T54" fmla="*/ 21 w 38"/>
                <a:gd name="T55" fmla="*/ 2 h 3"/>
                <a:gd name="T56" fmla="*/ 21 w 38"/>
                <a:gd name="T57" fmla="*/ 2 h 3"/>
                <a:gd name="T58" fmla="*/ 23 w 38"/>
                <a:gd name="T59" fmla="*/ 2 h 3"/>
                <a:gd name="T60" fmla="*/ 23 w 38"/>
                <a:gd name="T61" fmla="*/ 2 h 3"/>
                <a:gd name="T62" fmla="*/ 24 w 38"/>
                <a:gd name="T63" fmla="*/ 2 h 3"/>
                <a:gd name="T64" fmla="*/ 24 w 38"/>
                <a:gd name="T65" fmla="*/ 2 h 3"/>
                <a:gd name="T66" fmla="*/ 26 w 38"/>
                <a:gd name="T67" fmla="*/ 2 h 3"/>
                <a:gd name="T68" fmla="*/ 26 w 38"/>
                <a:gd name="T69" fmla="*/ 2 h 3"/>
                <a:gd name="T70" fmla="*/ 27 w 38"/>
                <a:gd name="T71" fmla="*/ 2 h 3"/>
                <a:gd name="T72" fmla="*/ 27 w 38"/>
                <a:gd name="T73" fmla="*/ 2 h 3"/>
                <a:gd name="T74" fmla="*/ 29 w 38"/>
                <a:gd name="T75" fmla="*/ 3 h 3"/>
                <a:gd name="T76" fmla="*/ 29 w 38"/>
                <a:gd name="T77" fmla="*/ 3 h 3"/>
                <a:gd name="T78" fmla="*/ 30 w 38"/>
                <a:gd name="T79" fmla="*/ 3 h 3"/>
                <a:gd name="T80" fmla="*/ 30 w 38"/>
                <a:gd name="T81" fmla="*/ 3 h 3"/>
                <a:gd name="T82" fmla="*/ 32 w 38"/>
                <a:gd name="T83" fmla="*/ 3 h 3"/>
                <a:gd name="T84" fmla="*/ 32 w 38"/>
                <a:gd name="T85" fmla="*/ 3 h 3"/>
                <a:gd name="T86" fmla="*/ 33 w 38"/>
                <a:gd name="T87" fmla="*/ 3 h 3"/>
                <a:gd name="T88" fmla="*/ 33 w 38"/>
                <a:gd name="T89" fmla="*/ 3 h 3"/>
                <a:gd name="T90" fmla="*/ 35 w 38"/>
                <a:gd name="T91" fmla="*/ 3 h 3"/>
                <a:gd name="T92" fmla="*/ 35 w 38"/>
                <a:gd name="T93" fmla="*/ 3 h 3"/>
                <a:gd name="T94" fmla="*/ 36 w 38"/>
                <a:gd name="T95" fmla="*/ 3 h 3"/>
                <a:gd name="T96" fmla="*/ 36 w 38"/>
                <a:gd name="T97" fmla="*/ 3 h 3"/>
                <a:gd name="T98" fmla="*/ 38 w 38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8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2" name="Freeform 2222"/>
            <p:cNvSpPr>
              <a:spLocks/>
            </p:cNvSpPr>
            <p:nvPr/>
          </p:nvSpPr>
          <p:spPr bwMode="auto">
            <a:xfrm>
              <a:off x="2902561" y="-3344926"/>
              <a:ext cx="46484" cy="3874"/>
            </a:xfrm>
            <a:custGeom>
              <a:avLst/>
              <a:gdLst>
                <a:gd name="T0" fmla="*/ 0 w 36"/>
                <a:gd name="T1" fmla="*/ 0 h 3"/>
                <a:gd name="T2" fmla="*/ 0 w 36"/>
                <a:gd name="T3" fmla="*/ 0 h 3"/>
                <a:gd name="T4" fmla="*/ 1 w 36"/>
                <a:gd name="T5" fmla="*/ 0 h 3"/>
                <a:gd name="T6" fmla="*/ 1 w 36"/>
                <a:gd name="T7" fmla="*/ 0 h 3"/>
                <a:gd name="T8" fmla="*/ 3 w 36"/>
                <a:gd name="T9" fmla="*/ 0 h 3"/>
                <a:gd name="T10" fmla="*/ 3 w 36"/>
                <a:gd name="T11" fmla="*/ 0 h 3"/>
                <a:gd name="T12" fmla="*/ 4 w 36"/>
                <a:gd name="T13" fmla="*/ 0 h 3"/>
                <a:gd name="T14" fmla="*/ 4 w 36"/>
                <a:gd name="T15" fmla="*/ 0 h 3"/>
                <a:gd name="T16" fmla="*/ 6 w 36"/>
                <a:gd name="T17" fmla="*/ 1 h 3"/>
                <a:gd name="T18" fmla="*/ 6 w 36"/>
                <a:gd name="T19" fmla="*/ 1 h 3"/>
                <a:gd name="T20" fmla="*/ 7 w 36"/>
                <a:gd name="T21" fmla="*/ 1 h 3"/>
                <a:gd name="T22" fmla="*/ 7 w 36"/>
                <a:gd name="T23" fmla="*/ 1 h 3"/>
                <a:gd name="T24" fmla="*/ 9 w 36"/>
                <a:gd name="T25" fmla="*/ 1 h 3"/>
                <a:gd name="T26" fmla="*/ 9 w 36"/>
                <a:gd name="T27" fmla="*/ 1 h 3"/>
                <a:gd name="T28" fmla="*/ 10 w 36"/>
                <a:gd name="T29" fmla="*/ 1 h 3"/>
                <a:gd name="T30" fmla="*/ 10 w 36"/>
                <a:gd name="T31" fmla="*/ 1 h 3"/>
                <a:gd name="T32" fmla="*/ 12 w 36"/>
                <a:gd name="T33" fmla="*/ 1 h 3"/>
                <a:gd name="T34" fmla="*/ 12 w 36"/>
                <a:gd name="T35" fmla="*/ 1 h 3"/>
                <a:gd name="T36" fmla="*/ 13 w 36"/>
                <a:gd name="T37" fmla="*/ 1 h 3"/>
                <a:gd name="T38" fmla="*/ 13 w 36"/>
                <a:gd name="T39" fmla="*/ 1 h 3"/>
                <a:gd name="T40" fmla="*/ 15 w 36"/>
                <a:gd name="T41" fmla="*/ 1 h 3"/>
                <a:gd name="T42" fmla="*/ 15 w 36"/>
                <a:gd name="T43" fmla="*/ 1 h 3"/>
                <a:gd name="T44" fmla="*/ 16 w 36"/>
                <a:gd name="T45" fmla="*/ 1 h 3"/>
                <a:gd name="T46" fmla="*/ 16 w 36"/>
                <a:gd name="T47" fmla="*/ 1 h 3"/>
                <a:gd name="T48" fmla="*/ 18 w 36"/>
                <a:gd name="T49" fmla="*/ 1 h 3"/>
                <a:gd name="T50" fmla="*/ 18 w 36"/>
                <a:gd name="T51" fmla="*/ 1 h 3"/>
                <a:gd name="T52" fmla="*/ 19 w 36"/>
                <a:gd name="T53" fmla="*/ 1 h 3"/>
                <a:gd name="T54" fmla="*/ 19 w 36"/>
                <a:gd name="T55" fmla="*/ 1 h 3"/>
                <a:gd name="T56" fmla="*/ 21 w 36"/>
                <a:gd name="T57" fmla="*/ 2 h 3"/>
                <a:gd name="T58" fmla="*/ 21 w 36"/>
                <a:gd name="T59" fmla="*/ 2 h 3"/>
                <a:gd name="T60" fmla="*/ 22 w 36"/>
                <a:gd name="T61" fmla="*/ 2 h 3"/>
                <a:gd name="T62" fmla="*/ 22 w 36"/>
                <a:gd name="T63" fmla="*/ 2 h 3"/>
                <a:gd name="T64" fmla="*/ 24 w 36"/>
                <a:gd name="T65" fmla="*/ 2 h 3"/>
                <a:gd name="T66" fmla="*/ 24 w 36"/>
                <a:gd name="T67" fmla="*/ 2 h 3"/>
                <a:gd name="T68" fmla="*/ 25 w 36"/>
                <a:gd name="T69" fmla="*/ 2 h 3"/>
                <a:gd name="T70" fmla="*/ 25 w 36"/>
                <a:gd name="T71" fmla="*/ 2 h 3"/>
                <a:gd name="T72" fmla="*/ 27 w 36"/>
                <a:gd name="T73" fmla="*/ 2 h 3"/>
                <a:gd name="T74" fmla="*/ 27 w 36"/>
                <a:gd name="T75" fmla="*/ 2 h 3"/>
                <a:gd name="T76" fmla="*/ 28 w 36"/>
                <a:gd name="T77" fmla="*/ 2 h 3"/>
                <a:gd name="T78" fmla="*/ 28 w 36"/>
                <a:gd name="T79" fmla="*/ 2 h 3"/>
                <a:gd name="T80" fmla="*/ 30 w 36"/>
                <a:gd name="T81" fmla="*/ 2 h 3"/>
                <a:gd name="T82" fmla="*/ 30 w 36"/>
                <a:gd name="T83" fmla="*/ 2 h 3"/>
                <a:gd name="T84" fmla="*/ 31 w 36"/>
                <a:gd name="T85" fmla="*/ 3 h 3"/>
                <a:gd name="T86" fmla="*/ 31 w 36"/>
                <a:gd name="T87" fmla="*/ 3 h 3"/>
                <a:gd name="T88" fmla="*/ 33 w 36"/>
                <a:gd name="T89" fmla="*/ 3 h 3"/>
                <a:gd name="T90" fmla="*/ 33 w 36"/>
                <a:gd name="T91" fmla="*/ 3 h 3"/>
                <a:gd name="T92" fmla="*/ 34 w 36"/>
                <a:gd name="T93" fmla="*/ 3 h 3"/>
                <a:gd name="T94" fmla="*/ 34 w 36"/>
                <a:gd name="T95" fmla="*/ 3 h 3"/>
                <a:gd name="T96" fmla="*/ 36 w 36"/>
                <a:gd name="T97" fmla="*/ 3 h 3"/>
                <a:gd name="T98" fmla="*/ 36 w 36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3" name="Freeform 2223"/>
            <p:cNvSpPr>
              <a:spLocks/>
            </p:cNvSpPr>
            <p:nvPr/>
          </p:nvSpPr>
          <p:spPr bwMode="auto">
            <a:xfrm>
              <a:off x="2949045" y="-3341053"/>
              <a:ext cx="47776" cy="2583"/>
            </a:xfrm>
            <a:custGeom>
              <a:avLst/>
              <a:gdLst>
                <a:gd name="T0" fmla="*/ 0 w 37"/>
                <a:gd name="T1" fmla="*/ 0 h 2"/>
                <a:gd name="T2" fmla="*/ 1 w 37"/>
                <a:gd name="T3" fmla="*/ 0 h 2"/>
                <a:gd name="T4" fmla="*/ 1 w 37"/>
                <a:gd name="T5" fmla="*/ 0 h 2"/>
                <a:gd name="T6" fmla="*/ 3 w 37"/>
                <a:gd name="T7" fmla="*/ 0 h 2"/>
                <a:gd name="T8" fmla="*/ 3 w 37"/>
                <a:gd name="T9" fmla="*/ 0 h 2"/>
                <a:gd name="T10" fmla="*/ 4 w 37"/>
                <a:gd name="T11" fmla="*/ 0 h 2"/>
                <a:gd name="T12" fmla="*/ 4 w 37"/>
                <a:gd name="T13" fmla="*/ 0 h 2"/>
                <a:gd name="T14" fmla="*/ 6 w 37"/>
                <a:gd name="T15" fmla="*/ 0 h 2"/>
                <a:gd name="T16" fmla="*/ 6 w 37"/>
                <a:gd name="T17" fmla="*/ 0 h 2"/>
                <a:gd name="T18" fmla="*/ 7 w 37"/>
                <a:gd name="T19" fmla="*/ 0 h 2"/>
                <a:gd name="T20" fmla="*/ 7 w 37"/>
                <a:gd name="T21" fmla="*/ 0 h 2"/>
                <a:gd name="T22" fmla="*/ 9 w 37"/>
                <a:gd name="T23" fmla="*/ 0 h 2"/>
                <a:gd name="T24" fmla="*/ 9 w 37"/>
                <a:gd name="T25" fmla="*/ 0 h 2"/>
                <a:gd name="T26" fmla="*/ 10 w 37"/>
                <a:gd name="T27" fmla="*/ 0 h 2"/>
                <a:gd name="T28" fmla="*/ 10 w 37"/>
                <a:gd name="T29" fmla="*/ 0 h 2"/>
                <a:gd name="T30" fmla="*/ 12 w 37"/>
                <a:gd name="T31" fmla="*/ 0 h 2"/>
                <a:gd name="T32" fmla="*/ 12 w 37"/>
                <a:gd name="T33" fmla="*/ 0 h 2"/>
                <a:gd name="T34" fmla="*/ 13 w 37"/>
                <a:gd name="T35" fmla="*/ 1 h 2"/>
                <a:gd name="T36" fmla="*/ 13 w 37"/>
                <a:gd name="T37" fmla="*/ 1 h 2"/>
                <a:gd name="T38" fmla="*/ 15 w 37"/>
                <a:gd name="T39" fmla="*/ 1 h 2"/>
                <a:gd name="T40" fmla="*/ 15 w 37"/>
                <a:gd name="T41" fmla="*/ 1 h 2"/>
                <a:gd name="T42" fmla="*/ 16 w 37"/>
                <a:gd name="T43" fmla="*/ 1 h 2"/>
                <a:gd name="T44" fmla="*/ 16 w 37"/>
                <a:gd name="T45" fmla="*/ 1 h 2"/>
                <a:gd name="T46" fmla="*/ 18 w 37"/>
                <a:gd name="T47" fmla="*/ 1 h 2"/>
                <a:gd name="T48" fmla="*/ 18 w 37"/>
                <a:gd name="T49" fmla="*/ 1 h 2"/>
                <a:gd name="T50" fmla="*/ 19 w 37"/>
                <a:gd name="T51" fmla="*/ 1 h 2"/>
                <a:gd name="T52" fmla="*/ 19 w 37"/>
                <a:gd name="T53" fmla="*/ 1 h 2"/>
                <a:gd name="T54" fmla="*/ 21 w 37"/>
                <a:gd name="T55" fmla="*/ 1 h 2"/>
                <a:gd name="T56" fmla="*/ 21 w 37"/>
                <a:gd name="T57" fmla="*/ 1 h 2"/>
                <a:gd name="T58" fmla="*/ 22 w 37"/>
                <a:gd name="T59" fmla="*/ 1 h 2"/>
                <a:gd name="T60" fmla="*/ 22 w 37"/>
                <a:gd name="T61" fmla="*/ 1 h 2"/>
                <a:gd name="T62" fmla="*/ 24 w 37"/>
                <a:gd name="T63" fmla="*/ 1 h 2"/>
                <a:gd name="T64" fmla="*/ 24 w 37"/>
                <a:gd name="T65" fmla="*/ 1 h 2"/>
                <a:gd name="T66" fmla="*/ 25 w 37"/>
                <a:gd name="T67" fmla="*/ 1 h 2"/>
                <a:gd name="T68" fmla="*/ 25 w 37"/>
                <a:gd name="T69" fmla="*/ 1 h 2"/>
                <a:gd name="T70" fmla="*/ 27 w 37"/>
                <a:gd name="T71" fmla="*/ 1 h 2"/>
                <a:gd name="T72" fmla="*/ 27 w 37"/>
                <a:gd name="T73" fmla="*/ 1 h 2"/>
                <a:gd name="T74" fmla="*/ 28 w 37"/>
                <a:gd name="T75" fmla="*/ 1 h 2"/>
                <a:gd name="T76" fmla="*/ 28 w 37"/>
                <a:gd name="T77" fmla="*/ 1 h 2"/>
                <a:gd name="T78" fmla="*/ 30 w 37"/>
                <a:gd name="T79" fmla="*/ 1 h 2"/>
                <a:gd name="T80" fmla="*/ 30 w 37"/>
                <a:gd name="T81" fmla="*/ 1 h 2"/>
                <a:gd name="T82" fmla="*/ 31 w 37"/>
                <a:gd name="T83" fmla="*/ 2 h 2"/>
                <a:gd name="T84" fmla="*/ 31 w 37"/>
                <a:gd name="T85" fmla="*/ 2 h 2"/>
                <a:gd name="T86" fmla="*/ 33 w 37"/>
                <a:gd name="T87" fmla="*/ 2 h 2"/>
                <a:gd name="T88" fmla="*/ 33 w 37"/>
                <a:gd name="T89" fmla="*/ 2 h 2"/>
                <a:gd name="T90" fmla="*/ 34 w 37"/>
                <a:gd name="T91" fmla="*/ 2 h 2"/>
                <a:gd name="T92" fmla="*/ 34 w 37"/>
                <a:gd name="T93" fmla="*/ 2 h 2"/>
                <a:gd name="T94" fmla="*/ 36 w 37"/>
                <a:gd name="T95" fmla="*/ 2 h 2"/>
                <a:gd name="T96" fmla="*/ 36 w 37"/>
                <a:gd name="T97" fmla="*/ 2 h 2"/>
                <a:gd name="T98" fmla="*/ 37 w 37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7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4" name="Freeform 2224"/>
            <p:cNvSpPr>
              <a:spLocks/>
            </p:cNvSpPr>
            <p:nvPr/>
          </p:nvSpPr>
          <p:spPr bwMode="auto">
            <a:xfrm>
              <a:off x="2996820" y="-3338470"/>
              <a:ext cx="46484" cy="2583"/>
            </a:xfrm>
            <a:custGeom>
              <a:avLst/>
              <a:gdLst>
                <a:gd name="T0" fmla="*/ 0 w 36"/>
                <a:gd name="T1" fmla="*/ 0 h 2"/>
                <a:gd name="T2" fmla="*/ 0 w 36"/>
                <a:gd name="T3" fmla="*/ 0 h 2"/>
                <a:gd name="T4" fmla="*/ 2 w 36"/>
                <a:gd name="T5" fmla="*/ 0 h 2"/>
                <a:gd name="T6" fmla="*/ 2 w 36"/>
                <a:gd name="T7" fmla="*/ 0 h 2"/>
                <a:gd name="T8" fmla="*/ 3 w 36"/>
                <a:gd name="T9" fmla="*/ 0 h 2"/>
                <a:gd name="T10" fmla="*/ 3 w 36"/>
                <a:gd name="T11" fmla="*/ 0 h 2"/>
                <a:gd name="T12" fmla="*/ 5 w 36"/>
                <a:gd name="T13" fmla="*/ 0 h 2"/>
                <a:gd name="T14" fmla="*/ 5 w 36"/>
                <a:gd name="T15" fmla="*/ 0 h 2"/>
                <a:gd name="T16" fmla="*/ 6 w 36"/>
                <a:gd name="T17" fmla="*/ 0 h 2"/>
                <a:gd name="T18" fmla="*/ 6 w 36"/>
                <a:gd name="T19" fmla="*/ 0 h 2"/>
                <a:gd name="T20" fmla="*/ 8 w 36"/>
                <a:gd name="T21" fmla="*/ 0 h 2"/>
                <a:gd name="T22" fmla="*/ 8 w 36"/>
                <a:gd name="T23" fmla="*/ 0 h 2"/>
                <a:gd name="T24" fmla="*/ 9 w 36"/>
                <a:gd name="T25" fmla="*/ 1 h 2"/>
                <a:gd name="T26" fmla="*/ 9 w 36"/>
                <a:gd name="T27" fmla="*/ 1 h 2"/>
                <a:gd name="T28" fmla="*/ 11 w 36"/>
                <a:gd name="T29" fmla="*/ 1 h 2"/>
                <a:gd name="T30" fmla="*/ 11 w 36"/>
                <a:gd name="T31" fmla="*/ 1 h 2"/>
                <a:gd name="T32" fmla="*/ 12 w 36"/>
                <a:gd name="T33" fmla="*/ 1 h 2"/>
                <a:gd name="T34" fmla="*/ 12 w 36"/>
                <a:gd name="T35" fmla="*/ 1 h 2"/>
                <a:gd name="T36" fmla="*/ 14 w 36"/>
                <a:gd name="T37" fmla="*/ 1 h 2"/>
                <a:gd name="T38" fmla="*/ 14 w 36"/>
                <a:gd name="T39" fmla="*/ 1 h 2"/>
                <a:gd name="T40" fmla="*/ 15 w 36"/>
                <a:gd name="T41" fmla="*/ 1 h 2"/>
                <a:gd name="T42" fmla="*/ 15 w 36"/>
                <a:gd name="T43" fmla="*/ 1 h 2"/>
                <a:gd name="T44" fmla="*/ 17 w 36"/>
                <a:gd name="T45" fmla="*/ 1 h 2"/>
                <a:gd name="T46" fmla="*/ 17 w 36"/>
                <a:gd name="T47" fmla="*/ 1 h 2"/>
                <a:gd name="T48" fmla="*/ 18 w 36"/>
                <a:gd name="T49" fmla="*/ 1 h 2"/>
                <a:gd name="T50" fmla="*/ 18 w 36"/>
                <a:gd name="T51" fmla="*/ 1 h 2"/>
                <a:gd name="T52" fmla="*/ 20 w 36"/>
                <a:gd name="T53" fmla="*/ 1 h 2"/>
                <a:gd name="T54" fmla="*/ 20 w 36"/>
                <a:gd name="T55" fmla="*/ 1 h 2"/>
                <a:gd name="T56" fmla="*/ 21 w 36"/>
                <a:gd name="T57" fmla="*/ 1 h 2"/>
                <a:gd name="T58" fmla="*/ 21 w 36"/>
                <a:gd name="T59" fmla="*/ 1 h 2"/>
                <a:gd name="T60" fmla="*/ 23 w 36"/>
                <a:gd name="T61" fmla="*/ 1 h 2"/>
                <a:gd name="T62" fmla="*/ 23 w 36"/>
                <a:gd name="T63" fmla="*/ 1 h 2"/>
                <a:gd name="T64" fmla="*/ 24 w 36"/>
                <a:gd name="T65" fmla="*/ 1 h 2"/>
                <a:gd name="T66" fmla="*/ 24 w 36"/>
                <a:gd name="T67" fmla="*/ 1 h 2"/>
                <a:gd name="T68" fmla="*/ 26 w 36"/>
                <a:gd name="T69" fmla="*/ 1 h 2"/>
                <a:gd name="T70" fmla="*/ 26 w 36"/>
                <a:gd name="T71" fmla="*/ 1 h 2"/>
                <a:gd name="T72" fmla="*/ 27 w 36"/>
                <a:gd name="T73" fmla="*/ 1 h 2"/>
                <a:gd name="T74" fmla="*/ 27 w 36"/>
                <a:gd name="T75" fmla="*/ 1 h 2"/>
                <a:gd name="T76" fmla="*/ 29 w 36"/>
                <a:gd name="T77" fmla="*/ 1 h 2"/>
                <a:gd name="T78" fmla="*/ 29 w 36"/>
                <a:gd name="T79" fmla="*/ 1 h 2"/>
                <a:gd name="T80" fmla="*/ 30 w 36"/>
                <a:gd name="T81" fmla="*/ 1 h 2"/>
                <a:gd name="T82" fmla="*/ 30 w 36"/>
                <a:gd name="T83" fmla="*/ 1 h 2"/>
                <a:gd name="T84" fmla="*/ 32 w 36"/>
                <a:gd name="T85" fmla="*/ 1 h 2"/>
                <a:gd name="T86" fmla="*/ 32 w 36"/>
                <a:gd name="T87" fmla="*/ 1 h 2"/>
                <a:gd name="T88" fmla="*/ 33 w 36"/>
                <a:gd name="T89" fmla="*/ 1 h 2"/>
                <a:gd name="T90" fmla="*/ 33 w 36"/>
                <a:gd name="T91" fmla="*/ 2 h 2"/>
                <a:gd name="T92" fmla="*/ 35 w 36"/>
                <a:gd name="T93" fmla="*/ 2 h 2"/>
                <a:gd name="T94" fmla="*/ 35 w 36"/>
                <a:gd name="T95" fmla="*/ 2 h 2"/>
                <a:gd name="T96" fmla="*/ 36 w 36"/>
                <a:gd name="T97" fmla="*/ 2 h 2"/>
                <a:gd name="T98" fmla="*/ 36 w 36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6" y="2"/>
                  </a:lnTo>
                  <a:lnTo>
                    <a:pt x="36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5" name="Freeform 2225"/>
            <p:cNvSpPr>
              <a:spLocks/>
            </p:cNvSpPr>
            <p:nvPr/>
          </p:nvSpPr>
          <p:spPr bwMode="auto">
            <a:xfrm>
              <a:off x="3043304" y="-3335888"/>
              <a:ext cx="49066" cy="1292"/>
            </a:xfrm>
            <a:custGeom>
              <a:avLst/>
              <a:gdLst>
                <a:gd name="T0" fmla="*/ 0 w 38"/>
                <a:gd name="T1" fmla="*/ 0 h 1"/>
                <a:gd name="T2" fmla="*/ 2 w 38"/>
                <a:gd name="T3" fmla="*/ 0 h 1"/>
                <a:gd name="T4" fmla="*/ 2 w 38"/>
                <a:gd name="T5" fmla="*/ 0 h 1"/>
                <a:gd name="T6" fmla="*/ 3 w 38"/>
                <a:gd name="T7" fmla="*/ 0 h 1"/>
                <a:gd name="T8" fmla="*/ 3 w 38"/>
                <a:gd name="T9" fmla="*/ 0 h 1"/>
                <a:gd name="T10" fmla="*/ 5 w 38"/>
                <a:gd name="T11" fmla="*/ 0 h 1"/>
                <a:gd name="T12" fmla="*/ 5 w 38"/>
                <a:gd name="T13" fmla="*/ 0 h 1"/>
                <a:gd name="T14" fmla="*/ 6 w 38"/>
                <a:gd name="T15" fmla="*/ 0 h 1"/>
                <a:gd name="T16" fmla="*/ 6 w 38"/>
                <a:gd name="T17" fmla="*/ 0 h 1"/>
                <a:gd name="T18" fmla="*/ 8 w 38"/>
                <a:gd name="T19" fmla="*/ 0 h 1"/>
                <a:gd name="T20" fmla="*/ 8 w 38"/>
                <a:gd name="T21" fmla="*/ 0 h 1"/>
                <a:gd name="T22" fmla="*/ 9 w 38"/>
                <a:gd name="T23" fmla="*/ 0 h 1"/>
                <a:gd name="T24" fmla="*/ 9 w 38"/>
                <a:gd name="T25" fmla="*/ 0 h 1"/>
                <a:gd name="T26" fmla="*/ 11 w 38"/>
                <a:gd name="T27" fmla="*/ 0 h 1"/>
                <a:gd name="T28" fmla="*/ 11 w 38"/>
                <a:gd name="T29" fmla="*/ 0 h 1"/>
                <a:gd name="T30" fmla="*/ 12 w 38"/>
                <a:gd name="T31" fmla="*/ 0 h 1"/>
                <a:gd name="T32" fmla="*/ 12 w 38"/>
                <a:gd name="T33" fmla="*/ 0 h 1"/>
                <a:gd name="T34" fmla="*/ 14 w 38"/>
                <a:gd name="T35" fmla="*/ 0 h 1"/>
                <a:gd name="T36" fmla="*/ 14 w 38"/>
                <a:gd name="T37" fmla="*/ 0 h 1"/>
                <a:gd name="T38" fmla="*/ 15 w 38"/>
                <a:gd name="T39" fmla="*/ 0 h 1"/>
                <a:gd name="T40" fmla="*/ 15 w 38"/>
                <a:gd name="T41" fmla="*/ 0 h 1"/>
                <a:gd name="T42" fmla="*/ 17 w 38"/>
                <a:gd name="T43" fmla="*/ 0 h 1"/>
                <a:gd name="T44" fmla="*/ 17 w 38"/>
                <a:gd name="T45" fmla="*/ 0 h 1"/>
                <a:gd name="T46" fmla="*/ 18 w 38"/>
                <a:gd name="T47" fmla="*/ 0 h 1"/>
                <a:gd name="T48" fmla="*/ 18 w 38"/>
                <a:gd name="T49" fmla="*/ 0 h 1"/>
                <a:gd name="T50" fmla="*/ 20 w 38"/>
                <a:gd name="T51" fmla="*/ 0 h 1"/>
                <a:gd name="T52" fmla="*/ 20 w 38"/>
                <a:gd name="T53" fmla="*/ 0 h 1"/>
                <a:gd name="T54" fmla="*/ 21 w 38"/>
                <a:gd name="T55" fmla="*/ 0 h 1"/>
                <a:gd name="T56" fmla="*/ 21 w 38"/>
                <a:gd name="T57" fmla="*/ 0 h 1"/>
                <a:gd name="T58" fmla="*/ 23 w 38"/>
                <a:gd name="T59" fmla="*/ 0 h 1"/>
                <a:gd name="T60" fmla="*/ 23 w 38"/>
                <a:gd name="T61" fmla="*/ 0 h 1"/>
                <a:gd name="T62" fmla="*/ 24 w 38"/>
                <a:gd name="T63" fmla="*/ 0 h 1"/>
                <a:gd name="T64" fmla="*/ 24 w 38"/>
                <a:gd name="T65" fmla="*/ 0 h 1"/>
                <a:gd name="T66" fmla="*/ 26 w 38"/>
                <a:gd name="T67" fmla="*/ 0 h 1"/>
                <a:gd name="T68" fmla="*/ 26 w 38"/>
                <a:gd name="T69" fmla="*/ 0 h 1"/>
                <a:gd name="T70" fmla="*/ 27 w 38"/>
                <a:gd name="T71" fmla="*/ 0 h 1"/>
                <a:gd name="T72" fmla="*/ 27 w 38"/>
                <a:gd name="T73" fmla="*/ 0 h 1"/>
                <a:gd name="T74" fmla="*/ 29 w 38"/>
                <a:gd name="T75" fmla="*/ 1 h 1"/>
                <a:gd name="T76" fmla="*/ 29 w 38"/>
                <a:gd name="T77" fmla="*/ 1 h 1"/>
                <a:gd name="T78" fmla="*/ 30 w 38"/>
                <a:gd name="T79" fmla="*/ 1 h 1"/>
                <a:gd name="T80" fmla="*/ 30 w 38"/>
                <a:gd name="T81" fmla="*/ 1 h 1"/>
                <a:gd name="T82" fmla="*/ 32 w 38"/>
                <a:gd name="T83" fmla="*/ 1 h 1"/>
                <a:gd name="T84" fmla="*/ 32 w 38"/>
                <a:gd name="T85" fmla="*/ 1 h 1"/>
                <a:gd name="T86" fmla="*/ 33 w 38"/>
                <a:gd name="T87" fmla="*/ 1 h 1"/>
                <a:gd name="T88" fmla="*/ 33 w 38"/>
                <a:gd name="T89" fmla="*/ 1 h 1"/>
                <a:gd name="T90" fmla="*/ 35 w 38"/>
                <a:gd name="T91" fmla="*/ 1 h 1"/>
                <a:gd name="T92" fmla="*/ 35 w 38"/>
                <a:gd name="T93" fmla="*/ 1 h 1"/>
                <a:gd name="T94" fmla="*/ 36 w 38"/>
                <a:gd name="T95" fmla="*/ 1 h 1"/>
                <a:gd name="T96" fmla="*/ 36 w 38"/>
                <a:gd name="T97" fmla="*/ 1 h 1"/>
                <a:gd name="T98" fmla="*/ 38 w 38"/>
                <a:gd name="T9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8" y="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6" name="Freeform 2226"/>
            <p:cNvSpPr>
              <a:spLocks/>
            </p:cNvSpPr>
            <p:nvPr/>
          </p:nvSpPr>
          <p:spPr bwMode="auto">
            <a:xfrm>
              <a:off x="3092370" y="-3334596"/>
              <a:ext cx="46484" cy="1292"/>
            </a:xfrm>
            <a:custGeom>
              <a:avLst/>
              <a:gdLst>
                <a:gd name="T0" fmla="*/ 0 w 36"/>
                <a:gd name="T1" fmla="*/ 0 h 1"/>
                <a:gd name="T2" fmla="*/ 0 w 36"/>
                <a:gd name="T3" fmla="*/ 0 h 1"/>
                <a:gd name="T4" fmla="*/ 1 w 36"/>
                <a:gd name="T5" fmla="*/ 0 h 1"/>
                <a:gd name="T6" fmla="*/ 1 w 36"/>
                <a:gd name="T7" fmla="*/ 0 h 1"/>
                <a:gd name="T8" fmla="*/ 3 w 36"/>
                <a:gd name="T9" fmla="*/ 0 h 1"/>
                <a:gd name="T10" fmla="*/ 3 w 36"/>
                <a:gd name="T11" fmla="*/ 0 h 1"/>
                <a:gd name="T12" fmla="*/ 4 w 36"/>
                <a:gd name="T13" fmla="*/ 0 h 1"/>
                <a:gd name="T14" fmla="*/ 4 w 36"/>
                <a:gd name="T15" fmla="*/ 0 h 1"/>
                <a:gd name="T16" fmla="*/ 6 w 36"/>
                <a:gd name="T17" fmla="*/ 0 h 1"/>
                <a:gd name="T18" fmla="*/ 6 w 36"/>
                <a:gd name="T19" fmla="*/ 0 h 1"/>
                <a:gd name="T20" fmla="*/ 7 w 36"/>
                <a:gd name="T21" fmla="*/ 0 h 1"/>
                <a:gd name="T22" fmla="*/ 7 w 36"/>
                <a:gd name="T23" fmla="*/ 0 h 1"/>
                <a:gd name="T24" fmla="*/ 9 w 36"/>
                <a:gd name="T25" fmla="*/ 0 h 1"/>
                <a:gd name="T26" fmla="*/ 9 w 36"/>
                <a:gd name="T27" fmla="*/ 0 h 1"/>
                <a:gd name="T28" fmla="*/ 10 w 36"/>
                <a:gd name="T29" fmla="*/ 0 h 1"/>
                <a:gd name="T30" fmla="*/ 10 w 36"/>
                <a:gd name="T31" fmla="*/ 0 h 1"/>
                <a:gd name="T32" fmla="*/ 12 w 36"/>
                <a:gd name="T33" fmla="*/ 0 h 1"/>
                <a:gd name="T34" fmla="*/ 12 w 36"/>
                <a:gd name="T35" fmla="*/ 0 h 1"/>
                <a:gd name="T36" fmla="*/ 13 w 36"/>
                <a:gd name="T37" fmla="*/ 0 h 1"/>
                <a:gd name="T38" fmla="*/ 13 w 36"/>
                <a:gd name="T39" fmla="*/ 0 h 1"/>
                <a:gd name="T40" fmla="*/ 15 w 36"/>
                <a:gd name="T41" fmla="*/ 0 h 1"/>
                <a:gd name="T42" fmla="*/ 15 w 36"/>
                <a:gd name="T43" fmla="*/ 0 h 1"/>
                <a:gd name="T44" fmla="*/ 16 w 36"/>
                <a:gd name="T45" fmla="*/ 0 h 1"/>
                <a:gd name="T46" fmla="*/ 16 w 36"/>
                <a:gd name="T47" fmla="*/ 0 h 1"/>
                <a:gd name="T48" fmla="*/ 18 w 36"/>
                <a:gd name="T49" fmla="*/ 0 h 1"/>
                <a:gd name="T50" fmla="*/ 18 w 36"/>
                <a:gd name="T51" fmla="*/ 0 h 1"/>
                <a:gd name="T52" fmla="*/ 19 w 36"/>
                <a:gd name="T53" fmla="*/ 1 h 1"/>
                <a:gd name="T54" fmla="*/ 19 w 36"/>
                <a:gd name="T55" fmla="*/ 1 h 1"/>
                <a:gd name="T56" fmla="*/ 21 w 36"/>
                <a:gd name="T57" fmla="*/ 1 h 1"/>
                <a:gd name="T58" fmla="*/ 21 w 36"/>
                <a:gd name="T59" fmla="*/ 1 h 1"/>
                <a:gd name="T60" fmla="*/ 22 w 36"/>
                <a:gd name="T61" fmla="*/ 1 h 1"/>
                <a:gd name="T62" fmla="*/ 22 w 36"/>
                <a:gd name="T63" fmla="*/ 1 h 1"/>
                <a:gd name="T64" fmla="*/ 24 w 36"/>
                <a:gd name="T65" fmla="*/ 1 h 1"/>
                <a:gd name="T66" fmla="*/ 24 w 36"/>
                <a:gd name="T67" fmla="*/ 1 h 1"/>
                <a:gd name="T68" fmla="*/ 25 w 36"/>
                <a:gd name="T69" fmla="*/ 1 h 1"/>
                <a:gd name="T70" fmla="*/ 25 w 36"/>
                <a:gd name="T71" fmla="*/ 1 h 1"/>
                <a:gd name="T72" fmla="*/ 27 w 36"/>
                <a:gd name="T73" fmla="*/ 1 h 1"/>
                <a:gd name="T74" fmla="*/ 27 w 36"/>
                <a:gd name="T75" fmla="*/ 1 h 1"/>
                <a:gd name="T76" fmla="*/ 28 w 36"/>
                <a:gd name="T77" fmla="*/ 1 h 1"/>
                <a:gd name="T78" fmla="*/ 28 w 36"/>
                <a:gd name="T79" fmla="*/ 1 h 1"/>
                <a:gd name="T80" fmla="*/ 30 w 36"/>
                <a:gd name="T81" fmla="*/ 1 h 1"/>
                <a:gd name="T82" fmla="*/ 30 w 36"/>
                <a:gd name="T83" fmla="*/ 1 h 1"/>
                <a:gd name="T84" fmla="*/ 31 w 36"/>
                <a:gd name="T85" fmla="*/ 1 h 1"/>
                <a:gd name="T86" fmla="*/ 31 w 36"/>
                <a:gd name="T87" fmla="*/ 1 h 1"/>
                <a:gd name="T88" fmla="*/ 33 w 36"/>
                <a:gd name="T89" fmla="*/ 1 h 1"/>
                <a:gd name="T90" fmla="*/ 33 w 36"/>
                <a:gd name="T91" fmla="*/ 1 h 1"/>
                <a:gd name="T92" fmla="*/ 34 w 36"/>
                <a:gd name="T93" fmla="*/ 1 h 1"/>
                <a:gd name="T94" fmla="*/ 34 w 36"/>
                <a:gd name="T95" fmla="*/ 1 h 1"/>
                <a:gd name="T96" fmla="*/ 36 w 36"/>
                <a:gd name="T97" fmla="*/ 1 h 1"/>
                <a:gd name="T98" fmla="*/ 36 w 36"/>
                <a:gd name="T9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6" y="1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7" name="Freeform 2227"/>
            <p:cNvSpPr>
              <a:spLocks/>
            </p:cNvSpPr>
            <p:nvPr/>
          </p:nvSpPr>
          <p:spPr bwMode="auto">
            <a:xfrm>
              <a:off x="3138854" y="-3333305"/>
              <a:ext cx="47776" cy="0"/>
            </a:xfrm>
            <a:custGeom>
              <a:avLst/>
              <a:gdLst>
                <a:gd name="T0" fmla="*/ 0 w 37"/>
                <a:gd name="T1" fmla="*/ 1 w 37"/>
                <a:gd name="T2" fmla="*/ 1 w 37"/>
                <a:gd name="T3" fmla="*/ 3 w 37"/>
                <a:gd name="T4" fmla="*/ 3 w 37"/>
                <a:gd name="T5" fmla="*/ 4 w 37"/>
                <a:gd name="T6" fmla="*/ 4 w 37"/>
                <a:gd name="T7" fmla="*/ 6 w 37"/>
                <a:gd name="T8" fmla="*/ 6 w 37"/>
                <a:gd name="T9" fmla="*/ 7 w 37"/>
                <a:gd name="T10" fmla="*/ 7 w 37"/>
                <a:gd name="T11" fmla="*/ 9 w 37"/>
                <a:gd name="T12" fmla="*/ 9 w 37"/>
                <a:gd name="T13" fmla="*/ 10 w 37"/>
                <a:gd name="T14" fmla="*/ 10 w 37"/>
                <a:gd name="T15" fmla="*/ 12 w 37"/>
                <a:gd name="T16" fmla="*/ 12 w 37"/>
                <a:gd name="T17" fmla="*/ 13 w 37"/>
                <a:gd name="T18" fmla="*/ 13 w 37"/>
                <a:gd name="T19" fmla="*/ 15 w 37"/>
                <a:gd name="T20" fmla="*/ 15 w 37"/>
                <a:gd name="T21" fmla="*/ 16 w 37"/>
                <a:gd name="T22" fmla="*/ 16 w 37"/>
                <a:gd name="T23" fmla="*/ 18 w 37"/>
                <a:gd name="T24" fmla="*/ 18 w 37"/>
                <a:gd name="T25" fmla="*/ 19 w 37"/>
                <a:gd name="T26" fmla="*/ 19 w 37"/>
                <a:gd name="T27" fmla="*/ 21 w 37"/>
                <a:gd name="T28" fmla="*/ 21 w 37"/>
                <a:gd name="T29" fmla="*/ 22 w 37"/>
                <a:gd name="T30" fmla="*/ 22 w 37"/>
                <a:gd name="T31" fmla="*/ 24 w 37"/>
                <a:gd name="T32" fmla="*/ 24 w 37"/>
                <a:gd name="T33" fmla="*/ 25 w 37"/>
                <a:gd name="T34" fmla="*/ 25 w 37"/>
                <a:gd name="T35" fmla="*/ 27 w 37"/>
                <a:gd name="T36" fmla="*/ 27 w 37"/>
                <a:gd name="T37" fmla="*/ 28 w 37"/>
                <a:gd name="T38" fmla="*/ 28 w 37"/>
                <a:gd name="T39" fmla="*/ 30 w 37"/>
                <a:gd name="T40" fmla="*/ 30 w 37"/>
                <a:gd name="T41" fmla="*/ 31 w 37"/>
                <a:gd name="T42" fmla="*/ 31 w 37"/>
                <a:gd name="T43" fmla="*/ 33 w 37"/>
                <a:gd name="T44" fmla="*/ 33 w 37"/>
                <a:gd name="T45" fmla="*/ 34 w 37"/>
                <a:gd name="T46" fmla="*/ 34 w 37"/>
                <a:gd name="T47" fmla="*/ 36 w 37"/>
                <a:gd name="T48" fmla="*/ 36 w 37"/>
                <a:gd name="T49" fmla="*/ 37 w 3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7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8" name="Freeform 2228"/>
            <p:cNvSpPr>
              <a:spLocks/>
            </p:cNvSpPr>
            <p:nvPr/>
          </p:nvSpPr>
          <p:spPr bwMode="auto">
            <a:xfrm>
              <a:off x="3186630" y="-3333305"/>
              <a:ext cx="46484" cy="0"/>
            </a:xfrm>
            <a:custGeom>
              <a:avLst/>
              <a:gdLst>
                <a:gd name="T0" fmla="*/ 0 w 36"/>
                <a:gd name="T1" fmla="*/ 0 w 36"/>
                <a:gd name="T2" fmla="*/ 2 w 36"/>
                <a:gd name="T3" fmla="*/ 2 w 36"/>
                <a:gd name="T4" fmla="*/ 2 w 36"/>
                <a:gd name="T5" fmla="*/ 3 w 36"/>
                <a:gd name="T6" fmla="*/ 3 w 36"/>
                <a:gd name="T7" fmla="*/ 5 w 36"/>
                <a:gd name="T8" fmla="*/ 5 w 36"/>
                <a:gd name="T9" fmla="*/ 6 w 36"/>
                <a:gd name="T10" fmla="*/ 6 w 36"/>
                <a:gd name="T11" fmla="*/ 8 w 36"/>
                <a:gd name="T12" fmla="*/ 8 w 36"/>
                <a:gd name="T13" fmla="*/ 9 w 36"/>
                <a:gd name="T14" fmla="*/ 9 w 36"/>
                <a:gd name="T15" fmla="*/ 11 w 36"/>
                <a:gd name="T16" fmla="*/ 11 w 36"/>
                <a:gd name="T17" fmla="*/ 12 w 36"/>
                <a:gd name="T18" fmla="*/ 12 w 36"/>
                <a:gd name="T19" fmla="*/ 14 w 36"/>
                <a:gd name="T20" fmla="*/ 14 w 36"/>
                <a:gd name="T21" fmla="*/ 15 w 36"/>
                <a:gd name="T22" fmla="*/ 15 w 36"/>
                <a:gd name="T23" fmla="*/ 17 w 36"/>
                <a:gd name="T24" fmla="*/ 17 w 36"/>
                <a:gd name="T25" fmla="*/ 18 w 36"/>
                <a:gd name="T26" fmla="*/ 18 w 36"/>
                <a:gd name="T27" fmla="*/ 20 w 36"/>
                <a:gd name="T28" fmla="*/ 20 w 36"/>
                <a:gd name="T29" fmla="*/ 21 w 36"/>
                <a:gd name="T30" fmla="*/ 21 w 36"/>
                <a:gd name="T31" fmla="*/ 23 w 36"/>
                <a:gd name="T32" fmla="*/ 23 w 36"/>
                <a:gd name="T33" fmla="*/ 24 w 36"/>
                <a:gd name="T34" fmla="*/ 24 w 36"/>
                <a:gd name="T35" fmla="*/ 26 w 36"/>
                <a:gd name="T36" fmla="*/ 26 w 36"/>
                <a:gd name="T37" fmla="*/ 27 w 36"/>
                <a:gd name="T38" fmla="*/ 27 w 36"/>
                <a:gd name="T39" fmla="*/ 29 w 36"/>
                <a:gd name="T40" fmla="*/ 29 w 36"/>
                <a:gd name="T41" fmla="*/ 30 w 36"/>
                <a:gd name="T42" fmla="*/ 30 w 36"/>
                <a:gd name="T43" fmla="*/ 32 w 36"/>
                <a:gd name="T44" fmla="*/ 32 w 36"/>
                <a:gd name="T45" fmla="*/ 33 w 36"/>
                <a:gd name="T46" fmla="*/ 33 w 36"/>
                <a:gd name="T47" fmla="*/ 35 w 36"/>
                <a:gd name="T48" fmla="*/ 35 w 36"/>
                <a:gd name="T49" fmla="*/ 36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9" name="Freeform 2229"/>
            <p:cNvSpPr>
              <a:spLocks/>
            </p:cNvSpPr>
            <p:nvPr/>
          </p:nvSpPr>
          <p:spPr bwMode="auto">
            <a:xfrm>
              <a:off x="3233114" y="-3334596"/>
              <a:ext cx="46484" cy="1292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2 w 36"/>
                <a:gd name="T5" fmla="*/ 1 h 1"/>
                <a:gd name="T6" fmla="*/ 2 w 36"/>
                <a:gd name="T7" fmla="*/ 1 h 1"/>
                <a:gd name="T8" fmla="*/ 3 w 36"/>
                <a:gd name="T9" fmla="*/ 1 h 1"/>
                <a:gd name="T10" fmla="*/ 3 w 36"/>
                <a:gd name="T11" fmla="*/ 1 h 1"/>
                <a:gd name="T12" fmla="*/ 5 w 36"/>
                <a:gd name="T13" fmla="*/ 1 h 1"/>
                <a:gd name="T14" fmla="*/ 5 w 36"/>
                <a:gd name="T15" fmla="*/ 1 h 1"/>
                <a:gd name="T16" fmla="*/ 6 w 36"/>
                <a:gd name="T17" fmla="*/ 1 h 1"/>
                <a:gd name="T18" fmla="*/ 6 w 36"/>
                <a:gd name="T19" fmla="*/ 1 h 1"/>
                <a:gd name="T20" fmla="*/ 8 w 36"/>
                <a:gd name="T21" fmla="*/ 1 h 1"/>
                <a:gd name="T22" fmla="*/ 8 w 36"/>
                <a:gd name="T23" fmla="*/ 1 h 1"/>
                <a:gd name="T24" fmla="*/ 9 w 36"/>
                <a:gd name="T25" fmla="*/ 1 h 1"/>
                <a:gd name="T26" fmla="*/ 9 w 36"/>
                <a:gd name="T27" fmla="*/ 1 h 1"/>
                <a:gd name="T28" fmla="*/ 11 w 36"/>
                <a:gd name="T29" fmla="*/ 1 h 1"/>
                <a:gd name="T30" fmla="*/ 11 w 36"/>
                <a:gd name="T31" fmla="*/ 1 h 1"/>
                <a:gd name="T32" fmla="*/ 12 w 36"/>
                <a:gd name="T33" fmla="*/ 1 h 1"/>
                <a:gd name="T34" fmla="*/ 12 w 36"/>
                <a:gd name="T35" fmla="*/ 1 h 1"/>
                <a:gd name="T36" fmla="*/ 14 w 36"/>
                <a:gd name="T37" fmla="*/ 1 h 1"/>
                <a:gd name="T38" fmla="*/ 14 w 36"/>
                <a:gd name="T39" fmla="*/ 1 h 1"/>
                <a:gd name="T40" fmla="*/ 15 w 36"/>
                <a:gd name="T41" fmla="*/ 1 h 1"/>
                <a:gd name="T42" fmla="*/ 15 w 36"/>
                <a:gd name="T43" fmla="*/ 1 h 1"/>
                <a:gd name="T44" fmla="*/ 17 w 36"/>
                <a:gd name="T45" fmla="*/ 0 h 1"/>
                <a:gd name="T46" fmla="*/ 17 w 36"/>
                <a:gd name="T47" fmla="*/ 0 h 1"/>
                <a:gd name="T48" fmla="*/ 18 w 36"/>
                <a:gd name="T49" fmla="*/ 0 h 1"/>
                <a:gd name="T50" fmla="*/ 18 w 36"/>
                <a:gd name="T51" fmla="*/ 0 h 1"/>
                <a:gd name="T52" fmla="*/ 20 w 36"/>
                <a:gd name="T53" fmla="*/ 0 h 1"/>
                <a:gd name="T54" fmla="*/ 20 w 36"/>
                <a:gd name="T55" fmla="*/ 0 h 1"/>
                <a:gd name="T56" fmla="*/ 21 w 36"/>
                <a:gd name="T57" fmla="*/ 0 h 1"/>
                <a:gd name="T58" fmla="*/ 21 w 36"/>
                <a:gd name="T59" fmla="*/ 0 h 1"/>
                <a:gd name="T60" fmla="*/ 23 w 36"/>
                <a:gd name="T61" fmla="*/ 0 h 1"/>
                <a:gd name="T62" fmla="*/ 23 w 36"/>
                <a:gd name="T63" fmla="*/ 0 h 1"/>
                <a:gd name="T64" fmla="*/ 24 w 36"/>
                <a:gd name="T65" fmla="*/ 0 h 1"/>
                <a:gd name="T66" fmla="*/ 24 w 36"/>
                <a:gd name="T67" fmla="*/ 0 h 1"/>
                <a:gd name="T68" fmla="*/ 26 w 36"/>
                <a:gd name="T69" fmla="*/ 0 h 1"/>
                <a:gd name="T70" fmla="*/ 26 w 36"/>
                <a:gd name="T71" fmla="*/ 0 h 1"/>
                <a:gd name="T72" fmla="*/ 27 w 36"/>
                <a:gd name="T73" fmla="*/ 0 h 1"/>
                <a:gd name="T74" fmla="*/ 27 w 36"/>
                <a:gd name="T75" fmla="*/ 0 h 1"/>
                <a:gd name="T76" fmla="*/ 29 w 36"/>
                <a:gd name="T77" fmla="*/ 0 h 1"/>
                <a:gd name="T78" fmla="*/ 29 w 36"/>
                <a:gd name="T79" fmla="*/ 0 h 1"/>
                <a:gd name="T80" fmla="*/ 30 w 36"/>
                <a:gd name="T81" fmla="*/ 0 h 1"/>
                <a:gd name="T82" fmla="*/ 30 w 36"/>
                <a:gd name="T83" fmla="*/ 0 h 1"/>
                <a:gd name="T84" fmla="*/ 32 w 36"/>
                <a:gd name="T85" fmla="*/ 0 h 1"/>
                <a:gd name="T86" fmla="*/ 32 w 36"/>
                <a:gd name="T87" fmla="*/ 0 h 1"/>
                <a:gd name="T88" fmla="*/ 33 w 36"/>
                <a:gd name="T89" fmla="*/ 0 h 1"/>
                <a:gd name="T90" fmla="*/ 33 w 36"/>
                <a:gd name="T91" fmla="*/ 0 h 1"/>
                <a:gd name="T92" fmla="*/ 35 w 36"/>
                <a:gd name="T93" fmla="*/ 0 h 1"/>
                <a:gd name="T94" fmla="*/ 35 w 36"/>
                <a:gd name="T95" fmla="*/ 0 h 1"/>
                <a:gd name="T96" fmla="*/ 36 w 36"/>
                <a:gd name="T97" fmla="*/ 0 h 1"/>
                <a:gd name="T98" fmla="*/ 36 w 36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0" name="Freeform 2230"/>
            <p:cNvSpPr>
              <a:spLocks/>
            </p:cNvSpPr>
            <p:nvPr/>
          </p:nvSpPr>
          <p:spPr bwMode="auto">
            <a:xfrm>
              <a:off x="3279598" y="-3335888"/>
              <a:ext cx="49066" cy="1292"/>
            </a:xfrm>
            <a:custGeom>
              <a:avLst/>
              <a:gdLst>
                <a:gd name="T0" fmla="*/ 0 w 38"/>
                <a:gd name="T1" fmla="*/ 1 h 1"/>
                <a:gd name="T2" fmla="*/ 2 w 38"/>
                <a:gd name="T3" fmla="*/ 1 h 1"/>
                <a:gd name="T4" fmla="*/ 2 w 38"/>
                <a:gd name="T5" fmla="*/ 1 h 1"/>
                <a:gd name="T6" fmla="*/ 3 w 38"/>
                <a:gd name="T7" fmla="*/ 1 h 1"/>
                <a:gd name="T8" fmla="*/ 3 w 38"/>
                <a:gd name="T9" fmla="*/ 1 h 1"/>
                <a:gd name="T10" fmla="*/ 5 w 38"/>
                <a:gd name="T11" fmla="*/ 1 h 1"/>
                <a:gd name="T12" fmla="*/ 5 w 38"/>
                <a:gd name="T13" fmla="*/ 1 h 1"/>
                <a:gd name="T14" fmla="*/ 6 w 38"/>
                <a:gd name="T15" fmla="*/ 1 h 1"/>
                <a:gd name="T16" fmla="*/ 6 w 38"/>
                <a:gd name="T17" fmla="*/ 1 h 1"/>
                <a:gd name="T18" fmla="*/ 8 w 38"/>
                <a:gd name="T19" fmla="*/ 1 h 1"/>
                <a:gd name="T20" fmla="*/ 8 w 38"/>
                <a:gd name="T21" fmla="*/ 1 h 1"/>
                <a:gd name="T22" fmla="*/ 9 w 38"/>
                <a:gd name="T23" fmla="*/ 1 h 1"/>
                <a:gd name="T24" fmla="*/ 9 w 38"/>
                <a:gd name="T25" fmla="*/ 1 h 1"/>
                <a:gd name="T26" fmla="*/ 11 w 38"/>
                <a:gd name="T27" fmla="*/ 0 h 1"/>
                <a:gd name="T28" fmla="*/ 11 w 38"/>
                <a:gd name="T29" fmla="*/ 0 h 1"/>
                <a:gd name="T30" fmla="*/ 12 w 38"/>
                <a:gd name="T31" fmla="*/ 0 h 1"/>
                <a:gd name="T32" fmla="*/ 12 w 38"/>
                <a:gd name="T33" fmla="*/ 0 h 1"/>
                <a:gd name="T34" fmla="*/ 14 w 38"/>
                <a:gd name="T35" fmla="*/ 0 h 1"/>
                <a:gd name="T36" fmla="*/ 14 w 38"/>
                <a:gd name="T37" fmla="*/ 0 h 1"/>
                <a:gd name="T38" fmla="*/ 15 w 38"/>
                <a:gd name="T39" fmla="*/ 0 h 1"/>
                <a:gd name="T40" fmla="*/ 15 w 38"/>
                <a:gd name="T41" fmla="*/ 0 h 1"/>
                <a:gd name="T42" fmla="*/ 17 w 38"/>
                <a:gd name="T43" fmla="*/ 0 h 1"/>
                <a:gd name="T44" fmla="*/ 17 w 38"/>
                <a:gd name="T45" fmla="*/ 0 h 1"/>
                <a:gd name="T46" fmla="*/ 18 w 38"/>
                <a:gd name="T47" fmla="*/ 0 h 1"/>
                <a:gd name="T48" fmla="*/ 18 w 38"/>
                <a:gd name="T49" fmla="*/ 0 h 1"/>
                <a:gd name="T50" fmla="*/ 20 w 38"/>
                <a:gd name="T51" fmla="*/ 0 h 1"/>
                <a:gd name="T52" fmla="*/ 20 w 38"/>
                <a:gd name="T53" fmla="*/ 0 h 1"/>
                <a:gd name="T54" fmla="*/ 21 w 38"/>
                <a:gd name="T55" fmla="*/ 0 h 1"/>
                <a:gd name="T56" fmla="*/ 21 w 38"/>
                <a:gd name="T57" fmla="*/ 0 h 1"/>
                <a:gd name="T58" fmla="*/ 23 w 38"/>
                <a:gd name="T59" fmla="*/ 0 h 1"/>
                <a:gd name="T60" fmla="*/ 23 w 38"/>
                <a:gd name="T61" fmla="*/ 0 h 1"/>
                <a:gd name="T62" fmla="*/ 24 w 38"/>
                <a:gd name="T63" fmla="*/ 0 h 1"/>
                <a:gd name="T64" fmla="*/ 24 w 38"/>
                <a:gd name="T65" fmla="*/ 0 h 1"/>
                <a:gd name="T66" fmla="*/ 26 w 38"/>
                <a:gd name="T67" fmla="*/ 0 h 1"/>
                <a:gd name="T68" fmla="*/ 26 w 38"/>
                <a:gd name="T69" fmla="*/ 0 h 1"/>
                <a:gd name="T70" fmla="*/ 27 w 38"/>
                <a:gd name="T71" fmla="*/ 0 h 1"/>
                <a:gd name="T72" fmla="*/ 27 w 38"/>
                <a:gd name="T73" fmla="*/ 0 h 1"/>
                <a:gd name="T74" fmla="*/ 29 w 38"/>
                <a:gd name="T75" fmla="*/ 0 h 1"/>
                <a:gd name="T76" fmla="*/ 29 w 38"/>
                <a:gd name="T77" fmla="*/ 0 h 1"/>
                <a:gd name="T78" fmla="*/ 30 w 38"/>
                <a:gd name="T79" fmla="*/ 0 h 1"/>
                <a:gd name="T80" fmla="*/ 30 w 38"/>
                <a:gd name="T81" fmla="*/ 0 h 1"/>
                <a:gd name="T82" fmla="*/ 32 w 38"/>
                <a:gd name="T83" fmla="*/ 0 h 1"/>
                <a:gd name="T84" fmla="*/ 32 w 38"/>
                <a:gd name="T85" fmla="*/ 0 h 1"/>
                <a:gd name="T86" fmla="*/ 33 w 38"/>
                <a:gd name="T87" fmla="*/ 0 h 1"/>
                <a:gd name="T88" fmla="*/ 33 w 38"/>
                <a:gd name="T89" fmla="*/ 0 h 1"/>
                <a:gd name="T90" fmla="*/ 35 w 38"/>
                <a:gd name="T91" fmla="*/ 0 h 1"/>
                <a:gd name="T92" fmla="*/ 35 w 38"/>
                <a:gd name="T93" fmla="*/ 0 h 1"/>
                <a:gd name="T94" fmla="*/ 36 w 38"/>
                <a:gd name="T95" fmla="*/ 0 h 1"/>
                <a:gd name="T96" fmla="*/ 36 w 38"/>
                <a:gd name="T97" fmla="*/ 0 h 1"/>
                <a:gd name="T98" fmla="*/ 38 w 38"/>
                <a:gd name="T9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1" name="Freeform 2231"/>
            <p:cNvSpPr>
              <a:spLocks/>
            </p:cNvSpPr>
            <p:nvPr/>
          </p:nvSpPr>
          <p:spPr bwMode="auto">
            <a:xfrm>
              <a:off x="3328664" y="-3338470"/>
              <a:ext cx="46484" cy="2583"/>
            </a:xfrm>
            <a:custGeom>
              <a:avLst/>
              <a:gdLst>
                <a:gd name="T0" fmla="*/ 0 w 36"/>
                <a:gd name="T1" fmla="*/ 2 h 2"/>
                <a:gd name="T2" fmla="*/ 0 w 36"/>
                <a:gd name="T3" fmla="*/ 2 h 2"/>
                <a:gd name="T4" fmla="*/ 1 w 36"/>
                <a:gd name="T5" fmla="*/ 2 h 2"/>
                <a:gd name="T6" fmla="*/ 1 w 36"/>
                <a:gd name="T7" fmla="*/ 2 h 2"/>
                <a:gd name="T8" fmla="*/ 3 w 36"/>
                <a:gd name="T9" fmla="*/ 2 h 2"/>
                <a:gd name="T10" fmla="*/ 3 w 36"/>
                <a:gd name="T11" fmla="*/ 2 h 2"/>
                <a:gd name="T12" fmla="*/ 4 w 36"/>
                <a:gd name="T13" fmla="*/ 1 h 2"/>
                <a:gd name="T14" fmla="*/ 4 w 36"/>
                <a:gd name="T15" fmla="*/ 1 h 2"/>
                <a:gd name="T16" fmla="*/ 6 w 36"/>
                <a:gd name="T17" fmla="*/ 1 h 2"/>
                <a:gd name="T18" fmla="*/ 6 w 36"/>
                <a:gd name="T19" fmla="*/ 1 h 2"/>
                <a:gd name="T20" fmla="*/ 7 w 36"/>
                <a:gd name="T21" fmla="*/ 1 h 2"/>
                <a:gd name="T22" fmla="*/ 7 w 36"/>
                <a:gd name="T23" fmla="*/ 1 h 2"/>
                <a:gd name="T24" fmla="*/ 9 w 36"/>
                <a:gd name="T25" fmla="*/ 1 h 2"/>
                <a:gd name="T26" fmla="*/ 9 w 36"/>
                <a:gd name="T27" fmla="*/ 1 h 2"/>
                <a:gd name="T28" fmla="*/ 10 w 36"/>
                <a:gd name="T29" fmla="*/ 1 h 2"/>
                <a:gd name="T30" fmla="*/ 10 w 36"/>
                <a:gd name="T31" fmla="*/ 1 h 2"/>
                <a:gd name="T32" fmla="*/ 12 w 36"/>
                <a:gd name="T33" fmla="*/ 1 h 2"/>
                <a:gd name="T34" fmla="*/ 12 w 36"/>
                <a:gd name="T35" fmla="*/ 1 h 2"/>
                <a:gd name="T36" fmla="*/ 13 w 36"/>
                <a:gd name="T37" fmla="*/ 1 h 2"/>
                <a:gd name="T38" fmla="*/ 13 w 36"/>
                <a:gd name="T39" fmla="*/ 1 h 2"/>
                <a:gd name="T40" fmla="*/ 15 w 36"/>
                <a:gd name="T41" fmla="*/ 1 h 2"/>
                <a:gd name="T42" fmla="*/ 15 w 36"/>
                <a:gd name="T43" fmla="*/ 1 h 2"/>
                <a:gd name="T44" fmla="*/ 16 w 36"/>
                <a:gd name="T45" fmla="*/ 1 h 2"/>
                <a:gd name="T46" fmla="*/ 16 w 36"/>
                <a:gd name="T47" fmla="*/ 1 h 2"/>
                <a:gd name="T48" fmla="*/ 18 w 36"/>
                <a:gd name="T49" fmla="*/ 1 h 2"/>
                <a:gd name="T50" fmla="*/ 18 w 36"/>
                <a:gd name="T51" fmla="*/ 1 h 2"/>
                <a:gd name="T52" fmla="*/ 19 w 36"/>
                <a:gd name="T53" fmla="*/ 1 h 2"/>
                <a:gd name="T54" fmla="*/ 19 w 36"/>
                <a:gd name="T55" fmla="*/ 1 h 2"/>
                <a:gd name="T56" fmla="*/ 21 w 36"/>
                <a:gd name="T57" fmla="*/ 1 h 2"/>
                <a:gd name="T58" fmla="*/ 21 w 36"/>
                <a:gd name="T59" fmla="*/ 1 h 2"/>
                <a:gd name="T60" fmla="*/ 22 w 36"/>
                <a:gd name="T61" fmla="*/ 1 h 2"/>
                <a:gd name="T62" fmla="*/ 22 w 36"/>
                <a:gd name="T63" fmla="*/ 1 h 2"/>
                <a:gd name="T64" fmla="*/ 24 w 36"/>
                <a:gd name="T65" fmla="*/ 1 h 2"/>
                <a:gd name="T66" fmla="*/ 24 w 36"/>
                <a:gd name="T67" fmla="*/ 1 h 2"/>
                <a:gd name="T68" fmla="*/ 25 w 36"/>
                <a:gd name="T69" fmla="*/ 1 h 2"/>
                <a:gd name="T70" fmla="*/ 25 w 36"/>
                <a:gd name="T71" fmla="*/ 1 h 2"/>
                <a:gd name="T72" fmla="*/ 27 w 36"/>
                <a:gd name="T73" fmla="*/ 0 h 2"/>
                <a:gd name="T74" fmla="*/ 27 w 36"/>
                <a:gd name="T75" fmla="*/ 0 h 2"/>
                <a:gd name="T76" fmla="*/ 28 w 36"/>
                <a:gd name="T77" fmla="*/ 0 h 2"/>
                <a:gd name="T78" fmla="*/ 28 w 36"/>
                <a:gd name="T79" fmla="*/ 0 h 2"/>
                <a:gd name="T80" fmla="*/ 30 w 36"/>
                <a:gd name="T81" fmla="*/ 0 h 2"/>
                <a:gd name="T82" fmla="*/ 30 w 36"/>
                <a:gd name="T83" fmla="*/ 0 h 2"/>
                <a:gd name="T84" fmla="*/ 31 w 36"/>
                <a:gd name="T85" fmla="*/ 0 h 2"/>
                <a:gd name="T86" fmla="*/ 31 w 36"/>
                <a:gd name="T87" fmla="*/ 0 h 2"/>
                <a:gd name="T88" fmla="*/ 33 w 36"/>
                <a:gd name="T89" fmla="*/ 0 h 2"/>
                <a:gd name="T90" fmla="*/ 33 w 36"/>
                <a:gd name="T91" fmla="*/ 0 h 2"/>
                <a:gd name="T92" fmla="*/ 34 w 36"/>
                <a:gd name="T93" fmla="*/ 0 h 2"/>
                <a:gd name="T94" fmla="*/ 34 w 36"/>
                <a:gd name="T95" fmla="*/ 0 h 2"/>
                <a:gd name="T96" fmla="*/ 36 w 36"/>
                <a:gd name="T97" fmla="*/ 0 h 2"/>
                <a:gd name="T98" fmla="*/ 36 w 36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2" name="Freeform 2232"/>
            <p:cNvSpPr>
              <a:spLocks/>
            </p:cNvSpPr>
            <p:nvPr/>
          </p:nvSpPr>
          <p:spPr bwMode="auto">
            <a:xfrm>
              <a:off x="3375148" y="-3341053"/>
              <a:ext cx="47776" cy="2583"/>
            </a:xfrm>
            <a:custGeom>
              <a:avLst/>
              <a:gdLst>
                <a:gd name="T0" fmla="*/ 0 w 37"/>
                <a:gd name="T1" fmla="*/ 2 h 2"/>
                <a:gd name="T2" fmla="*/ 1 w 37"/>
                <a:gd name="T3" fmla="*/ 2 h 2"/>
                <a:gd name="T4" fmla="*/ 1 w 37"/>
                <a:gd name="T5" fmla="*/ 2 h 2"/>
                <a:gd name="T6" fmla="*/ 3 w 37"/>
                <a:gd name="T7" fmla="*/ 2 h 2"/>
                <a:gd name="T8" fmla="*/ 3 w 37"/>
                <a:gd name="T9" fmla="*/ 2 h 2"/>
                <a:gd name="T10" fmla="*/ 4 w 37"/>
                <a:gd name="T11" fmla="*/ 1 h 2"/>
                <a:gd name="T12" fmla="*/ 4 w 37"/>
                <a:gd name="T13" fmla="*/ 1 h 2"/>
                <a:gd name="T14" fmla="*/ 6 w 37"/>
                <a:gd name="T15" fmla="*/ 1 h 2"/>
                <a:gd name="T16" fmla="*/ 6 w 37"/>
                <a:gd name="T17" fmla="*/ 1 h 2"/>
                <a:gd name="T18" fmla="*/ 7 w 37"/>
                <a:gd name="T19" fmla="*/ 1 h 2"/>
                <a:gd name="T20" fmla="*/ 7 w 37"/>
                <a:gd name="T21" fmla="*/ 1 h 2"/>
                <a:gd name="T22" fmla="*/ 9 w 37"/>
                <a:gd name="T23" fmla="*/ 1 h 2"/>
                <a:gd name="T24" fmla="*/ 9 w 37"/>
                <a:gd name="T25" fmla="*/ 1 h 2"/>
                <a:gd name="T26" fmla="*/ 10 w 37"/>
                <a:gd name="T27" fmla="*/ 1 h 2"/>
                <a:gd name="T28" fmla="*/ 10 w 37"/>
                <a:gd name="T29" fmla="*/ 1 h 2"/>
                <a:gd name="T30" fmla="*/ 12 w 37"/>
                <a:gd name="T31" fmla="*/ 1 h 2"/>
                <a:gd name="T32" fmla="*/ 12 w 37"/>
                <a:gd name="T33" fmla="*/ 1 h 2"/>
                <a:gd name="T34" fmla="*/ 13 w 37"/>
                <a:gd name="T35" fmla="*/ 1 h 2"/>
                <a:gd name="T36" fmla="*/ 13 w 37"/>
                <a:gd name="T37" fmla="*/ 1 h 2"/>
                <a:gd name="T38" fmla="*/ 15 w 37"/>
                <a:gd name="T39" fmla="*/ 1 h 2"/>
                <a:gd name="T40" fmla="*/ 15 w 37"/>
                <a:gd name="T41" fmla="*/ 1 h 2"/>
                <a:gd name="T42" fmla="*/ 16 w 37"/>
                <a:gd name="T43" fmla="*/ 1 h 2"/>
                <a:gd name="T44" fmla="*/ 16 w 37"/>
                <a:gd name="T45" fmla="*/ 1 h 2"/>
                <a:gd name="T46" fmla="*/ 18 w 37"/>
                <a:gd name="T47" fmla="*/ 1 h 2"/>
                <a:gd name="T48" fmla="*/ 18 w 37"/>
                <a:gd name="T49" fmla="*/ 1 h 2"/>
                <a:gd name="T50" fmla="*/ 19 w 37"/>
                <a:gd name="T51" fmla="*/ 1 h 2"/>
                <a:gd name="T52" fmla="*/ 19 w 37"/>
                <a:gd name="T53" fmla="*/ 1 h 2"/>
                <a:gd name="T54" fmla="*/ 21 w 37"/>
                <a:gd name="T55" fmla="*/ 1 h 2"/>
                <a:gd name="T56" fmla="*/ 21 w 37"/>
                <a:gd name="T57" fmla="*/ 1 h 2"/>
                <a:gd name="T58" fmla="*/ 22 w 37"/>
                <a:gd name="T59" fmla="*/ 1 h 2"/>
                <a:gd name="T60" fmla="*/ 22 w 37"/>
                <a:gd name="T61" fmla="*/ 1 h 2"/>
                <a:gd name="T62" fmla="*/ 24 w 37"/>
                <a:gd name="T63" fmla="*/ 0 h 2"/>
                <a:gd name="T64" fmla="*/ 24 w 37"/>
                <a:gd name="T65" fmla="*/ 0 h 2"/>
                <a:gd name="T66" fmla="*/ 25 w 37"/>
                <a:gd name="T67" fmla="*/ 0 h 2"/>
                <a:gd name="T68" fmla="*/ 25 w 37"/>
                <a:gd name="T69" fmla="*/ 0 h 2"/>
                <a:gd name="T70" fmla="*/ 27 w 37"/>
                <a:gd name="T71" fmla="*/ 0 h 2"/>
                <a:gd name="T72" fmla="*/ 27 w 37"/>
                <a:gd name="T73" fmla="*/ 0 h 2"/>
                <a:gd name="T74" fmla="*/ 28 w 37"/>
                <a:gd name="T75" fmla="*/ 0 h 2"/>
                <a:gd name="T76" fmla="*/ 28 w 37"/>
                <a:gd name="T77" fmla="*/ 0 h 2"/>
                <a:gd name="T78" fmla="*/ 30 w 37"/>
                <a:gd name="T79" fmla="*/ 0 h 2"/>
                <a:gd name="T80" fmla="*/ 30 w 37"/>
                <a:gd name="T81" fmla="*/ 0 h 2"/>
                <a:gd name="T82" fmla="*/ 31 w 37"/>
                <a:gd name="T83" fmla="*/ 0 h 2"/>
                <a:gd name="T84" fmla="*/ 31 w 37"/>
                <a:gd name="T85" fmla="*/ 0 h 2"/>
                <a:gd name="T86" fmla="*/ 33 w 37"/>
                <a:gd name="T87" fmla="*/ 0 h 2"/>
                <a:gd name="T88" fmla="*/ 33 w 37"/>
                <a:gd name="T89" fmla="*/ 0 h 2"/>
                <a:gd name="T90" fmla="*/ 34 w 37"/>
                <a:gd name="T91" fmla="*/ 0 h 2"/>
                <a:gd name="T92" fmla="*/ 34 w 37"/>
                <a:gd name="T93" fmla="*/ 0 h 2"/>
                <a:gd name="T94" fmla="*/ 36 w 37"/>
                <a:gd name="T95" fmla="*/ 0 h 2"/>
                <a:gd name="T96" fmla="*/ 36 w 37"/>
                <a:gd name="T97" fmla="*/ 0 h 2"/>
                <a:gd name="T98" fmla="*/ 37 w 37"/>
                <a:gd name="T9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">
                  <a:moveTo>
                    <a:pt x="0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3" name="Freeform 2233"/>
            <p:cNvSpPr>
              <a:spLocks/>
            </p:cNvSpPr>
            <p:nvPr/>
          </p:nvSpPr>
          <p:spPr bwMode="auto">
            <a:xfrm>
              <a:off x="3422923" y="-3344926"/>
              <a:ext cx="46484" cy="3874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2 w 36"/>
                <a:gd name="T5" fmla="*/ 3 h 3"/>
                <a:gd name="T6" fmla="*/ 2 w 36"/>
                <a:gd name="T7" fmla="*/ 3 h 3"/>
                <a:gd name="T8" fmla="*/ 3 w 36"/>
                <a:gd name="T9" fmla="*/ 2 h 3"/>
                <a:gd name="T10" fmla="*/ 3 w 36"/>
                <a:gd name="T11" fmla="*/ 2 h 3"/>
                <a:gd name="T12" fmla="*/ 5 w 36"/>
                <a:gd name="T13" fmla="*/ 2 h 3"/>
                <a:gd name="T14" fmla="*/ 5 w 36"/>
                <a:gd name="T15" fmla="*/ 2 h 3"/>
                <a:gd name="T16" fmla="*/ 6 w 36"/>
                <a:gd name="T17" fmla="*/ 2 h 3"/>
                <a:gd name="T18" fmla="*/ 6 w 36"/>
                <a:gd name="T19" fmla="*/ 2 h 3"/>
                <a:gd name="T20" fmla="*/ 8 w 36"/>
                <a:gd name="T21" fmla="*/ 2 h 3"/>
                <a:gd name="T22" fmla="*/ 8 w 36"/>
                <a:gd name="T23" fmla="*/ 2 h 3"/>
                <a:gd name="T24" fmla="*/ 9 w 36"/>
                <a:gd name="T25" fmla="*/ 2 h 3"/>
                <a:gd name="T26" fmla="*/ 9 w 36"/>
                <a:gd name="T27" fmla="*/ 2 h 3"/>
                <a:gd name="T28" fmla="*/ 11 w 36"/>
                <a:gd name="T29" fmla="*/ 2 h 3"/>
                <a:gd name="T30" fmla="*/ 11 w 36"/>
                <a:gd name="T31" fmla="*/ 2 h 3"/>
                <a:gd name="T32" fmla="*/ 12 w 36"/>
                <a:gd name="T33" fmla="*/ 2 h 3"/>
                <a:gd name="T34" fmla="*/ 12 w 36"/>
                <a:gd name="T35" fmla="*/ 2 h 3"/>
                <a:gd name="T36" fmla="*/ 14 w 36"/>
                <a:gd name="T37" fmla="*/ 1 h 3"/>
                <a:gd name="T38" fmla="*/ 14 w 36"/>
                <a:gd name="T39" fmla="*/ 1 h 3"/>
                <a:gd name="T40" fmla="*/ 15 w 36"/>
                <a:gd name="T41" fmla="*/ 1 h 3"/>
                <a:gd name="T42" fmla="*/ 15 w 36"/>
                <a:gd name="T43" fmla="*/ 1 h 3"/>
                <a:gd name="T44" fmla="*/ 17 w 36"/>
                <a:gd name="T45" fmla="*/ 1 h 3"/>
                <a:gd name="T46" fmla="*/ 17 w 36"/>
                <a:gd name="T47" fmla="*/ 1 h 3"/>
                <a:gd name="T48" fmla="*/ 18 w 36"/>
                <a:gd name="T49" fmla="*/ 1 h 3"/>
                <a:gd name="T50" fmla="*/ 18 w 36"/>
                <a:gd name="T51" fmla="*/ 1 h 3"/>
                <a:gd name="T52" fmla="*/ 20 w 36"/>
                <a:gd name="T53" fmla="*/ 1 h 3"/>
                <a:gd name="T54" fmla="*/ 20 w 36"/>
                <a:gd name="T55" fmla="*/ 1 h 3"/>
                <a:gd name="T56" fmla="*/ 21 w 36"/>
                <a:gd name="T57" fmla="*/ 1 h 3"/>
                <a:gd name="T58" fmla="*/ 21 w 36"/>
                <a:gd name="T59" fmla="*/ 1 h 3"/>
                <a:gd name="T60" fmla="*/ 23 w 36"/>
                <a:gd name="T61" fmla="*/ 1 h 3"/>
                <a:gd name="T62" fmla="*/ 23 w 36"/>
                <a:gd name="T63" fmla="*/ 1 h 3"/>
                <a:gd name="T64" fmla="*/ 24 w 36"/>
                <a:gd name="T65" fmla="*/ 1 h 3"/>
                <a:gd name="T66" fmla="*/ 24 w 36"/>
                <a:gd name="T67" fmla="*/ 1 h 3"/>
                <a:gd name="T68" fmla="*/ 26 w 36"/>
                <a:gd name="T69" fmla="*/ 1 h 3"/>
                <a:gd name="T70" fmla="*/ 26 w 36"/>
                <a:gd name="T71" fmla="*/ 1 h 3"/>
                <a:gd name="T72" fmla="*/ 27 w 36"/>
                <a:gd name="T73" fmla="*/ 0 h 3"/>
                <a:gd name="T74" fmla="*/ 27 w 36"/>
                <a:gd name="T75" fmla="*/ 0 h 3"/>
                <a:gd name="T76" fmla="*/ 29 w 36"/>
                <a:gd name="T77" fmla="*/ 0 h 3"/>
                <a:gd name="T78" fmla="*/ 29 w 36"/>
                <a:gd name="T79" fmla="*/ 0 h 3"/>
                <a:gd name="T80" fmla="*/ 30 w 36"/>
                <a:gd name="T81" fmla="*/ 0 h 3"/>
                <a:gd name="T82" fmla="*/ 30 w 36"/>
                <a:gd name="T83" fmla="*/ 0 h 3"/>
                <a:gd name="T84" fmla="*/ 32 w 36"/>
                <a:gd name="T85" fmla="*/ 0 h 3"/>
                <a:gd name="T86" fmla="*/ 32 w 36"/>
                <a:gd name="T87" fmla="*/ 0 h 3"/>
                <a:gd name="T88" fmla="*/ 33 w 36"/>
                <a:gd name="T89" fmla="*/ 0 h 3"/>
                <a:gd name="T90" fmla="*/ 33 w 36"/>
                <a:gd name="T91" fmla="*/ 0 h 3"/>
                <a:gd name="T92" fmla="*/ 35 w 36"/>
                <a:gd name="T93" fmla="*/ 0 h 3"/>
                <a:gd name="T94" fmla="*/ 35 w 36"/>
                <a:gd name="T95" fmla="*/ 0 h 3"/>
                <a:gd name="T96" fmla="*/ 36 w 36"/>
                <a:gd name="T97" fmla="*/ 0 h 3"/>
                <a:gd name="T98" fmla="*/ 36 w 36"/>
                <a:gd name="T9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4" name="Freeform 2234"/>
            <p:cNvSpPr>
              <a:spLocks/>
            </p:cNvSpPr>
            <p:nvPr/>
          </p:nvSpPr>
          <p:spPr bwMode="auto">
            <a:xfrm>
              <a:off x="3469408" y="-3350092"/>
              <a:ext cx="49066" cy="5165"/>
            </a:xfrm>
            <a:custGeom>
              <a:avLst/>
              <a:gdLst>
                <a:gd name="T0" fmla="*/ 0 w 38"/>
                <a:gd name="T1" fmla="*/ 4 h 4"/>
                <a:gd name="T2" fmla="*/ 2 w 38"/>
                <a:gd name="T3" fmla="*/ 4 h 4"/>
                <a:gd name="T4" fmla="*/ 2 w 38"/>
                <a:gd name="T5" fmla="*/ 4 h 4"/>
                <a:gd name="T6" fmla="*/ 3 w 38"/>
                <a:gd name="T7" fmla="*/ 4 h 4"/>
                <a:gd name="T8" fmla="*/ 3 w 38"/>
                <a:gd name="T9" fmla="*/ 4 h 4"/>
                <a:gd name="T10" fmla="*/ 5 w 38"/>
                <a:gd name="T11" fmla="*/ 3 h 4"/>
                <a:gd name="T12" fmla="*/ 5 w 38"/>
                <a:gd name="T13" fmla="*/ 3 h 4"/>
                <a:gd name="T14" fmla="*/ 6 w 38"/>
                <a:gd name="T15" fmla="*/ 3 h 4"/>
                <a:gd name="T16" fmla="*/ 6 w 38"/>
                <a:gd name="T17" fmla="*/ 3 h 4"/>
                <a:gd name="T18" fmla="*/ 8 w 38"/>
                <a:gd name="T19" fmla="*/ 3 h 4"/>
                <a:gd name="T20" fmla="*/ 8 w 38"/>
                <a:gd name="T21" fmla="*/ 3 h 4"/>
                <a:gd name="T22" fmla="*/ 9 w 38"/>
                <a:gd name="T23" fmla="*/ 3 h 4"/>
                <a:gd name="T24" fmla="*/ 9 w 38"/>
                <a:gd name="T25" fmla="*/ 3 h 4"/>
                <a:gd name="T26" fmla="*/ 11 w 38"/>
                <a:gd name="T27" fmla="*/ 3 h 4"/>
                <a:gd name="T28" fmla="*/ 11 w 38"/>
                <a:gd name="T29" fmla="*/ 3 h 4"/>
                <a:gd name="T30" fmla="*/ 12 w 38"/>
                <a:gd name="T31" fmla="*/ 2 h 4"/>
                <a:gd name="T32" fmla="*/ 12 w 38"/>
                <a:gd name="T33" fmla="*/ 2 h 4"/>
                <a:gd name="T34" fmla="*/ 14 w 38"/>
                <a:gd name="T35" fmla="*/ 2 h 4"/>
                <a:gd name="T36" fmla="*/ 14 w 38"/>
                <a:gd name="T37" fmla="*/ 2 h 4"/>
                <a:gd name="T38" fmla="*/ 15 w 38"/>
                <a:gd name="T39" fmla="*/ 2 h 4"/>
                <a:gd name="T40" fmla="*/ 15 w 38"/>
                <a:gd name="T41" fmla="*/ 2 h 4"/>
                <a:gd name="T42" fmla="*/ 17 w 38"/>
                <a:gd name="T43" fmla="*/ 2 h 4"/>
                <a:gd name="T44" fmla="*/ 17 w 38"/>
                <a:gd name="T45" fmla="*/ 2 h 4"/>
                <a:gd name="T46" fmla="*/ 18 w 38"/>
                <a:gd name="T47" fmla="*/ 2 h 4"/>
                <a:gd name="T48" fmla="*/ 18 w 38"/>
                <a:gd name="T49" fmla="*/ 2 h 4"/>
                <a:gd name="T50" fmla="*/ 20 w 38"/>
                <a:gd name="T51" fmla="*/ 2 h 4"/>
                <a:gd name="T52" fmla="*/ 20 w 38"/>
                <a:gd name="T53" fmla="*/ 2 h 4"/>
                <a:gd name="T54" fmla="*/ 21 w 38"/>
                <a:gd name="T55" fmla="*/ 2 h 4"/>
                <a:gd name="T56" fmla="*/ 21 w 38"/>
                <a:gd name="T57" fmla="*/ 2 h 4"/>
                <a:gd name="T58" fmla="*/ 23 w 38"/>
                <a:gd name="T59" fmla="*/ 2 h 4"/>
                <a:gd name="T60" fmla="*/ 23 w 38"/>
                <a:gd name="T61" fmla="*/ 2 h 4"/>
                <a:gd name="T62" fmla="*/ 24 w 38"/>
                <a:gd name="T63" fmla="*/ 1 h 4"/>
                <a:gd name="T64" fmla="*/ 24 w 38"/>
                <a:gd name="T65" fmla="*/ 1 h 4"/>
                <a:gd name="T66" fmla="*/ 26 w 38"/>
                <a:gd name="T67" fmla="*/ 1 h 4"/>
                <a:gd name="T68" fmla="*/ 26 w 38"/>
                <a:gd name="T69" fmla="*/ 1 h 4"/>
                <a:gd name="T70" fmla="*/ 27 w 38"/>
                <a:gd name="T71" fmla="*/ 1 h 4"/>
                <a:gd name="T72" fmla="*/ 27 w 38"/>
                <a:gd name="T73" fmla="*/ 1 h 4"/>
                <a:gd name="T74" fmla="*/ 29 w 38"/>
                <a:gd name="T75" fmla="*/ 1 h 4"/>
                <a:gd name="T76" fmla="*/ 29 w 38"/>
                <a:gd name="T77" fmla="*/ 1 h 4"/>
                <a:gd name="T78" fmla="*/ 30 w 38"/>
                <a:gd name="T79" fmla="*/ 1 h 4"/>
                <a:gd name="T80" fmla="*/ 30 w 38"/>
                <a:gd name="T81" fmla="*/ 1 h 4"/>
                <a:gd name="T82" fmla="*/ 32 w 38"/>
                <a:gd name="T83" fmla="*/ 1 h 4"/>
                <a:gd name="T84" fmla="*/ 32 w 38"/>
                <a:gd name="T85" fmla="*/ 1 h 4"/>
                <a:gd name="T86" fmla="*/ 33 w 38"/>
                <a:gd name="T87" fmla="*/ 1 h 4"/>
                <a:gd name="T88" fmla="*/ 33 w 38"/>
                <a:gd name="T89" fmla="*/ 1 h 4"/>
                <a:gd name="T90" fmla="*/ 35 w 38"/>
                <a:gd name="T91" fmla="*/ 1 h 4"/>
                <a:gd name="T92" fmla="*/ 35 w 38"/>
                <a:gd name="T93" fmla="*/ 1 h 4"/>
                <a:gd name="T94" fmla="*/ 36 w 38"/>
                <a:gd name="T95" fmla="*/ 0 h 4"/>
                <a:gd name="T96" fmla="*/ 36 w 38"/>
                <a:gd name="T97" fmla="*/ 0 h 4"/>
                <a:gd name="T98" fmla="*/ 38 w 38"/>
                <a:gd name="T9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4">
                  <a:moveTo>
                    <a:pt x="0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5" name="Freeform 2235"/>
            <p:cNvSpPr>
              <a:spLocks/>
            </p:cNvSpPr>
            <p:nvPr/>
          </p:nvSpPr>
          <p:spPr bwMode="auto">
            <a:xfrm>
              <a:off x="3518473" y="-3355257"/>
              <a:ext cx="46484" cy="5165"/>
            </a:xfrm>
            <a:custGeom>
              <a:avLst/>
              <a:gdLst>
                <a:gd name="T0" fmla="*/ 0 w 36"/>
                <a:gd name="T1" fmla="*/ 4 h 4"/>
                <a:gd name="T2" fmla="*/ 0 w 36"/>
                <a:gd name="T3" fmla="*/ 4 h 4"/>
                <a:gd name="T4" fmla="*/ 1 w 36"/>
                <a:gd name="T5" fmla="*/ 4 h 4"/>
                <a:gd name="T6" fmla="*/ 1 w 36"/>
                <a:gd name="T7" fmla="*/ 4 h 4"/>
                <a:gd name="T8" fmla="*/ 3 w 36"/>
                <a:gd name="T9" fmla="*/ 4 h 4"/>
                <a:gd name="T10" fmla="*/ 3 w 36"/>
                <a:gd name="T11" fmla="*/ 4 h 4"/>
                <a:gd name="T12" fmla="*/ 4 w 36"/>
                <a:gd name="T13" fmla="*/ 4 h 4"/>
                <a:gd name="T14" fmla="*/ 4 w 36"/>
                <a:gd name="T15" fmla="*/ 4 h 4"/>
                <a:gd name="T16" fmla="*/ 6 w 36"/>
                <a:gd name="T17" fmla="*/ 3 h 4"/>
                <a:gd name="T18" fmla="*/ 6 w 36"/>
                <a:gd name="T19" fmla="*/ 3 h 4"/>
                <a:gd name="T20" fmla="*/ 7 w 36"/>
                <a:gd name="T21" fmla="*/ 3 h 4"/>
                <a:gd name="T22" fmla="*/ 7 w 36"/>
                <a:gd name="T23" fmla="*/ 3 h 4"/>
                <a:gd name="T24" fmla="*/ 9 w 36"/>
                <a:gd name="T25" fmla="*/ 3 h 4"/>
                <a:gd name="T26" fmla="*/ 9 w 36"/>
                <a:gd name="T27" fmla="*/ 3 h 4"/>
                <a:gd name="T28" fmla="*/ 10 w 36"/>
                <a:gd name="T29" fmla="*/ 3 h 4"/>
                <a:gd name="T30" fmla="*/ 10 w 36"/>
                <a:gd name="T31" fmla="*/ 3 h 4"/>
                <a:gd name="T32" fmla="*/ 12 w 36"/>
                <a:gd name="T33" fmla="*/ 3 h 4"/>
                <a:gd name="T34" fmla="*/ 12 w 36"/>
                <a:gd name="T35" fmla="*/ 3 h 4"/>
                <a:gd name="T36" fmla="*/ 13 w 36"/>
                <a:gd name="T37" fmla="*/ 3 h 4"/>
                <a:gd name="T38" fmla="*/ 13 w 36"/>
                <a:gd name="T39" fmla="*/ 3 h 4"/>
                <a:gd name="T40" fmla="*/ 15 w 36"/>
                <a:gd name="T41" fmla="*/ 3 h 4"/>
                <a:gd name="T42" fmla="*/ 15 w 36"/>
                <a:gd name="T43" fmla="*/ 3 h 4"/>
                <a:gd name="T44" fmla="*/ 16 w 36"/>
                <a:gd name="T45" fmla="*/ 2 h 4"/>
                <a:gd name="T46" fmla="*/ 16 w 36"/>
                <a:gd name="T47" fmla="*/ 2 h 4"/>
                <a:gd name="T48" fmla="*/ 18 w 36"/>
                <a:gd name="T49" fmla="*/ 2 h 4"/>
                <a:gd name="T50" fmla="*/ 18 w 36"/>
                <a:gd name="T51" fmla="*/ 2 h 4"/>
                <a:gd name="T52" fmla="*/ 19 w 36"/>
                <a:gd name="T53" fmla="*/ 2 h 4"/>
                <a:gd name="T54" fmla="*/ 19 w 36"/>
                <a:gd name="T55" fmla="*/ 2 h 4"/>
                <a:gd name="T56" fmla="*/ 21 w 36"/>
                <a:gd name="T57" fmla="*/ 2 h 4"/>
                <a:gd name="T58" fmla="*/ 21 w 36"/>
                <a:gd name="T59" fmla="*/ 2 h 4"/>
                <a:gd name="T60" fmla="*/ 22 w 36"/>
                <a:gd name="T61" fmla="*/ 2 h 4"/>
                <a:gd name="T62" fmla="*/ 22 w 36"/>
                <a:gd name="T63" fmla="*/ 2 h 4"/>
                <a:gd name="T64" fmla="*/ 24 w 36"/>
                <a:gd name="T65" fmla="*/ 2 h 4"/>
                <a:gd name="T66" fmla="*/ 24 w 36"/>
                <a:gd name="T67" fmla="*/ 2 h 4"/>
                <a:gd name="T68" fmla="*/ 25 w 36"/>
                <a:gd name="T69" fmla="*/ 2 h 4"/>
                <a:gd name="T70" fmla="*/ 25 w 36"/>
                <a:gd name="T71" fmla="*/ 2 h 4"/>
                <a:gd name="T72" fmla="*/ 27 w 36"/>
                <a:gd name="T73" fmla="*/ 1 h 4"/>
                <a:gd name="T74" fmla="*/ 27 w 36"/>
                <a:gd name="T75" fmla="*/ 1 h 4"/>
                <a:gd name="T76" fmla="*/ 28 w 36"/>
                <a:gd name="T77" fmla="*/ 1 h 4"/>
                <a:gd name="T78" fmla="*/ 28 w 36"/>
                <a:gd name="T79" fmla="*/ 1 h 4"/>
                <a:gd name="T80" fmla="*/ 30 w 36"/>
                <a:gd name="T81" fmla="*/ 1 h 4"/>
                <a:gd name="T82" fmla="*/ 30 w 36"/>
                <a:gd name="T83" fmla="*/ 1 h 4"/>
                <a:gd name="T84" fmla="*/ 31 w 36"/>
                <a:gd name="T85" fmla="*/ 1 h 4"/>
                <a:gd name="T86" fmla="*/ 31 w 36"/>
                <a:gd name="T87" fmla="*/ 1 h 4"/>
                <a:gd name="T88" fmla="*/ 33 w 36"/>
                <a:gd name="T89" fmla="*/ 0 h 4"/>
                <a:gd name="T90" fmla="*/ 33 w 36"/>
                <a:gd name="T91" fmla="*/ 0 h 4"/>
                <a:gd name="T92" fmla="*/ 34 w 36"/>
                <a:gd name="T93" fmla="*/ 0 h 4"/>
                <a:gd name="T94" fmla="*/ 34 w 36"/>
                <a:gd name="T95" fmla="*/ 0 h 4"/>
                <a:gd name="T96" fmla="*/ 36 w 36"/>
                <a:gd name="T97" fmla="*/ 0 h 4"/>
                <a:gd name="T98" fmla="*/ 36 w 36"/>
                <a:gd name="T9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4">
                  <a:moveTo>
                    <a:pt x="0" y="4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6" name="Freeform 2236"/>
            <p:cNvSpPr>
              <a:spLocks/>
            </p:cNvSpPr>
            <p:nvPr/>
          </p:nvSpPr>
          <p:spPr bwMode="auto">
            <a:xfrm>
              <a:off x="3564957" y="-3360422"/>
              <a:ext cx="47776" cy="5165"/>
            </a:xfrm>
            <a:custGeom>
              <a:avLst/>
              <a:gdLst>
                <a:gd name="T0" fmla="*/ 0 w 37"/>
                <a:gd name="T1" fmla="*/ 4 h 4"/>
                <a:gd name="T2" fmla="*/ 1 w 37"/>
                <a:gd name="T3" fmla="*/ 4 h 4"/>
                <a:gd name="T4" fmla="*/ 1 w 37"/>
                <a:gd name="T5" fmla="*/ 4 h 4"/>
                <a:gd name="T6" fmla="*/ 3 w 37"/>
                <a:gd name="T7" fmla="*/ 4 h 4"/>
                <a:gd name="T8" fmla="*/ 3 w 37"/>
                <a:gd name="T9" fmla="*/ 4 h 4"/>
                <a:gd name="T10" fmla="*/ 4 w 37"/>
                <a:gd name="T11" fmla="*/ 4 h 4"/>
                <a:gd name="T12" fmla="*/ 4 w 37"/>
                <a:gd name="T13" fmla="*/ 4 h 4"/>
                <a:gd name="T14" fmla="*/ 6 w 37"/>
                <a:gd name="T15" fmla="*/ 4 h 4"/>
                <a:gd name="T16" fmla="*/ 6 w 37"/>
                <a:gd name="T17" fmla="*/ 3 h 4"/>
                <a:gd name="T18" fmla="*/ 7 w 37"/>
                <a:gd name="T19" fmla="*/ 3 h 4"/>
                <a:gd name="T20" fmla="*/ 7 w 37"/>
                <a:gd name="T21" fmla="*/ 3 h 4"/>
                <a:gd name="T22" fmla="*/ 9 w 37"/>
                <a:gd name="T23" fmla="*/ 3 h 4"/>
                <a:gd name="T24" fmla="*/ 9 w 37"/>
                <a:gd name="T25" fmla="*/ 3 h 4"/>
                <a:gd name="T26" fmla="*/ 10 w 37"/>
                <a:gd name="T27" fmla="*/ 3 h 4"/>
                <a:gd name="T28" fmla="*/ 10 w 37"/>
                <a:gd name="T29" fmla="*/ 3 h 4"/>
                <a:gd name="T30" fmla="*/ 12 w 37"/>
                <a:gd name="T31" fmla="*/ 3 h 4"/>
                <a:gd name="T32" fmla="*/ 12 w 37"/>
                <a:gd name="T33" fmla="*/ 3 h 4"/>
                <a:gd name="T34" fmla="*/ 13 w 37"/>
                <a:gd name="T35" fmla="*/ 3 h 4"/>
                <a:gd name="T36" fmla="*/ 13 w 37"/>
                <a:gd name="T37" fmla="*/ 3 h 4"/>
                <a:gd name="T38" fmla="*/ 15 w 37"/>
                <a:gd name="T39" fmla="*/ 3 h 4"/>
                <a:gd name="T40" fmla="*/ 15 w 37"/>
                <a:gd name="T41" fmla="*/ 3 h 4"/>
                <a:gd name="T42" fmla="*/ 16 w 37"/>
                <a:gd name="T43" fmla="*/ 2 h 4"/>
                <a:gd name="T44" fmla="*/ 16 w 37"/>
                <a:gd name="T45" fmla="*/ 2 h 4"/>
                <a:gd name="T46" fmla="*/ 18 w 37"/>
                <a:gd name="T47" fmla="*/ 2 h 4"/>
                <a:gd name="T48" fmla="*/ 18 w 37"/>
                <a:gd name="T49" fmla="*/ 2 h 4"/>
                <a:gd name="T50" fmla="*/ 19 w 37"/>
                <a:gd name="T51" fmla="*/ 2 h 4"/>
                <a:gd name="T52" fmla="*/ 19 w 37"/>
                <a:gd name="T53" fmla="*/ 2 h 4"/>
                <a:gd name="T54" fmla="*/ 21 w 37"/>
                <a:gd name="T55" fmla="*/ 2 h 4"/>
                <a:gd name="T56" fmla="*/ 21 w 37"/>
                <a:gd name="T57" fmla="*/ 2 h 4"/>
                <a:gd name="T58" fmla="*/ 22 w 37"/>
                <a:gd name="T59" fmla="*/ 1 h 4"/>
                <a:gd name="T60" fmla="*/ 22 w 37"/>
                <a:gd name="T61" fmla="*/ 1 h 4"/>
                <a:gd name="T62" fmla="*/ 24 w 37"/>
                <a:gd name="T63" fmla="*/ 1 h 4"/>
                <a:gd name="T64" fmla="*/ 24 w 37"/>
                <a:gd name="T65" fmla="*/ 1 h 4"/>
                <a:gd name="T66" fmla="*/ 25 w 37"/>
                <a:gd name="T67" fmla="*/ 1 h 4"/>
                <a:gd name="T68" fmla="*/ 25 w 37"/>
                <a:gd name="T69" fmla="*/ 1 h 4"/>
                <a:gd name="T70" fmla="*/ 27 w 37"/>
                <a:gd name="T71" fmla="*/ 1 h 4"/>
                <a:gd name="T72" fmla="*/ 27 w 37"/>
                <a:gd name="T73" fmla="*/ 1 h 4"/>
                <a:gd name="T74" fmla="*/ 28 w 37"/>
                <a:gd name="T75" fmla="*/ 1 h 4"/>
                <a:gd name="T76" fmla="*/ 28 w 37"/>
                <a:gd name="T77" fmla="*/ 1 h 4"/>
                <a:gd name="T78" fmla="*/ 30 w 37"/>
                <a:gd name="T79" fmla="*/ 0 h 4"/>
                <a:gd name="T80" fmla="*/ 30 w 37"/>
                <a:gd name="T81" fmla="*/ 0 h 4"/>
                <a:gd name="T82" fmla="*/ 31 w 37"/>
                <a:gd name="T83" fmla="*/ 0 h 4"/>
                <a:gd name="T84" fmla="*/ 31 w 37"/>
                <a:gd name="T85" fmla="*/ 0 h 4"/>
                <a:gd name="T86" fmla="*/ 33 w 37"/>
                <a:gd name="T87" fmla="*/ 0 h 4"/>
                <a:gd name="T88" fmla="*/ 33 w 37"/>
                <a:gd name="T89" fmla="*/ 0 h 4"/>
                <a:gd name="T90" fmla="*/ 34 w 37"/>
                <a:gd name="T91" fmla="*/ 0 h 4"/>
                <a:gd name="T92" fmla="*/ 34 w 37"/>
                <a:gd name="T93" fmla="*/ 0 h 4"/>
                <a:gd name="T94" fmla="*/ 36 w 37"/>
                <a:gd name="T95" fmla="*/ 0 h 4"/>
                <a:gd name="T96" fmla="*/ 36 w 37"/>
                <a:gd name="T97" fmla="*/ 0 h 4"/>
                <a:gd name="T98" fmla="*/ 37 w 37"/>
                <a:gd name="T9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4">
                  <a:moveTo>
                    <a:pt x="0" y="4"/>
                  </a:move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7" name="Freeform 2237"/>
            <p:cNvSpPr>
              <a:spLocks/>
            </p:cNvSpPr>
            <p:nvPr/>
          </p:nvSpPr>
          <p:spPr bwMode="auto">
            <a:xfrm>
              <a:off x="3612733" y="-3368170"/>
              <a:ext cx="46484" cy="7748"/>
            </a:xfrm>
            <a:custGeom>
              <a:avLst/>
              <a:gdLst>
                <a:gd name="T0" fmla="*/ 0 w 36"/>
                <a:gd name="T1" fmla="*/ 6 h 6"/>
                <a:gd name="T2" fmla="*/ 0 w 36"/>
                <a:gd name="T3" fmla="*/ 6 h 6"/>
                <a:gd name="T4" fmla="*/ 2 w 36"/>
                <a:gd name="T5" fmla="*/ 5 h 6"/>
                <a:gd name="T6" fmla="*/ 2 w 36"/>
                <a:gd name="T7" fmla="*/ 5 h 6"/>
                <a:gd name="T8" fmla="*/ 3 w 36"/>
                <a:gd name="T9" fmla="*/ 5 h 6"/>
                <a:gd name="T10" fmla="*/ 3 w 36"/>
                <a:gd name="T11" fmla="*/ 5 h 6"/>
                <a:gd name="T12" fmla="*/ 5 w 36"/>
                <a:gd name="T13" fmla="*/ 5 h 6"/>
                <a:gd name="T14" fmla="*/ 5 w 36"/>
                <a:gd name="T15" fmla="*/ 5 h 6"/>
                <a:gd name="T16" fmla="*/ 6 w 36"/>
                <a:gd name="T17" fmla="*/ 5 h 6"/>
                <a:gd name="T18" fmla="*/ 6 w 36"/>
                <a:gd name="T19" fmla="*/ 5 h 6"/>
                <a:gd name="T20" fmla="*/ 8 w 36"/>
                <a:gd name="T21" fmla="*/ 4 h 6"/>
                <a:gd name="T22" fmla="*/ 8 w 36"/>
                <a:gd name="T23" fmla="*/ 4 h 6"/>
                <a:gd name="T24" fmla="*/ 9 w 36"/>
                <a:gd name="T25" fmla="*/ 4 h 6"/>
                <a:gd name="T26" fmla="*/ 9 w 36"/>
                <a:gd name="T27" fmla="*/ 4 h 6"/>
                <a:gd name="T28" fmla="*/ 11 w 36"/>
                <a:gd name="T29" fmla="*/ 4 h 6"/>
                <a:gd name="T30" fmla="*/ 11 w 36"/>
                <a:gd name="T31" fmla="*/ 4 h 6"/>
                <a:gd name="T32" fmla="*/ 12 w 36"/>
                <a:gd name="T33" fmla="*/ 4 h 6"/>
                <a:gd name="T34" fmla="*/ 12 w 36"/>
                <a:gd name="T35" fmla="*/ 4 h 6"/>
                <a:gd name="T36" fmla="*/ 14 w 36"/>
                <a:gd name="T37" fmla="*/ 4 h 6"/>
                <a:gd name="T38" fmla="*/ 14 w 36"/>
                <a:gd name="T39" fmla="*/ 4 h 6"/>
                <a:gd name="T40" fmla="*/ 15 w 36"/>
                <a:gd name="T41" fmla="*/ 3 h 6"/>
                <a:gd name="T42" fmla="*/ 15 w 36"/>
                <a:gd name="T43" fmla="*/ 3 h 6"/>
                <a:gd name="T44" fmla="*/ 17 w 36"/>
                <a:gd name="T45" fmla="*/ 3 h 6"/>
                <a:gd name="T46" fmla="*/ 17 w 36"/>
                <a:gd name="T47" fmla="*/ 3 h 6"/>
                <a:gd name="T48" fmla="*/ 18 w 36"/>
                <a:gd name="T49" fmla="*/ 3 h 6"/>
                <a:gd name="T50" fmla="*/ 18 w 36"/>
                <a:gd name="T51" fmla="*/ 3 h 6"/>
                <a:gd name="T52" fmla="*/ 20 w 36"/>
                <a:gd name="T53" fmla="*/ 3 h 6"/>
                <a:gd name="T54" fmla="*/ 20 w 36"/>
                <a:gd name="T55" fmla="*/ 3 h 6"/>
                <a:gd name="T56" fmla="*/ 21 w 36"/>
                <a:gd name="T57" fmla="*/ 3 h 6"/>
                <a:gd name="T58" fmla="*/ 21 w 36"/>
                <a:gd name="T59" fmla="*/ 3 h 6"/>
                <a:gd name="T60" fmla="*/ 23 w 36"/>
                <a:gd name="T61" fmla="*/ 2 h 6"/>
                <a:gd name="T62" fmla="*/ 23 w 36"/>
                <a:gd name="T63" fmla="*/ 2 h 6"/>
                <a:gd name="T64" fmla="*/ 24 w 36"/>
                <a:gd name="T65" fmla="*/ 2 h 6"/>
                <a:gd name="T66" fmla="*/ 24 w 36"/>
                <a:gd name="T67" fmla="*/ 2 h 6"/>
                <a:gd name="T68" fmla="*/ 26 w 36"/>
                <a:gd name="T69" fmla="*/ 2 h 6"/>
                <a:gd name="T70" fmla="*/ 26 w 36"/>
                <a:gd name="T71" fmla="*/ 2 h 6"/>
                <a:gd name="T72" fmla="*/ 27 w 36"/>
                <a:gd name="T73" fmla="*/ 2 h 6"/>
                <a:gd name="T74" fmla="*/ 27 w 36"/>
                <a:gd name="T75" fmla="*/ 2 h 6"/>
                <a:gd name="T76" fmla="*/ 29 w 36"/>
                <a:gd name="T77" fmla="*/ 1 h 6"/>
                <a:gd name="T78" fmla="*/ 29 w 36"/>
                <a:gd name="T79" fmla="*/ 1 h 6"/>
                <a:gd name="T80" fmla="*/ 30 w 36"/>
                <a:gd name="T81" fmla="*/ 1 h 6"/>
                <a:gd name="T82" fmla="*/ 30 w 36"/>
                <a:gd name="T83" fmla="*/ 1 h 6"/>
                <a:gd name="T84" fmla="*/ 32 w 36"/>
                <a:gd name="T85" fmla="*/ 1 h 6"/>
                <a:gd name="T86" fmla="*/ 32 w 36"/>
                <a:gd name="T87" fmla="*/ 1 h 6"/>
                <a:gd name="T88" fmla="*/ 33 w 36"/>
                <a:gd name="T89" fmla="*/ 1 h 6"/>
                <a:gd name="T90" fmla="*/ 33 w 36"/>
                <a:gd name="T91" fmla="*/ 1 h 6"/>
                <a:gd name="T92" fmla="*/ 35 w 36"/>
                <a:gd name="T93" fmla="*/ 1 h 6"/>
                <a:gd name="T94" fmla="*/ 35 w 36"/>
                <a:gd name="T95" fmla="*/ 1 h 6"/>
                <a:gd name="T96" fmla="*/ 36 w 36"/>
                <a:gd name="T97" fmla="*/ 0 h 6"/>
                <a:gd name="T98" fmla="*/ 36 w 36"/>
                <a:gd name="T9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8" name="Freeform 2238"/>
            <p:cNvSpPr>
              <a:spLocks/>
            </p:cNvSpPr>
            <p:nvPr/>
          </p:nvSpPr>
          <p:spPr bwMode="auto">
            <a:xfrm>
              <a:off x="3659218" y="-3375918"/>
              <a:ext cx="49066" cy="7748"/>
            </a:xfrm>
            <a:custGeom>
              <a:avLst/>
              <a:gdLst>
                <a:gd name="T0" fmla="*/ 0 w 38"/>
                <a:gd name="T1" fmla="*/ 6 h 6"/>
                <a:gd name="T2" fmla="*/ 2 w 38"/>
                <a:gd name="T3" fmla="*/ 6 h 6"/>
                <a:gd name="T4" fmla="*/ 2 w 38"/>
                <a:gd name="T5" fmla="*/ 6 h 6"/>
                <a:gd name="T6" fmla="*/ 3 w 38"/>
                <a:gd name="T7" fmla="*/ 6 h 6"/>
                <a:gd name="T8" fmla="*/ 3 w 38"/>
                <a:gd name="T9" fmla="*/ 6 h 6"/>
                <a:gd name="T10" fmla="*/ 5 w 38"/>
                <a:gd name="T11" fmla="*/ 6 h 6"/>
                <a:gd name="T12" fmla="*/ 5 w 38"/>
                <a:gd name="T13" fmla="*/ 6 h 6"/>
                <a:gd name="T14" fmla="*/ 6 w 38"/>
                <a:gd name="T15" fmla="*/ 6 h 6"/>
                <a:gd name="T16" fmla="*/ 6 w 38"/>
                <a:gd name="T17" fmla="*/ 6 h 6"/>
                <a:gd name="T18" fmla="*/ 8 w 38"/>
                <a:gd name="T19" fmla="*/ 5 h 6"/>
                <a:gd name="T20" fmla="*/ 8 w 38"/>
                <a:gd name="T21" fmla="*/ 5 h 6"/>
                <a:gd name="T22" fmla="*/ 9 w 38"/>
                <a:gd name="T23" fmla="*/ 5 h 6"/>
                <a:gd name="T24" fmla="*/ 9 w 38"/>
                <a:gd name="T25" fmla="*/ 5 h 6"/>
                <a:gd name="T26" fmla="*/ 11 w 38"/>
                <a:gd name="T27" fmla="*/ 5 h 6"/>
                <a:gd name="T28" fmla="*/ 11 w 38"/>
                <a:gd name="T29" fmla="*/ 5 h 6"/>
                <a:gd name="T30" fmla="*/ 12 w 38"/>
                <a:gd name="T31" fmla="*/ 4 h 6"/>
                <a:gd name="T32" fmla="*/ 12 w 38"/>
                <a:gd name="T33" fmla="*/ 4 h 6"/>
                <a:gd name="T34" fmla="*/ 14 w 38"/>
                <a:gd name="T35" fmla="*/ 4 h 6"/>
                <a:gd name="T36" fmla="*/ 14 w 38"/>
                <a:gd name="T37" fmla="*/ 4 h 6"/>
                <a:gd name="T38" fmla="*/ 15 w 38"/>
                <a:gd name="T39" fmla="*/ 4 h 6"/>
                <a:gd name="T40" fmla="*/ 15 w 38"/>
                <a:gd name="T41" fmla="*/ 4 h 6"/>
                <a:gd name="T42" fmla="*/ 17 w 38"/>
                <a:gd name="T43" fmla="*/ 4 h 6"/>
                <a:gd name="T44" fmla="*/ 17 w 38"/>
                <a:gd name="T45" fmla="*/ 4 h 6"/>
                <a:gd name="T46" fmla="*/ 18 w 38"/>
                <a:gd name="T47" fmla="*/ 4 h 6"/>
                <a:gd name="T48" fmla="*/ 18 w 38"/>
                <a:gd name="T49" fmla="*/ 4 h 6"/>
                <a:gd name="T50" fmla="*/ 20 w 38"/>
                <a:gd name="T51" fmla="*/ 3 h 6"/>
                <a:gd name="T52" fmla="*/ 20 w 38"/>
                <a:gd name="T53" fmla="*/ 3 h 6"/>
                <a:gd name="T54" fmla="*/ 21 w 38"/>
                <a:gd name="T55" fmla="*/ 3 h 6"/>
                <a:gd name="T56" fmla="*/ 21 w 38"/>
                <a:gd name="T57" fmla="*/ 3 h 6"/>
                <a:gd name="T58" fmla="*/ 23 w 38"/>
                <a:gd name="T59" fmla="*/ 3 h 6"/>
                <a:gd name="T60" fmla="*/ 23 w 38"/>
                <a:gd name="T61" fmla="*/ 3 h 6"/>
                <a:gd name="T62" fmla="*/ 24 w 38"/>
                <a:gd name="T63" fmla="*/ 3 h 6"/>
                <a:gd name="T64" fmla="*/ 24 w 38"/>
                <a:gd name="T65" fmla="*/ 3 h 6"/>
                <a:gd name="T66" fmla="*/ 26 w 38"/>
                <a:gd name="T67" fmla="*/ 3 h 6"/>
                <a:gd name="T68" fmla="*/ 26 w 38"/>
                <a:gd name="T69" fmla="*/ 3 h 6"/>
                <a:gd name="T70" fmla="*/ 27 w 38"/>
                <a:gd name="T71" fmla="*/ 2 h 6"/>
                <a:gd name="T72" fmla="*/ 27 w 38"/>
                <a:gd name="T73" fmla="*/ 2 h 6"/>
                <a:gd name="T74" fmla="*/ 29 w 38"/>
                <a:gd name="T75" fmla="*/ 2 h 6"/>
                <a:gd name="T76" fmla="*/ 29 w 38"/>
                <a:gd name="T77" fmla="*/ 2 h 6"/>
                <a:gd name="T78" fmla="*/ 30 w 38"/>
                <a:gd name="T79" fmla="*/ 2 h 6"/>
                <a:gd name="T80" fmla="*/ 30 w 38"/>
                <a:gd name="T81" fmla="*/ 2 h 6"/>
                <a:gd name="T82" fmla="*/ 32 w 38"/>
                <a:gd name="T83" fmla="*/ 1 h 6"/>
                <a:gd name="T84" fmla="*/ 32 w 38"/>
                <a:gd name="T85" fmla="*/ 1 h 6"/>
                <a:gd name="T86" fmla="*/ 33 w 38"/>
                <a:gd name="T87" fmla="*/ 1 h 6"/>
                <a:gd name="T88" fmla="*/ 33 w 38"/>
                <a:gd name="T89" fmla="*/ 1 h 6"/>
                <a:gd name="T90" fmla="*/ 35 w 38"/>
                <a:gd name="T91" fmla="*/ 1 h 6"/>
                <a:gd name="T92" fmla="*/ 35 w 38"/>
                <a:gd name="T93" fmla="*/ 1 h 6"/>
                <a:gd name="T94" fmla="*/ 36 w 38"/>
                <a:gd name="T95" fmla="*/ 1 h 6"/>
                <a:gd name="T96" fmla="*/ 36 w 38"/>
                <a:gd name="T97" fmla="*/ 1 h 6"/>
                <a:gd name="T98" fmla="*/ 38 w 38"/>
                <a:gd name="T9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6">
                  <a:moveTo>
                    <a:pt x="0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9" name="Freeform 2239"/>
            <p:cNvSpPr>
              <a:spLocks/>
            </p:cNvSpPr>
            <p:nvPr/>
          </p:nvSpPr>
          <p:spPr bwMode="auto">
            <a:xfrm>
              <a:off x="3708283" y="-3383666"/>
              <a:ext cx="46484" cy="7748"/>
            </a:xfrm>
            <a:custGeom>
              <a:avLst/>
              <a:gdLst>
                <a:gd name="T0" fmla="*/ 0 w 36"/>
                <a:gd name="T1" fmla="*/ 6 h 6"/>
                <a:gd name="T2" fmla="*/ 0 w 36"/>
                <a:gd name="T3" fmla="*/ 6 h 6"/>
                <a:gd name="T4" fmla="*/ 1 w 36"/>
                <a:gd name="T5" fmla="*/ 6 h 6"/>
                <a:gd name="T6" fmla="*/ 1 w 36"/>
                <a:gd name="T7" fmla="*/ 6 h 6"/>
                <a:gd name="T8" fmla="*/ 3 w 36"/>
                <a:gd name="T9" fmla="*/ 6 h 6"/>
                <a:gd name="T10" fmla="*/ 3 w 36"/>
                <a:gd name="T11" fmla="*/ 6 h 6"/>
                <a:gd name="T12" fmla="*/ 4 w 36"/>
                <a:gd name="T13" fmla="*/ 6 h 6"/>
                <a:gd name="T14" fmla="*/ 4 w 36"/>
                <a:gd name="T15" fmla="*/ 6 h 6"/>
                <a:gd name="T16" fmla="*/ 6 w 36"/>
                <a:gd name="T17" fmla="*/ 6 h 6"/>
                <a:gd name="T18" fmla="*/ 6 w 36"/>
                <a:gd name="T19" fmla="*/ 6 h 6"/>
                <a:gd name="T20" fmla="*/ 7 w 36"/>
                <a:gd name="T21" fmla="*/ 5 h 6"/>
                <a:gd name="T22" fmla="*/ 7 w 36"/>
                <a:gd name="T23" fmla="*/ 5 h 6"/>
                <a:gd name="T24" fmla="*/ 9 w 36"/>
                <a:gd name="T25" fmla="*/ 5 h 6"/>
                <a:gd name="T26" fmla="*/ 9 w 36"/>
                <a:gd name="T27" fmla="*/ 5 h 6"/>
                <a:gd name="T28" fmla="*/ 10 w 36"/>
                <a:gd name="T29" fmla="*/ 4 h 6"/>
                <a:gd name="T30" fmla="*/ 10 w 36"/>
                <a:gd name="T31" fmla="*/ 4 h 6"/>
                <a:gd name="T32" fmla="*/ 12 w 36"/>
                <a:gd name="T33" fmla="*/ 4 h 6"/>
                <a:gd name="T34" fmla="*/ 12 w 36"/>
                <a:gd name="T35" fmla="*/ 4 h 6"/>
                <a:gd name="T36" fmla="*/ 13 w 36"/>
                <a:gd name="T37" fmla="*/ 4 h 6"/>
                <a:gd name="T38" fmla="*/ 13 w 36"/>
                <a:gd name="T39" fmla="*/ 4 h 6"/>
                <a:gd name="T40" fmla="*/ 15 w 36"/>
                <a:gd name="T41" fmla="*/ 4 h 6"/>
                <a:gd name="T42" fmla="*/ 15 w 36"/>
                <a:gd name="T43" fmla="*/ 4 h 6"/>
                <a:gd name="T44" fmla="*/ 16 w 36"/>
                <a:gd name="T45" fmla="*/ 4 h 6"/>
                <a:gd name="T46" fmla="*/ 16 w 36"/>
                <a:gd name="T47" fmla="*/ 4 h 6"/>
                <a:gd name="T48" fmla="*/ 18 w 36"/>
                <a:gd name="T49" fmla="*/ 3 h 6"/>
                <a:gd name="T50" fmla="*/ 18 w 36"/>
                <a:gd name="T51" fmla="*/ 3 h 6"/>
                <a:gd name="T52" fmla="*/ 19 w 36"/>
                <a:gd name="T53" fmla="*/ 3 h 6"/>
                <a:gd name="T54" fmla="*/ 19 w 36"/>
                <a:gd name="T55" fmla="*/ 3 h 6"/>
                <a:gd name="T56" fmla="*/ 21 w 36"/>
                <a:gd name="T57" fmla="*/ 3 h 6"/>
                <a:gd name="T58" fmla="*/ 21 w 36"/>
                <a:gd name="T59" fmla="*/ 3 h 6"/>
                <a:gd name="T60" fmla="*/ 22 w 36"/>
                <a:gd name="T61" fmla="*/ 3 h 6"/>
                <a:gd name="T62" fmla="*/ 22 w 36"/>
                <a:gd name="T63" fmla="*/ 3 h 6"/>
                <a:gd name="T64" fmla="*/ 24 w 36"/>
                <a:gd name="T65" fmla="*/ 2 h 6"/>
                <a:gd name="T66" fmla="*/ 24 w 36"/>
                <a:gd name="T67" fmla="*/ 2 h 6"/>
                <a:gd name="T68" fmla="*/ 25 w 36"/>
                <a:gd name="T69" fmla="*/ 2 h 6"/>
                <a:gd name="T70" fmla="*/ 25 w 36"/>
                <a:gd name="T71" fmla="*/ 2 h 6"/>
                <a:gd name="T72" fmla="*/ 27 w 36"/>
                <a:gd name="T73" fmla="*/ 2 h 6"/>
                <a:gd name="T74" fmla="*/ 27 w 36"/>
                <a:gd name="T75" fmla="*/ 2 h 6"/>
                <a:gd name="T76" fmla="*/ 28 w 36"/>
                <a:gd name="T77" fmla="*/ 1 h 6"/>
                <a:gd name="T78" fmla="*/ 28 w 36"/>
                <a:gd name="T79" fmla="*/ 1 h 6"/>
                <a:gd name="T80" fmla="*/ 30 w 36"/>
                <a:gd name="T81" fmla="*/ 1 h 6"/>
                <a:gd name="T82" fmla="*/ 30 w 36"/>
                <a:gd name="T83" fmla="*/ 1 h 6"/>
                <a:gd name="T84" fmla="*/ 31 w 36"/>
                <a:gd name="T85" fmla="*/ 1 h 6"/>
                <a:gd name="T86" fmla="*/ 31 w 36"/>
                <a:gd name="T87" fmla="*/ 1 h 6"/>
                <a:gd name="T88" fmla="*/ 33 w 36"/>
                <a:gd name="T89" fmla="*/ 1 h 6"/>
                <a:gd name="T90" fmla="*/ 33 w 36"/>
                <a:gd name="T91" fmla="*/ 1 h 6"/>
                <a:gd name="T92" fmla="*/ 34 w 36"/>
                <a:gd name="T93" fmla="*/ 0 h 6"/>
                <a:gd name="T94" fmla="*/ 34 w 36"/>
                <a:gd name="T95" fmla="*/ 0 h 6"/>
                <a:gd name="T96" fmla="*/ 36 w 36"/>
                <a:gd name="T97" fmla="*/ 0 h 6"/>
                <a:gd name="T98" fmla="*/ 36 w 36"/>
                <a:gd name="T9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0" name="Freeform 2240"/>
            <p:cNvSpPr>
              <a:spLocks/>
            </p:cNvSpPr>
            <p:nvPr/>
          </p:nvSpPr>
          <p:spPr bwMode="auto">
            <a:xfrm>
              <a:off x="3754767" y="-3392705"/>
              <a:ext cx="47776" cy="9040"/>
            </a:xfrm>
            <a:custGeom>
              <a:avLst/>
              <a:gdLst>
                <a:gd name="T0" fmla="*/ 0 w 37"/>
                <a:gd name="T1" fmla="*/ 7 h 7"/>
                <a:gd name="T2" fmla="*/ 1 w 37"/>
                <a:gd name="T3" fmla="*/ 7 h 7"/>
                <a:gd name="T4" fmla="*/ 1 w 37"/>
                <a:gd name="T5" fmla="*/ 7 h 7"/>
                <a:gd name="T6" fmla="*/ 3 w 37"/>
                <a:gd name="T7" fmla="*/ 7 h 7"/>
                <a:gd name="T8" fmla="*/ 3 w 37"/>
                <a:gd name="T9" fmla="*/ 7 h 7"/>
                <a:gd name="T10" fmla="*/ 4 w 37"/>
                <a:gd name="T11" fmla="*/ 6 h 7"/>
                <a:gd name="T12" fmla="*/ 4 w 37"/>
                <a:gd name="T13" fmla="*/ 6 h 7"/>
                <a:gd name="T14" fmla="*/ 6 w 37"/>
                <a:gd name="T15" fmla="*/ 6 h 7"/>
                <a:gd name="T16" fmla="*/ 6 w 37"/>
                <a:gd name="T17" fmla="*/ 6 h 7"/>
                <a:gd name="T18" fmla="*/ 7 w 37"/>
                <a:gd name="T19" fmla="*/ 6 h 7"/>
                <a:gd name="T20" fmla="*/ 7 w 37"/>
                <a:gd name="T21" fmla="*/ 6 h 7"/>
                <a:gd name="T22" fmla="*/ 9 w 37"/>
                <a:gd name="T23" fmla="*/ 5 h 7"/>
                <a:gd name="T24" fmla="*/ 9 w 37"/>
                <a:gd name="T25" fmla="*/ 5 h 7"/>
                <a:gd name="T26" fmla="*/ 10 w 37"/>
                <a:gd name="T27" fmla="*/ 5 h 7"/>
                <a:gd name="T28" fmla="*/ 10 w 37"/>
                <a:gd name="T29" fmla="*/ 5 h 7"/>
                <a:gd name="T30" fmla="*/ 12 w 37"/>
                <a:gd name="T31" fmla="*/ 5 h 7"/>
                <a:gd name="T32" fmla="*/ 12 w 37"/>
                <a:gd name="T33" fmla="*/ 5 h 7"/>
                <a:gd name="T34" fmla="*/ 13 w 37"/>
                <a:gd name="T35" fmla="*/ 5 h 7"/>
                <a:gd name="T36" fmla="*/ 13 w 37"/>
                <a:gd name="T37" fmla="*/ 5 h 7"/>
                <a:gd name="T38" fmla="*/ 15 w 37"/>
                <a:gd name="T39" fmla="*/ 4 h 7"/>
                <a:gd name="T40" fmla="*/ 15 w 37"/>
                <a:gd name="T41" fmla="*/ 4 h 7"/>
                <a:gd name="T42" fmla="*/ 16 w 37"/>
                <a:gd name="T43" fmla="*/ 4 h 7"/>
                <a:gd name="T44" fmla="*/ 16 w 37"/>
                <a:gd name="T45" fmla="*/ 4 h 7"/>
                <a:gd name="T46" fmla="*/ 18 w 37"/>
                <a:gd name="T47" fmla="*/ 4 h 7"/>
                <a:gd name="T48" fmla="*/ 18 w 37"/>
                <a:gd name="T49" fmla="*/ 4 h 7"/>
                <a:gd name="T50" fmla="*/ 19 w 37"/>
                <a:gd name="T51" fmla="*/ 4 h 7"/>
                <a:gd name="T52" fmla="*/ 19 w 37"/>
                <a:gd name="T53" fmla="*/ 3 h 7"/>
                <a:gd name="T54" fmla="*/ 21 w 37"/>
                <a:gd name="T55" fmla="*/ 3 h 7"/>
                <a:gd name="T56" fmla="*/ 21 w 37"/>
                <a:gd name="T57" fmla="*/ 3 h 7"/>
                <a:gd name="T58" fmla="*/ 22 w 37"/>
                <a:gd name="T59" fmla="*/ 3 h 7"/>
                <a:gd name="T60" fmla="*/ 22 w 37"/>
                <a:gd name="T61" fmla="*/ 3 h 7"/>
                <a:gd name="T62" fmla="*/ 24 w 37"/>
                <a:gd name="T63" fmla="*/ 2 h 7"/>
                <a:gd name="T64" fmla="*/ 24 w 37"/>
                <a:gd name="T65" fmla="*/ 2 h 7"/>
                <a:gd name="T66" fmla="*/ 25 w 37"/>
                <a:gd name="T67" fmla="*/ 2 h 7"/>
                <a:gd name="T68" fmla="*/ 25 w 37"/>
                <a:gd name="T69" fmla="*/ 2 h 7"/>
                <a:gd name="T70" fmla="*/ 27 w 37"/>
                <a:gd name="T71" fmla="*/ 2 h 7"/>
                <a:gd name="T72" fmla="*/ 27 w 37"/>
                <a:gd name="T73" fmla="*/ 2 h 7"/>
                <a:gd name="T74" fmla="*/ 28 w 37"/>
                <a:gd name="T75" fmla="*/ 2 h 7"/>
                <a:gd name="T76" fmla="*/ 28 w 37"/>
                <a:gd name="T77" fmla="*/ 2 h 7"/>
                <a:gd name="T78" fmla="*/ 30 w 37"/>
                <a:gd name="T79" fmla="*/ 1 h 7"/>
                <a:gd name="T80" fmla="*/ 30 w 37"/>
                <a:gd name="T81" fmla="*/ 1 h 7"/>
                <a:gd name="T82" fmla="*/ 31 w 37"/>
                <a:gd name="T83" fmla="*/ 1 h 7"/>
                <a:gd name="T84" fmla="*/ 31 w 37"/>
                <a:gd name="T85" fmla="*/ 1 h 7"/>
                <a:gd name="T86" fmla="*/ 33 w 37"/>
                <a:gd name="T87" fmla="*/ 1 h 7"/>
                <a:gd name="T88" fmla="*/ 33 w 37"/>
                <a:gd name="T89" fmla="*/ 1 h 7"/>
                <a:gd name="T90" fmla="*/ 34 w 37"/>
                <a:gd name="T91" fmla="*/ 1 h 7"/>
                <a:gd name="T92" fmla="*/ 34 w 37"/>
                <a:gd name="T93" fmla="*/ 1 h 7"/>
                <a:gd name="T94" fmla="*/ 36 w 37"/>
                <a:gd name="T95" fmla="*/ 0 h 7"/>
                <a:gd name="T96" fmla="*/ 36 w 37"/>
                <a:gd name="T97" fmla="*/ 0 h 7"/>
                <a:gd name="T98" fmla="*/ 37 w 37"/>
                <a:gd name="T9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7">
                  <a:moveTo>
                    <a:pt x="0" y="7"/>
                  </a:moveTo>
                  <a:lnTo>
                    <a:pt x="1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1" name="Freeform 2241"/>
            <p:cNvSpPr>
              <a:spLocks/>
            </p:cNvSpPr>
            <p:nvPr/>
          </p:nvSpPr>
          <p:spPr bwMode="auto">
            <a:xfrm>
              <a:off x="3802542" y="-3403036"/>
              <a:ext cx="46484" cy="10331"/>
            </a:xfrm>
            <a:custGeom>
              <a:avLst/>
              <a:gdLst>
                <a:gd name="T0" fmla="*/ 0 w 36"/>
                <a:gd name="T1" fmla="*/ 8 h 8"/>
                <a:gd name="T2" fmla="*/ 0 w 36"/>
                <a:gd name="T3" fmla="*/ 8 h 8"/>
                <a:gd name="T4" fmla="*/ 2 w 36"/>
                <a:gd name="T5" fmla="*/ 7 h 8"/>
                <a:gd name="T6" fmla="*/ 2 w 36"/>
                <a:gd name="T7" fmla="*/ 7 h 8"/>
                <a:gd name="T8" fmla="*/ 3 w 36"/>
                <a:gd name="T9" fmla="*/ 7 h 8"/>
                <a:gd name="T10" fmla="*/ 3 w 36"/>
                <a:gd name="T11" fmla="*/ 7 h 8"/>
                <a:gd name="T12" fmla="*/ 5 w 36"/>
                <a:gd name="T13" fmla="*/ 7 h 8"/>
                <a:gd name="T14" fmla="*/ 5 w 36"/>
                <a:gd name="T15" fmla="*/ 7 h 8"/>
                <a:gd name="T16" fmla="*/ 6 w 36"/>
                <a:gd name="T17" fmla="*/ 7 h 8"/>
                <a:gd name="T18" fmla="*/ 6 w 36"/>
                <a:gd name="T19" fmla="*/ 7 h 8"/>
                <a:gd name="T20" fmla="*/ 8 w 36"/>
                <a:gd name="T21" fmla="*/ 6 h 8"/>
                <a:gd name="T22" fmla="*/ 8 w 36"/>
                <a:gd name="T23" fmla="*/ 6 h 8"/>
                <a:gd name="T24" fmla="*/ 9 w 36"/>
                <a:gd name="T25" fmla="*/ 6 h 8"/>
                <a:gd name="T26" fmla="*/ 9 w 36"/>
                <a:gd name="T27" fmla="*/ 6 h 8"/>
                <a:gd name="T28" fmla="*/ 11 w 36"/>
                <a:gd name="T29" fmla="*/ 6 h 8"/>
                <a:gd name="T30" fmla="*/ 11 w 36"/>
                <a:gd name="T31" fmla="*/ 6 h 8"/>
                <a:gd name="T32" fmla="*/ 12 w 36"/>
                <a:gd name="T33" fmla="*/ 5 h 8"/>
                <a:gd name="T34" fmla="*/ 12 w 36"/>
                <a:gd name="T35" fmla="*/ 5 h 8"/>
                <a:gd name="T36" fmla="*/ 14 w 36"/>
                <a:gd name="T37" fmla="*/ 5 h 8"/>
                <a:gd name="T38" fmla="*/ 14 w 36"/>
                <a:gd name="T39" fmla="*/ 5 h 8"/>
                <a:gd name="T40" fmla="*/ 15 w 36"/>
                <a:gd name="T41" fmla="*/ 5 h 8"/>
                <a:gd name="T42" fmla="*/ 15 w 36"/>
                <a:gd name="T43" fmla="*/ 5 h 8"/>
                <a:gd name="T44" fmla="*/ 17 w 36"/>
                <a:gd name="T45" fmla="*/ 4 h 8"/>
                <a:gd name="T46" fmla="*/ 17 w 36"/>
                <a:gd name="T47" fmla="*/ 4 h 8"/>
                <a:gd name="T48" fmla="*/ 18 w 36"/>
                <a:gd name="T49" fmla="*/ 4 h 8"/>
                <a:gd name="T50" fmla="*/ 18 w 36"/>
                <a:gd name="T51" fmla="*/ 4 h 8"/>
                <a:gd name="T52" fmla="*/ 20 w 36"/>
                <a:gd name="T53" fmla="*/ 4 h 8"/>
                <a:gd name="T54" fmla="*/ 20 w 36"/>
                <a:gd name="T55" fmla="*/ 4 h 8"/>
                <a:gd name="T56" fmla="*/ 21 w 36"/>
                <a:gd name="T57" fmla="*/ 3 h 8"/>
                <a:gd name="T58" fmla="*/ 21 w 36"/>
                <a:gd name="T59" fmla="*/ 3 h 8"/>
                <a:gd name="T60" fmla="*/ 23 w 36"/>
                <a:gd name="T61" fmla="*/ 3 h 8"/>
                <a:gd name="T62" fmla="*/ 23 w 36"/>
                <a:gd name="T63" fmla="*/ 3 h 8"/>
                <a:gd name="T64" fmla="*/ 24 w 36"/>
                <a:gd name="T65" fmla="*/ 3 h 8"/>
                <a:gd name="T66" fmla="*/ 24 w 36"/>
                <a:gd name="T67" fmla="*/ 3 h 8"/>
                <a:gd name="T68" fmla="*/ 26 w 36"/>
                <a:gd name="T69" fmla="*/ 3 h 8"/>
                <a:gd name="T70" fmla="*/ 26 w 36"/>
                <a:gd name="T71" fmla="*/ 3 h 8"/>
                <a:gd name="T72" fmla="*/ 27 w 36"/>
                <a:gd name="T73" fmla="*/ 2 h 8"/>
                <a:gd name="T74" fmla="*/ 27 w 36"/>
                <a:gd name="T75" fmla="*/ 2 h 8"/>
                <a:gd name="T76" fmla="*/ 29 w 36"/>
                <a:gd name="T77" fmla="*/ 2 h 8"/>
                <a:gd name="T78" fmla="*/ 29 w 36"/>
                <a:gd name="T79" fmla="*/ 2 h 8"/>
                <a:gd name="T80" fmla="*/ 30 w 36"/>
                <a:gd name="T81" fmla="*/ 1 h 8"/>
                <a:gd name="T82" fmla="*/ 30 w 36"/>
                <a:gd name="T83" fmla="*/ 1 h 8"/>
                <a:gd name="T84" fmla="*/ 32 w 36"/>
                <a:gd name="T85" fmla="*/ 1 h 8"/>
                <a:gd name="T86" fmla="*/ 32 w 36"/>
                <a:gd name="T87" fmla="*/ 1 h 8"/>
                <a:gd name="T88" fmla="*/ 33 w 36"/>
                <a:gd name="T89" fmla="*/ 1 h 8"/>
                <a:gd name="T90" fmla="*/ 33 w 36"/>
                <a:gd name="T91" fmla="*/ 1 h 8"/>
                <a:gd name="T92" fmla="*/ 35 w 36"/>
                <a:gd name="T93" fmla="*/ 0 h 8"/>
                <a:gd name="T94" fmla="*/ 35 w 36"/>
                <a:gd name="T95" fmla="*/ 0 h 8"/>
                <a:gd name="T96" fmla="*/ 36 w 36"/>
                <a:gd name="T97" fmla="*/ 0 h 8"/>
                <a:gd name="T98" fmla="*/ 36 w 36"/>
                <a:gd name="T9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8">
                  <a:moveTo>
                    <a:pt x="0" y="8"/>
                  </a:moveTo>
                  <a:lnTo>
                    <a:pt x="0" y="8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2" name="Freeform 2242"/>
            <p:cNvSpPr>
              <a:spLocks/>
            </p:cNvSpPr>
            <p:nvPr/>
          </p:nvSpPr>
          <p:spPr bwMode="auto">
            <a:xfrm>
              <a:off x="3849027" y="-3414657"/>
              <a:ext cx="49066" cy="11622"/>
            </a:xfrm>
            <a:custGeom>
              <a:avLst/>
              <a:gdLst>
                <a:gd name="T0" fmla="*/ 0 w 38"/>
                <a:gd name="T1" fmla="*/ 9 h 9"/>
                <a:gd name="T2" fmla="*/ 2 w 38"/>
                <a:gd name="T3" fmla="*/ 9 h 9"/>
                <a:gd name="T4" fmla="*/ 2 w 38"/>
                <a:gd name="T5" fmla="*/ 9 h 9"/>
                <a:gd name="T6" fmla="*/ 3 w 38"/>
                <a:gd name="T7" fmla="*/ 9 h 9"/>
                <a:gd name="T8" fmla="*/ 3 w 38"/>
                <a:gd name="T9" fmla="*/ 9 h 9"/>
                <a:gd name="T10" fmla="*/ 5 w 38"/>
                <a:gd name="T11" fmla="*/ 8 h 9"/>
                <a:gd name="T12" fmla="*/ 5 w 38"/>
                <a:gd name="T13" fmla="*/ 8 h 9"/>
                <a:gd name="T14" fmla="*/ 6 w 38"/>
                <a:gd name="T15" fmla="*/ 8 h 9"/>
                <a:gd name="T16" fmla="*/ 6 w 38"/>
                <a:gd name="T17" fmla="*/ 8 h 9"/>
                <a:gd name="T18" fmla="*/ 8 w 38"/>
                <a:gd name="T19" fmla="*/ 7 h 9"/>
                <a:gd name="T20" fmla="*/ 8 w 38"/>
                <a:gd name="T21" fmla="*/ 7 h 9"/>
                <a:gd name="T22" fmla="*/ 9 w 38"/>
                <a:gd name="T23" fmla="*/ 7 h 9"/>
                <a:gd name="T24" fmla="*/ 9 w 38"/>
                <a:gd name="T25" fmla="*/ 7 h 9"/>
                <a:gd name="T26" fmla="*/ 11 w 38"/>
                <a:gd name="T27" fmla="*/ 7 h 9"/>
                <a:gd name="T28" fmla="*/ 11 w 38"/>
                <a:gd name="T29" fmla="*/ 7 h 9"/>
                <a:gd name="T30" fmla="*/ 12 w 38"/>
                <a:gd name="T31" fmla="*/ 6 h 9"/>
                <a:gd name="T32" fmla="*/ 12 w 38"/>
                <a:gd name="T33" fmla="*/ 6 h 9"/>
                <a:gd name="T34" fmla="*/ 14 w 38"/>
                <a:gd name="T35" fmla="*/ 6 h 9"/>
                <a:gd name="T36" fmla="*/ 14 w 38"/>
                <a:gd name="T37" fmla="*/ 6 h 9"/>
                <a:gd name="T38" fmla="*/ 15 w 38"/>
                <a:gd name="T39" fmla="*/ 6 h 9"/>
                <a:gd name="T40" fmla="*/ 15 w 38"/>
                <a:gd name="T41" fmla="*/ 6 h 9"/>
                <a:gd name="T42" fmla="*/ 17 w 38"/>
                <a:gd name="T43" fmla="*/ 6 h 9"/>
                <a:gd name="T44" fmla="*/ 17 w 38"/>
                <a:gd name="T45" fmla="*/ 6 h 9"/>
                <a:gd name="T46" fmla="*/ 18 w 38"/>
                <a:gd name="T47" fmla="*/ 5 h 9"/>
                <a:gd name="T48" fmla="*/ 18 w 38"/>
                <a:gd name="T49" fmla="*/ 5 h 9"/>
                <a:gd name="T50" fmla="*/ 20 w 38"/>
                <a:gd name="T51" fmla="*/ 5 h 9"/>
                <a:gd name="T52" fmla="*/ 20 w 38"/>
                <a:gd name="T53" fmla="*/ 5 h 9"/>
                <a:gd name="T54" fmla="*/ 21 w 38"/>
                <a:gd name="T55" fmla="*/ 4 h 9"/>
                <a:gd name="T56" fmla="*/ 21 w 38"/>
                <a:gd name="T57" fmla="*/ 4 h 9"/>
                <a:gd name="T58" fmla="*/ 23 w 38"/>
                <a:gd name="T59" fmla="*/ 4 h 9"/>
                <a:gd name="T60" fmla="*/ 23 w 38"/>
                <a:gd name="T61" fmla="*/ 4 h 9"/>
                <a:gd name="T62" fmla="*/ 24 w 38"/>
                <a:gd name="T63" fmla="*/ 4 h 9"/>
                <a:gd name="T64" fmla="*/ 24 w 38"/>
                <a:gd name="T65" fmla="*/ 4 h 9"/>
                <a:gd name="T66" fmla="*/ 26 w 38"/>
                <a:gd name="T67" fmla="*/ 3 h 9"/>
                <a:gd name="T68" fmla="*/ 26 w 38"/>
                <a:gd name="T69" fmla="*/ 3 h 9"/>
                <a:gd name="T70" fmla="*/ 27 w 38"/>
                <a:gd name="T71" fmla="*/ 3 h 9"/>
                <a:gd name="T72" fmla="*/ 27 w 38"/>
                <a:gd name="T73" fmla="*/ 3 h 9"/>
                <a:gd name="T74" fmla="*/ 29 w 38"/>
                <a:gd name="T75" fmla="*/ 3 h 9"/>
                <a:gd name="T76" fmla="*/ 29 w 38"/>
                <a:gd name="T77" fmla="*/ 3 h 9"/>
                <a:gd name="T78" fmla="*/ 30 w 38"/>
                <a:gd name="T79" fmla="*/ 2 h 9"/>
                <a:gd name="T80" fmla="*/ 30 w 38"/>
                <a:gd name="T81" fmla="*/ 2 h 9"/>
                <a:gd name="T82" fmla="*/ 32 w 38"/>
                <a:gd name="T83" fmla="*/ 2 h 9"/>
                <a:gd name="T84" fmla="*/ 32 w 38"/>
                <a:gd name="T85" fmla="*/ 2 h 9"/>
                <a:gd name="T86" fmla="*/ 33 w 38"/>
                <a:gd name="T87" fmla="*/ 1 h 9"/>
                <a:gd name="T88" fmla="*/ 33 w 38"/>
                <a:gd name="T89" fmla="*/ 1 h 9"/>
                <a:gd name="T90" fmla="*/ 35 w 38"/>
                <a:gd name="T91" fmla="*/ 1 h 9"/>
                <a:gd name="T92" fmla="*/ 35 w 38"/>
                <a:gd name="T93" fmla="*/ 1 h 9"/>
                <a:gd name="T94" fmla="*/ 36 w 38"/>
                <a:gd name="T95" fmla="*/ 1 h 9"/>
                <a:gd name="T96" fmla="*/ 36 w 38"/>
                <a:gd name="T97" fmla="*/ 1 h 9"/>
                <a:gd name="T98" fmla="*/ 38 w 38"/>
                <a:gd name="T9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9">
                  <a:moveTo>
                    <a:pt x="0" y="9"/>
                  </a:moveTo>
                  <a:lnTo>
                    <a:pt x="2" y="9"/>
                  </a:lnTo>
                  <a:lnTo>
                    <a:pt x="2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3" name="Freeform 2243"/>
            <p:cNvSpPr>
              <a:spLocks/>
            </p:cNvSpPr>
            <p:nvPr/>
          </p:nvSpPr>
          <p:spPr bwMode="auto">
            <a:xfrm>
              <a:off x="3898093" y="-3426280"/>
              <a:ext cx="46484" cy="11622"/>
            </a:xfrm>
            <a:custGeom>
              <a:avLst/>
              <a:gdLst>
                <a:gd name="T0" fmla="*/ 0 w 36"/>
                <a:gd name="T1" fmla="*/ 9 h 9"/>
                <a:gd name="T2" fmla="*/ 0 w 36"/>
                <a:gd name="T3" fmla="*/ 9 h 9"/>
                <a:gd name="T4" fmla="*/ 1 w 36"/>
                <a:gd name="T5" fmla="*/ 9 h 9"/>
                <a:gd name="T6" fmla="*/ 1 w 36"/>
                <a:gd name="T7" fmla="*/ 9 h 9"/>
                <a:gd name="T8" fmla="*/ 3 w 36"/>
                <a:gd name="T9" fmla="*/ 9 h 9"/>
                <a:gd name="T10" fmla="*/ 3 w 36"/>
                <a:gd name="T11" fmla="*/ 9 h 9"/>
                <a:gd name="T12" fmla="*/ 4 w 36"/>
                <a:gd name="T13" fmla="*/ 9 h 9"/>
                <a:gd name="T14" fmla="*/ 4 w 36"/>
                <a:gd name="T15" fmla="*/ 9 h 9"/>
                <a:gd name="T16" fmla="*/ 6 w 36"/>
                <a:gd name="T17" fmla="*/ 8 h 9"/>
                <a:gd name="T18" fmla="*/ 6 w 36"/>
                <a:gd name="T19" fmla="*/ 8 h 9"/>
                <a:gd name="T20" fmla="*/ 7 w 36"/>
                <a:gd name="T21" fmla="*/ 8 h 9"/>
                <a:gd name="T22" fmla="*/ 7 w 36"/>
                <a:gd name="T23" fmla="*/ 8 h 9"/>
                <a:gd name="T24" fmla="*/ 9 w 36"/>
                <a:gd name="T25" fmla="*/ 7 h 9"/>
                <a:gd name="T26" fmla="*/ 9 w 36"/>
                <a:gd name="T27" fmla="*/ 7 h 9"/>
                <a:gd name="T28" fmla="*/ 10 w 36"/>
                <a:gd name="T29" fmla="*/ 7 h 9"/>
                <a:gd name="T30" fmla="*/ 10 w 36"/>
                <a:gd name="T31" fmla="*/ 7 h 9"/>
                <a:gd name="T32" fmla="*/ 12 w 36"/>
                <a:gd name="T33" fmla="*/ 7 h 9"/>
                <a:gd name="T34" fmla="*/ 12 w 36"/>
                <a:gd name="T35" fmla="*/ 7 h 9"/>
                <a:gd name="T36" fmla="*/ 13 w 36"/>
                <a:gd name="T37" fmla="*/ 6 h 9"/>
                <a:gd name="T38" fmla="*/ 13 w 36"/>
                <a:gd name="T39" fmla="*/ 6 h 9"/>
                <a:gd name="T40" fmla="*/ 15 w 36"/>
                <a:gd name="T41" fmla="*/ 6 h 9"/>
                <a:gd name="T42" fmla="*/ 15 w 36"/>
                <a:gd name="T43" fmla="*/ 6 h 9"/>
                <a:gd name="T44" fmla="*/ 16 w 36"/>
                <a:gd name="T45" fmla="*/ 6 h 9"/>
                <a:gd name="T46" fmla="*/ 16 w 36"/>
                <a:gd name="T47" fmla="*/ 6 h 9"/>
                <a:gd name="T48" fmla="*/ 18 w 36"/>
                <a:gd name="T49" fmla="*/ 5 h 9"/>
                <a:gd name="T50" fmla="*/ 18 w 36"/>
                <a:gd name="T51" fmla="*/ 5 h 9"/>
                <a:gd name="T52" fmla="*/ 19 w 36"/>
                <a:gd name="T53" fmla="*/ 5 h 9"/>
                <a:gd name="T54" fmla="*/ 19 w 36"/>
                <a:gd name="T55" fmla="*/ 5 h 9"/>
                <a:gd name="T56" fmla="*/ 21 w 36"/>
                <a:gd name="T57" fmla="*/ 4 h 9"/>
                <a:gd name="T58" fmla="*/ 21 w 36"/>
                <a:gd name="T59" fmla="*/ 4 h 9"/>
                <a:gd name="T60" fmla="*/ 22 w 36"/>
                <a:gd name="T61" fmla="*/ 4 h 9"/>
                <a:gd name="T62" fmla="*/ 22 w 36"/>
                <a:gd name="T63" fmla="*/ 4 h 9"/>
                <a:gd name="T64" fmla="*/ 24 w 36"/>
                <a:gd name="T65" fmla="*/ 4 h 9"/>
                <a:gd name="T66" fmla="*/ 24 w 36"/>
                <a:gd name="T67" fmla="*/ 4 h 9"/>
                <a:gd name="T68" fmla="*/ 25 w 36"/>
                <a:gd name="T69" fmla="*/ 3 h 9"/>
                <a:gd name="T70" fmla="*/ 25 w 36"/>
                <a:gd name="T71" fmla="*/ 3 h 9"/>
                <a:gd name="T72" fmla="*/ 27 w 36"/>
                <a:gd name="T73" fmla="*/ 3 h 9"/>
                <a:gd name="T74" fmla="*/ 27 w 36"/>
                <a:gd name="T75" fmla="*/ 3 h 9"/>
                <a:gd name="T76" fmla="*/ 28 w 36"/>
                <a:gd name="T77" fmla="*/ 3 h 9"/>
                <a:gd name="T78" fmla="*/ 28 w 36"/>
                <a:gd name="T79" fmla="*/ 2 h 9"/>
                <a:gd name="T80" fmla="*/ 30 w 36"/>
                <a:gd name="T81" fmla="*/ 2 h 9"/>
                <a:gd name="T82" fmla="*/ 30 w 36"/>
                <a:gd name="T83" fmla="*/ 2 h 9"/>
                <a:gd name="T84" fmla="*/ 31 w 36"/>
                <a:gd name="T85" fmla="*/ 1 h 9"/>
                <a:gd name="T86" fmla="*/ 31 w 36"/>
                <a:gd name="T87" fmla="*/ 1 h 9"/>
                <a:gd name="T88" fmla="*/ 33 w 36"/>
                <a:gd name="T89" fmla="*/ 1 h 9"/>
                <a:gd name="T90" fmla="*/ 33 w 36"/>
                <a:gd name="T91" fmla="*/ 1 h 9"/>
                <a:gd name="T92" fmla="*/ 34 w 36"/>
                <a:gd name="T93" fmla="*/ 1 h 9"/>
                <a:gd name="T94" fmla="*/ 34 w 36"/>
                <a:gd name="T95" fmla="*/ 1 h 9"/>
                <a:gd name="T96" fmla="*/ 36 w 36"/>
                <a:gd name="T97" fmla="*/ 0 h 9"/>
                <a:gd name="T98" fmla="*/ 36 w 36"/>
                <a:gd name="T9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9">
                  <a:moveTo>
                    <a:pt x="0" y="9"/>
                  </a:moveTo>
                  <a:lnTo>
                    <a:pt x="0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9" y="7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4" name="Freeform 2244"/>
            <p:cNvSpPr>
              <a:spLocks/>
            </p:cNvSpPr>
            <p:nvPr/>
          </p:nvSpPr>
          <p:spPr bwMode="auto">
            <a:xfrm>
              <a:off x="3944577" y="-3439192"/>
              <a:ext cx="47776" cy="12913"/>
            </a:xfrm>
            <a:custGeom>
              <a:avLst/>
              <a:gdLst>
                <a:gd name="T0" fmla="*/ 0 w 37"/>
                <a:gd name="T1" fmla="*/ 10 h 10"/>
                <a:gd name="T2" fmla="*/ 1 w 37"/>
                <a:gd name="T3" fmla="*/ 10 h 10"/>
                <a:gd name="T4" fmla="*/ 1 w 37"/>
                <a:gd name="T5" fmla="*/ 10 h 10"/>
                <a:gd name="T6" fmla="*/ 3 w 37"/>
                <a:gd name="T7" fmla="*/ 10 h 10"/>
                <a:gd name="T8" fmla="*/ 3 w 37"/>
                <a:gd name="T9" fmla="*/ 10 h 10"/>
                <a:gd name="T10" fmla="*/ 4 w 37"/>
                <a:gd name="T11" fmla="*/ 9 h 10"/>
                <a:gd name="T12" fmla="*/ 4 w 37"/>
                <a:gd name="T13" fmla="*/ 9 h 10"/>
                <a:gd name="T14" fmla="*/ 6 w 37"/>
                <a:gd name="T15" fmla="*/ 9 h 10"/>
                <a:gd name="T16" fmla="*/ 6 w 37"/>
                <a:gd name="T17" fmla="*/ 9 h 10"/>
                <a:gd name="T18" fmla="*/ 7 w 37"/>
                <a:gd name="T19" fmla="*/ 8 h 10"/>
                <a:gd name="T20" fmla="*/ 7 w 37"/>
                <a:gd name="T21" fmla="*/ 8 h 10"/>
                <a:gd name="T22" fmla="*/ 9 w 37"/>
                <a:gd name="T23" fmla="*/ 8 h 10"/>
                <a:gd name="T24" fmla="*/ 9 w 37"/>
                <a:gd name="T25" fmla="*/ 8 h 10"/>
                <a:gd name="T26" fmla="*/ 10 w 37"/>
                <a:gd name="T27" fmla="*/ 8 h 10"/>
                <a:gd name="T28" fmla="*/ 10 w 37"/>
                <a:gd name="T29" fmla="*/ 8 h 10"/>
                <a:gd name="T30" fmla="*/ 12 w 37"/>
                <a:gd name="T31" fmla="*/ 7 h 10"/>
                <a:gd name="T32" fmla="*/ 12 w 37"/>
                <a:gd name="T33" fmla="*/ 7 h 10"/>
                <a:gd name="T34" fmla="*/ 13 w 37"/>
                <a:gd name="T35" fmla="*/ 7 h 10"/>
                <a:gd name="T36" fmla="*/ 13 w 37"/>
                <a:gd name="T37" fmla="*/ 7 h 10"/>
                <a:gd name="T38" fmla="*/ 15 w 37"/>
                <a:gd name="T39" fmla="*/ 7 h 10"/>
                <a:gd name="T40" fmla="*/ 15 w 37"/>
                <a:gd name="T41" fmla="*/ 7 h 10"/>
                <a:gd name="T42" fmla="*/ 16 w 37"/>
                <a:gd name="T43" fmla="*/ 6 h 10"/>
                <a:gd name="T44" fmla="*/ 16 w 37"/>
                <a:gd name="T45" fmla="*/ 6 h 10"/>
                <a:gd name="T46" fmla="*/ 18 w 37"/>
                <a:gd name="T47" fmla="*/ 6 h 10"/>
                <a:gd name="T48" fmla="*/ 18 w 37"/>
                <a:gd name="T49" fmla="*/ 5 h 10"/>
                <a:gd name="T50" fmla="*/ 19 w 37"/>
                <a:gd name="T51" fmla="*/ 5 h 10"/>
                <a:gd name="T52" fmla="*/ 19 w 37"/>
                <a:gd name="T53" fmla="*/ 5 h 10"/>
                <a:gd name="T54" fmla="*/ 21 w 37"/>
                <a:gd name="T55" fmla="*/ 5 h 10"/>
                <a:gd name="T56" fmla="*/ 21 w 37"/>
                <a:gd name="T57" fmla="*/ 5 h 10"/>
                <a:gd name="T58" fmla="*/ 22 w 37"/>
                <a:gd name="T59" fmla="*/ 4 h 10"/>
                <a:gd name="T60" fmla="*/ 22 w 37"/>
                <a:gd name="T61" fmla="*/ 4 h 10"/>
                <a:gd name="T62" fmla="*/ 24 w 37"/>
                <a:gd name="T63" fmla="*/ 4 h 10"/>
                <a:gd name="T64" fmla="*/ 24 w 37"/>
                <a:gd name="T65" fmla="*/ 4 h 10"/>
                <a:gd name="T66" fmla="*/ 25 w 37"/>
                <a:gd name="T67" fmla="*/ 4 h 10"/>
                <a:gd name="T68" fmla="*/ 25 w 37"/>
                <a:gd name="T69" fmla="*/ 4 h 10"/>
                <a:gd name="T70" fmla="*/ 27 w 37"/>
                <a:gd name="T71" fmla="*/ 3 h 10"/>
                <a:gd name="T72" fmla="*/ 27 w 37"/>
                <a:gd name="T73" fmla="*/ 3 h 10"/>
                <a:gd name="T74" fmla="*/ 28 w 37"/>
                <a:gd name="T75" fmla="*/ 3 h 10"/>
                <a:gd name="T76" fmla="*/ 28 w 37"/>
                <a:gd name="T77" fmla="*/ 3 h 10"/>
                <a:gd name="T78" fmla="*/ 30 w 37"/>
                <a:gd name="T79" fmla="*/ 2 h 10"/>
                <a:gd name="T80" fmla="*/ 30 w 37"/>
                <a:gd name="T81" fmla="*/ 2 h 10"/>
                <a:gd name="T82" fmla="*/ 31 w 37"/>
                <a:gd name="T83" fmla="*/ 2 h 10"/>
                <a:gd name="T84" fmla="*/ 31 w 37"/>
                <a:gd name="T85" fmla="*/ 2 h 10"/>
                <a:gd name="T86" fmla="*/ 33 w 37"/>
                <a:gd name="T87" fmla="*/ 1 h 10"/>
                <a:gd name="T88" fmla="*/ 33 w 37"/>
                <a:gd name="T89" fmla="*/ 1 h 10"/>
                <a:gd name="T90" fmla="*/ 34 w 37"/>
                <a:gd name="T91" fmla="*/ 1 h 10"/>
                <a:gd name="T92" fmla="*/ 34 w 37"/>
                <a:gd name="T93" fmla="*/ 1 h 10"/>
                <a:gd name="T94" fmla="*/ 36 w 37"/>
                <a:gd name="T95" fmla="*/ 1 h 10"/>
                <a:gd name="T96" fmla="*/ 36 w 37"/>
                <a:gd name="T97" fmla="*/ 1 h 10"/>
                <a:gd name="T98" fmla="*/ 37 w 37"/>
                <a:gd name="T9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0">
                  <a:moveTo>
                    <a:pt x="0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5" name="Freeform 2245"/>
            <p:cNvSpPr>
              <a:spLocks/>
            </p:cNvSpPr>
            <p:nvPr/>
          </p:nvSpPr>
          <p:spPr bwMode="auto">
            <a:xfrm>
              <a:off x="3992352" y="-3452105"/>
              <a:ext cx="46484" cy="12913"/>
            </a:xfrm>
            <a:custGeom>
              <a:avLst/>
              <a:gdLst>
                <a:gd name="T0" fmla="*/ 0 w 36"/>
                <a:gd name="T1" fmla="*/ 10 h 10"/>
                <a:gd name="T2" fmla="*/ 0 w 36"/>
                <a:gd name="T3" fmla="*/ 10 h 10"/>
                <a:gd name="T4" fmla="*/ 2 w 36"/>
                <a:gd name="T5" fmla="*/ 10 h 10"/>
                <a:gd name="T6" fmla="*/ 2 w 36"/>
                <a:gd name="T7" fmla="*/ 10 h 10"/>
                <a:gd name="T8" fmla="*/ 3 w 36"/>
                <a:gd name="T9" fmla="*/ 9 h 10"/>
                <a:gd name="T10" fmla="*/ 3 w 36"/>
                <a:gd name="T11" fmla="*/ 9 h 10"/>
                <a:gd name="T12" fmla="*/ 5 w 36"/>
                <a:gd name="T13" fmla="*/ 9 h 10"/>
                <a:gd name="T14" fmla="*/ 5 w 36"/>
                <a:gd name="T15" fmla="*/ 9 h 10"/>
                <a:gd name="T16" fmla="*/ 6 w 36"/>
                <a:gd name="T17" fmla="*/ 8 h 10"/>
                <a:gd name="T18" fmla="*/ 6 w 36"/>
                <a:gd name="T19" fmla="*/ 8 h 10"/>
                <a:gd name="T20" fmla="*/ 8 w 36"/>
                <a:gd name="T21" fmla="*/ 8 h 10"/>
                <a:gd name="T22" fmla="*/ 8 w 36"/>
                <a:gd name="T23" fmla="*/ 8 h 10"/>
                <a:gd name="T24" fmla="*/ 9 w 36"/>
                <a:gd name="T25" fmla="*/ 8 h 10"/>
                <a:gd name="T26" fmla="*/ 9 w 36"/>
                <a:gd name="T27" fmla="*/ 8 h 10"/>
                <a:gd name="T28" fmla="*/ 11 w 36"/>
                <a:gd name="T29" fmla="*/ 7 h 10"/>
                <a:gd name="T30" fmla="*/ 11 w 36"/>
                <a:gd name="T31" fmla="*/ 7 h 10"/>
                <a:gd name="T32" fmla="*/ 12 w 36"/>
                <a:gd name="T33" fmla="*/ 7 h 10"/>
                <a:gd name="T34" fmla="*/ 12 w 36"/>
                <a:gd name="T35" fmla="*/ 7 h 10"/>
                <a:gd name="T36" fmla="*/ 14 w 36"/>
                <a:gd name="T37" fmla="*/ 6 h 10"/>
                <a:gd name="T38" fmla="*/ 14 w 36"/>
                <a:gd name="T39" fmla="*/ 6 h 10"/>
                <a:gd name="T40" fmla="*/ 15 w 36"/>
                <a:gd name="T41" fmla="*/ 6 h 10"/>
                <a:gd name="T42" fmla="*/ 15 w 36"/>
                <a:gd name="T43" fmla="*/ 6 h 10"/>
                <a:gd name="T44" fmla="*/ 17 w 36"/>
                <a:gd name="T45" fmla="*/ 5 h 10"/>
                <a:gd name="T46" fmla="*/ 17 w 36"/>
                <a:gd name="T47" fmla="*/ 5 h 10"/>
                <a:gd name="T48" fmla="*/ 18 w 36"/>
                <a:gd name="T49" fmla="*/ 5 h 10"/>
                <a:gd name="T50" fmla="*/ 18 w 36"/>
                <a:gd name="T51" fmla="*/ 5 h 10"/>
                <a:gd name="T52" fmla="*/ 20 w 36"/>
                <a:gd name="T53" fmla="*/ 5 h 10"/>
                <a:gd name="T54" fmla="*/ 20 w 36"/>
                <a:gd name="T55" fmla="*/ 5 h 10"/>
                <a:gd name="T56" fmla="*/ 21 w 36"/>
                <a:gd name="T57" fmla="*/ 4 h 10"/>
                <a:gd name="T58" fmla="*/ 21 w 36"/>
                <a:gd name="T59" fmla="*/ 4 h 10"/>
                <a:gd name="T60" fmla="*/ 23 w 36"/>
                <a:gd name="T61" fmla="*/ 4 h 10"/>
                <a:gd name="T62" fmla="*/ 23 w 36"/>
                <a:gd name="T63" fmla="*/ 3 h 10"/>
                <a:gd name="T64" fmla="*/ 24 w 36"/>
                <a:gd name="T65" fmla="*/ 3 h 10"/>
                <a:gd name="T66" fmla="*/ 24 w 36"/>
                <a:gd name="T67" fmla="*/ 3 h 10"/>
                <a:gd name="T68" fmla="*/ 26 w 36"/>
                <a:gd name="T69" fmla="*/ 3 h 10"/>
                <a:gd name="T70" fmla="*/ 26 w 36"/>
                <a:gd name="T71" fmla="*/ 3 h 10"/>
                <a:gd name="T72" fmla="*/ 27 w 36"/>
                <a:gd name="T73" fmla="*/ 2 h 10"/>
                <a:gd name="T74" fmla="*/ 27 w 36"/>
                <a:gd name="T75" fmla="*/ 2 h 10"/>
                <a:gd name="T76" fmla="*/ 29 w 36"/>
                <a:gd name="T77" fmla="*/ 2 h 10"/>
                <a:gd name="T78" fmla="*/ 29 w 36"/>
                <a:gd name="T79" fmla="*/ 2 h 10"/>
                <a:gd name="T80" fmla="*/ 30 w 36"/>
                <a:gd name="T81" fmla="*/ 2 h 10"/>
                <a:gd name="T82" fmla="*/ 30 w 36"/>
                <a:gd name="T83" fmla="*/ 1 h 10"/>
                <a:gd name="T84" fmla="*/ 32 w 36"/>
                <a:gd name="T85" fmla="*/ 1 h 10"/>
                <a:gd name="T86" fmla="*/ 32 w 36"/>
                <a:gd name="T87" fmla="*/ 1 h 10"/>
                <a:gd name="T88" fmla="*/ 33 w 36"/>
                <a:gd name="T89" fmla="*/ 0 h 10"/>
                <a:gd name="T90" fmla="*/ 33 w 36"/>
                <a:gd name="T91" fmla="*/ 0 h 10"/>
                <a:gd name="T92" fmla="*/ 35 w 36"/>
                <a:gd name="T93" fmla="*/ 0 h 10"/>
                <a:gd name="T94" fmla="*/ 35 w 36"/>
                <a:gd name="T95" fmla="*/ 0 h 10"/>
                <a:gd name="T96" fmla="*/ 36 w 36"/>
                <a:gd name="T97" fmla="*/ 0 h 10"/>
                <a:gd name="T98" fmla="*/ 36 w 36"/>
                <a:gd name="T9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0">
                  <a:moveTo>
                    <a:pt x="0" y="10"/>
                  </a:move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3" y="9"/>
                  </a:lnTo>
                  <a:lnTo>
                    <a:pt x="3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6" name="Freeform 2246"/>
            <p:cNvSpPr>
              <a:spLocks/>
            </p:cNvSpPr>
            <p:nvPr/>
          </p:nvSpPr>
          <p:spPr bwMode="auto">
            <a:xfrm>
              <a:off x="4038837" y="-3467602"/>
              <a:ext cx="49066" cy="15496"/>
            </a:xfrm>
            <a:custGeom>
              <a:avLst/>
              <a:gdLst>
                <a:gd name="T0" fmla="*/ 0 w 38"/>
                <a:gd name="T1" fmla="*/ 12 h 12"/>
                <a:gd name="T2" fmla="*/ 2 w 38"/>
                <a:gd name="T3" fmla="*/ 11 h 12"/>
                <a:gd name="T4" fmla="*/ 2 w 38"/>
                <a:gd name="T5" fmla="*/ 11 h 12"/>
                <a:gd name="T6" fmla="*/ 3 w 38"/>
                <a:gd name="T7" fmla="*/ 11 h 12"/>
                <a:gd name="T8" fmla="*/ 3 w 38"/>
                <a:gd name="T9" fmla="*/ 11 h 12"/>
                <a:gd name="T10" fmla="*/ 5 w 38"/>
                <a:gd name="T11" fmla="*/ 10 h 12"/>
                <a:gd name="T12" fmla="*/ 5 w 38"/>
                <a:gd name="T13" fmla="*/ 10 h 12"/>
                <a:gd name="T14" fmla="*/ 6 w 38"/>
                <a:gd name="T15" fmla="*/ 10 h 12"/>
                <a:gd name="T16" fmla="*/ 6 w 38"/>
                <a:gd name="T17" fmla="*/ 10 h 12"/>
                <a:gd name="T18" fmla="*/ 8 w 38"/>
                <a:gd name="T19" fmla="*/ 9 h 12"/>
                <a:gd name="T20" fmla="*/ 8 w 38"/>
                <a:gd name="T21" fmla="*/ 9 h 12"/>
                <a:gd name="T22" fmla="*/ 9 w 38"/>
                <a:gd name="T23" fmla="*/ 9 h 12"/>
                <a:gd name="T24" fmla="*/ 9 w 38"/>
                <a:gd name="T25" fmla="*/ 9 h 12"/>
                <a:gd name="T26" fmla="*/ 11 w 38"/>
                <a:gd name="T27" fmla="*/ 8 h 12"/>
                <a:gd name="T28" fmla="*/ 11 w 38"/>
                <a:gd name="T29" fmla="*/ 8 h 12"/>
                <a:gd name="T30" fmla="*/ 12 w 38"/>
                <a:gd name="T31" fmla="*/ 8 h 12"/>
                <a:gd name="T32" fmla="*/ 12 w 38"/>
                <a:gd name="T33" fmla="*/ 8 h 12"/>
                <a:gd name="T34" fmla="*/ 14 w 38"/>
                <a:gd name="T35" fmla="*/ 7 h 12"/>
                <a:gd name="T36" fmla="*/ 14 w 38"/>
                <a:gd name="T37" fmla="*/ 7 h 12"/>
                <a:gd name="T38" fmla="*/ 15 w 38"/>
                <a:gd name="T39" fmla="*/ 7 h 12"/>
                <a:gd name="T40" fmla="*/ 15 w 38"/>
                <a:gd name="T41" fmla="*/ 7 h 12"/>
                <a:gd name="T42" fmla="*/ 17 w 38"/>
                <a:gd name="T43" fmla="*/ 6 h 12"/>
                <a:gd name="T44" fmla="*/ 17 w 38"/>
                <a:gd name="T45" fmla="*/ 6 h 12"/>
                <a:gd name="T46" fmla="*/ 18 w 38"/>
                <a:gd name="T47" fmla="*/ 6 h 12"/>
                <a:gd name="T48" fmla="*/ 18 w 38"/>
                <a:gd name="T49" fmla="*/ 6 h 12"/>
                <a:gd name="T50" fmla="*/ 20 w 38"/>
                <a:gd name="T51" fmla="*/ 5 h 12"/>
                <a:gd name="T52" fmla="*/ 20 w 38"/>
                <a:gd name="T53" fmla="*/ 5 h 12"/>
                <a:gd name="T54" fmla="*/ 21 w 38"/>
                <a:gd name="T55" fmla="*/ 5 h 12"/>
                <a:gd name="T56" fmla="*/ 21 w 38"/>
                <a:gd name="T57" fmla="*/ 5 h 12"/>
                <a:gd name="T58" fmla="*/ 23 w 38"/>
                <a:gd name="T59" fmla="*/ 5 h 12"/>
                <a:gd name="T60" fmla="*/ 23 w 38"/>
                <a:gd name="T61" fmla="*/ 5 h 12"/>
                <a:gd name="T62" fmla="*/ 24 w 38"/>
                <a:gd name="T63" fmla="*/ 4 h 12"/>
                <a:gd name="T64" fmla="*/ 24 w 38"/>
                <a:gd name="T65" fmla="*/ 4 h 12"/>
                <a:gd name="T66" fmla="*/ 26 w 38"/>
                <a:gd name="T67" fmla="*/ 3 h 12"/>
                <a:gd name="T68" fmla="*/ 26 w 38"/>
                <a:gd name="T69" fmla="*/ 3 h 12"/>
                <a:gd name="T70" fmla="*/ 27 w 38"/>
                <a:gd name="T71" fmla="*/ 3 h 12"/>
                <a:gd name="T72" fmla="*/ 27 w 38"/>
                <a:gd name="T73" fmla="*/ 3 h 12"/>
                <a:gd name="T74" fmla="*/ 29 w 38"/>
                <a:gd name="T75" fmla="*/ 3 h 12"/>
                <a:gd name="T76" fmla="*/ 29 w 38"/>
                <a:gd name="T77" fmla="*/ 3 h 12"/>
                <a:gd name="T78" fmla="*/ 30 w 38"/>
                <a:gd name="T79" fmla="*/ 2 h 12"/>
                <a:gd name="T80" fmla="*/ 30 w 38"/>
                <a:gd name="T81" fmla="*/ 2 h 12"/>
                <a:gd name="T82" fmla="*/ 32 w 38"/>
                <a:gd name="T83" fmla="*/ 2 h 12"/>
                <a:gd name="T84" fmla="*/ 32 w 38"/>
                <a:gd name="T85" fmla="*/ 2 h 12"/>
                <a:gd name="T86" fmla="*/ 33 w 38"/>
                <a:gd name="T87" fmla="*/ 1 h 12"/>
                <a:gd name="T88" fmla="*/ 33 w 38"/>
                <a:gd name="T89" fmla="*/ 1 h 12"/>
                <a:gd name="T90" fmla="*/ 35 w 38"/>
                <a:gd name="T91" fmla="*/ 0 h 12"/>
                <a:gd name="T92" fmla="*/ 35 w 38"/>
                <a:gd name="T93" fmla="*/ 0 h 12"/>
                <a:gd name="T94" fmla="*/ 36 w 38"/>
                <a:gd name="T95" fmla="*/ 0 h 12"/>
                <a:gd name="T96" fmla="*/ 36 w 38"/>
                <a:gd name="T97" fmla="*/ 0 h 12"/>
                <a:gd name="T98" fmla="*/ 38 w 38"/>
                <a:gd name="T9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2">
                  <a:moveTo>
                    <a:pt x="0" y="12"/>
                  </a:moveTo>
                  <a:lnTo>
                    <a:pt x="2" y="11"/>
                  </a:lnTo>
                  <a:lnTo>
                    <a:pt x="2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9"/>
                  </a:lnTo>
                  <a:lnTo>
                    <a:pt x="8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7" name="Freeform 2247"/>
            <p:cNvSpPr>
              <a:spLocks/>
            </p:cNvSpPr>
            <p:nvPr/>
          </p:nvSpPr>
          <p:spPr bwMode="auto">
            <a:xfrm>
              <a:off x="4087903" y="-3484388"/>
              <a:ext cx="46484" cy="16787"/>
            </a:xfrm>
            <a:custGeom>
              <a:avLst/>
              <a:gdLst>
                <a:gd name="T0" fmla="*/ 0 w 36"/>
                <a:gd name="T1" fmla="*/ 13 h 13"/>
                <a:gd name="T2" fmla="*/ 0 w 36"/>
                <a:gd name="T3" fmla="*/ 13 h 13"/>
                <a:gd name="T4" fmla="*/ 1 w 36"/>
                <a:gd name="T5" fmla="*/ 12 h 13"/>
                <a:gd name="T6" fmla="*/ 1 w 36"/>
                <a:gd name="T7" fmla="*/ 12 h 13"/>
                <a:gd name="T8" fmla="*/ 3 w 36"/>
                <a:gd name="T9" fmla="*/ 12 h 13"/>
                <a:gd name="T10" fmla="*/ 3 w 36"/>
                <a:gd name="T11" fmla="*/ 12 h 13"/>
                <a:gd name="T12" fmla="*/ 4 w 36"/>
                <a:gd name="T13" fmla="*/ 11 h 13"/>
                <a:gd name="T14" fmla="*/ 4 w 36"/>
                <a:gd name="T15" fmla="*/ 11 h 13"/>
                <a:gd name="T16" fmla="*/ 6 w 36"/>
                <a:gd name="T17" fmla="*/ 10 h 13"/>
                <a:gd name="T18" fmla="*/ 6 w 36"/>
                <a:gd name="T19" fmla="*/ 10 h 13"/>
                <a:gd name="T20" fmla="*/ 7 w 36"/>
                <a:gd name="T21" fmla="*/ 10 h 13"/>
                <a:gd name="T22" fmla="*/ 7 w 36"/>
                <a:gd name="T23" fmla="*/ 10 h 13"/>
                <a:gd name="T24" fmla="*/ 9 w 36"/>
                <a:gd name="T25" fmla="*/ 10 h 13"/>
                <a:gd name="T26" fmla="*/ 9 w 36"/>
                <a:gd name="T27" fmla="*/ 10 h 13"/>
                <a:gd name="T28" fmla="*/ 10 w 36"/>
                <a:gd name="T29" fmla="*/ 9 h 13"/>
                <a:gd name="T30" fmla="*/ 10 w 36"/>
                <a:gd name="T31" fmla="*/ 9 h 13"/>
                <a:gd name="T32" fmla="*/ 12 w 36"/>
                <a:gd name="T33" fmla="*/ 9 h 13"/>
                <a:gd name="T34" fmla="*/ 12 w 36"/>
                <a:gd name="T35" fmla="*/ 9 h 13"/>
                <a:gd name="T36" fmla="*/ 13 w 36"/>
                <a:gd name="T37" fmla="*/ 8 h 13"/>
                <a:gd name="T38" fmla="*/ 13 w 36"/>
                <a:gd name="T39" fmla="*/ 8 h 13"/>
                <a:gd name="T40" fmla="*/ 15 w 36"/>
                <a:gd name="T41" fmla="*/ 7 h 13"/>
                <a:gd name="T42" fmla="*/ 15 w 36"/>
                <a:gd name="T43" fmla="*/ 7 h 13"/>
                <a:gd name="T44" fmla="*/ 16 w 36"/>
                <a:gd name="T45" fmla="*/ 7 h 13"/>
                <a:gd name="T46" fmla="*/ 16 w 36"/>
                <a:gd name="T47" fmla="*/ 7 h 13"/>
                <a:gd name="T48" fmla="*/ 18 w 36"/>
                <a:gd name="T49" fmla="*/ 7 h 13"/>
                <a:gd name="T50" fmla="*/ 18 w 36"/>
                <a:gd name="T51" fmla="*/ 7 h 13"/>
                <a:gd name="T52" fmla="*/ 19 w 36"/>
                <a:gd name="T53" fmla="*/ 6 h 13"/>
                <a:gd name="T54" fmla="*/ 19 w 36"/>
                <a:gd name="T55" fmla="*/ 6 h 13"/>
                <a:gd name="T56" fmla="*/ 21 w 36"/>
                <a:gd name="T57" fmla="*/ 6 h 13"/>
                <a:gd name="T58" fmla="*/ 21 w 36"/>
                <a:gd name="T59" fmla="*/ 6 h 13"/>
                <a:gd name="T60" fmla="*/ 22 w 36"/>
                <a:gd name="T61" fmla="*/ 5 h 13"/>
                <a:gd name="T62" fmla="*/ 22 w 36"/>
                <a:gd name="T63" fmla="*/ 5 h 13"/>
                <a:gd name="T64" fmla="*/ 24 w 36"/>
                <a:gd name="T65" fmla="*/ 4 h 13"/>
                <a:gd name="T66" fmla="*/ 24 w 36"/>
                <a:gd name="T67" fmla="*/ 4 h 13"/>
                <a:gd name="T68" fmla="*/ 25 w 36"/>
                <a:gd name="T69" fmla="*/ 4 h 13"/>
                <a:gd name="T70" fmla="*/ 25 w 36"/>
                <a:gd name="T71" fmla="*/ 4 h 13"/>
                <a:gd name="T72" fmla="*/ 27 w 36"/>
                <a:gd name="T73" fmla="*/ 3 h 13"/>
                <a:gd name="T74" fmla="*/ 27 w 36"/>
                <a:gd name="T75" fmla="*/ 3 h 13"/>
                <a:gd name="T76" fmla="*/ 28 w 36"/>
                <a:gd name="T77" fmla="*/ 3 h 13"/>
                <a:gd name="T78" fmla="*/ 28 w 36"/>
                <a:gd name="T79" fmla="*/ 3 h 13"/>
                <a:gd name="T80" fmla="*/ 30 w 36"/>
                <a:gd name="T81" fmla="*/ 2 h 13"/>
                <a:gd name="T82" fmla="*/ 30 w 36"/>
                <a:gd name="T83" fmla="*/ 2 h 13"/>
                <a:gd name="T84" fmla="*/ 31 w 36"/>
                <a:gd name="T85" fmla="*/ 2 h 13"/>
                <a:gd name="T86" fmla="*/ 31 w 36"/>
                <a:gd name="T87" fmla="*/ 2 h 13"/>
                <a:gd name="T88" fmla="*/ 33 w 36"/>
                <a:gd name="T89" fmla="*/ 1 h 13"/>
                <a:gd name="T90" fmla="*/ 33 w 36"/>
                <a:gd name="T91" fmla="*/ 1 h 13"/>
                <a:gd name="T92" fmla="*/ 34 w 36"/>
                <a:gd name="T93" fmla="*/ 1 h 13"/>
                <a:gd name="T94" fmla="*/ 34 w 36"/>
                <a:gd name="T95" fmla="*/ 1 h 13"/>
                <a:gd name="T96" fmla="*/ 36 w 36"/>
                <a:gd name="T97" fmla="*/ 0 h 13"/>
                <a:gd name="T98" fmla="*/ 36 w 36"/>
                <a:gd name="T9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3">
                  <a:moveTo>
                    <a:pt x="0" y="13"/>
                  </a:moveTo>
                  <a:lnTo>
                    <a:pt x="0" y="13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8" name="Freeform 2248"/>
            <p:cNvSpPr>
              <a:spLocks/>
            </p:cNvSpPr>
            <p:nvPr/>
          </p:nvSpPr>
          <p:spPr bwMode="auto">
            <a:xfrm>
              <a:off x="4134387" y="-3502466"/>
              <a:ext cx="47776" cy="18078"/>
            </a:xfrm>
            <a:custGeom>
              <a:avLst/>
              <a:gdLst>
                <a:gd name="T0" fmla="*/ 0 w 37"/>
                <a:gd name="T1" fmla="*/ 14 h 14"/>
                <a:gd name="T2" fmla="*/ 1 w 37"/>
                <a:gd name="T3" fmla="*/ 14 h 14"/>
                <a:gd name="T4" fmla="*/ 1 w 37"/>
                <a:gd name="T5" fmla="*/ 14 h 14"/>
                <a:gd name="T6" fmla="*/ 3 w 37"/>
                <a:gd name="T7" fmla="*/ 13 h 14"/>
                <a:gd name="T8" fmla="*/ 3 w 37"/>
                <a:gd name="T9" fmla="*/ 13 h 14"/>
                <a:gd name="T10" fmla="*/ 4 w 37"/>
                <a:gd name="T11" fmla="*/ 13 h 14"/>
                <a:gd name="T12" fmla="*/ 4 w 37"/>
                <a:gd name="T13" fmla="*/ 12 h 14"/>
                <a:gd name="T14" fmla="*/ 6 w 37"/>
                <a:gd name="T15" fmla="*/ 12 h 14"/>
                <a:gd name="T16" fmla="*/ 6 w 37"/>
                <a:gd name="T17" fmla="*/ 12 h 14"/>
                <a:gd name="T18" fmla="*/ 7 w 37"/>
                <a:gd name="T19" fmla="*/ 12 h 14"/>
                <a:gd name="T20" fmla="*/ 7 w 37"/>
                <a:gd name="T21" fmla="*/ 12 h 14"/>
                <a:gd name="T22" fmla="*/ 9 w 37"/>
                <a:gd name="T23" fmla="*/ 11 h 14"/>
                <a:gd name="T24" fmla="*/ 9 w 37"/>
                <a:gd name="T25" fmla="*/ 11 h 14"/>
                <a:gd name="T26" fmla="*/ 10 w 37"/>
                <a:gd name="T27" fmla="*/ 11 h 14"/>
                <a:gd name="T28" fmla="*/ 10 w 37"/>
                <a:gd name="T29" fmla="*/ 11 h 14"/>
                <a:gd name="T30" fmla="*/ 12 w 37"/>
                <a:gd name="T31" fmla="*/ 10 h 14"/>
                <a:gd name="T32" fmla="*/ 12 w 37"/>
                <a:gd name="T33" fmla="*/ 10 h 14"/>
                <a:gd name="T34" fmla="*/ 13 w 37"/>
                <a:gd name="T35" fmla="*/ 9 h 14"/>
                <a:gd name="T36" fmla="*/ 13 w 37"/>
                <a:gd name="T37" fmla="*/ 9 h 14"/>
                <a:gd name="T38" fmla="*/ 15 w 37"/>
                <a:gd name="T39" fmla="*/ 9 h 14"/>
                <a:gd name="T40" fmla="*/ 15 w 37"/>
                <a:gd name="T41" fmla="*/ 9 h 14"/>
                <a:gd name="T42" fmla="*/ 16 w 37"/>
                <a:gd name="T43" fmla="*/ 8 h 14"/>
                <a:gd name="T44" fmla="*/ 16 w 37"/>
                <a:gd name="T45" fmla="*/ 8 h 14"/>
                <a:gd name="T46" fmla="*/ 18 w 37"/>
                <a:gd name="T47" fmla="*/ 8 h 14"/>
                <a:gd name="T48" fmla="*/ 18 w 37"/>
                <a:gd name="T49" fmla="*/ 8 h 14"/>
                <a:gd name="T50" fmla="*/ 19 w 37"/>
                <a:gd name="T51" fmla="*/ 7 h 14"/>
                <a:gd name="T52" fmla="*/ 19 w 37"/>
                <a:gd name="T53" fmla="*/ 7 h 14"/>
                <a:gd name="T54" fmla="*/ 21 w 37"/>
                <a:gd name="T55" fmla="*/ 6 h 14"/>
                <a:gd name="T56" fmla="*/ 21 w 37"/>
                <a:gd name="T57" fmla="*/ 6 h 14"/>
                <a:gd name="T58" fmla="*/ 22 w 37"/>
                <a:gd name="T59" fmla="*/ 6 h 14"/>
                <a:gd name="T60" fmla="*/ 22 w 37"/>
                <a:gd name="T61" fmla="*/ 6 h 14"/>
                <a:gd name="T62" fmla="*/ 24 w 37"/>
                <a:gd name="T63" fmla="*/ 5 h 14"/>
                <a:gd name="T64" fmla="*/ 24 w 37"/>
                <a:gd name="T65" fmla="*/ 5 h 14"/>
                <a:gd name="T66" fmla="*/ 25 w 37"/>
                <a:gd name="T67" fmla="*/ 5 h 14"/>
                <a:gd name="T68" fmla="*/ 25 w 37"/>
                <a:gd name="T69" fmla="*/ 5 h 14"/>
                <a:gd name="T70" fmla="*/ 27 w 37"/>
                <a:gd name="T71" fmla="*/ 4 h 14"/>
                <a:gd name="T72" fmla="*/ 27 w 37"/>
                <a:gd name="T73" fmla="*/ 4 h 14"/>
                <a:gd name="T74" fmla="*/ 28 w 37"/>
                <a:gd name="T75" fmla="*/ 4 h 14"/>
                <a:gd name="T76" fmla="*/ 28 w 37"/>
                <a:gd name="T77" fmla="*/ 4 h 14"/>
                <a:gd name="T78" fmla="*/ 30 w 37"/>
                <a:gd name="T79" fmla="*/ 3 h 14"/>
                <a:gd name="T80" fmla="*/ 30 w 37"/>
                <a:gd name="T81" fmla="*/ 3 h 14"/>
                <a:gd name="T82" fmla="*/ 31 w 37"/>
                <a:gd name="T83" fmla="*/ 3 h 14"/>
                <a:gd name="T84" fmla="*/ 31 w 37"/>
                <a:gd name="T85" fmla="*/ 3 h 14"/>
                <a:gd name="T86" fmla="*/ 33 w 37"/>
                <a:gd name="T87" fmla="*/ 2 h 14"/>
                <a:gd name="T88" fmla="*/ 33 w 37"/>
                <a:gd name="T89" fmla="*/ 2 h 14"/>
                <a:gd name="T90" fmla="*/ 34 w 37"/>
                <a:gd name="T91" fmla="*/ 2 h 14"/>
                <a:gd name="T92" fmla="*/ 34 w 37"/>
                <a:gd name="T93" fmla="*/ 2 h 14"/>
                <a:gd name="T94" fmla="*/ 36 w 37"/>
                <a:gd name="T95" fmla="*/ 1 h 14"/>
                <a:gd name="T96" fmla="*/ 36 w 37"/>
                <a:gd name="T97" fmla="*/ 1 h 14"/>
                <a:gd name="T98" fmla="*/ 37 w 37"/>
                <a:gd name="T9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4">
                  <a:moveTo>
                    <a:pt x="0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9" name="Freeform 2249"/>
            <p:cNvSpPr>
              <a:spLocks/>
            </p:cNvSpPr>
            <p:nvPr/>
          </p:nvSpPr>
          <p:spPr bwMode="auto">
            <a:xfrm>
              <a:off x="4182162" y="-3520545"/>
              <a:ext cx="46484" cy="18078"/>
            </a:xfrm>
            <a:custGeom>
              <a:avLst/>
              <a:gdLst>
                <a:gd name="T0" fmla="*/ 0 w 36"/>
                <a:gd name="T1" fmla="*/ 14 h 14"/>
                <a:gd name="T2" fmla="*/ 0 w 36"/>
                <a:gd name="T3" fmla="*/ 14 h 14"/>
                <a:gd name="T4" fmla="*/ 2 w 36"/>
                <a:gd name="T5" fmla="*/ 14 h 14"/>
                <a:gd name="T6" fmla="*/ 2 w 36"/>
                <a:gd name="T7" fmla="*/ 14 h 14"/>
                <a:gd name="T8" fmla="*/ 3 w 36"/>
                <a:gd name="T9" fmla="*/ 13 h 14"/>
                <a:gd name="T10" fmla="*/ 3 w 36"/>
                <a:gd name="T11" fmla="*/ 13 h 14"/>
                <a:gd name="T12" fmla="*/ 5 w 36"/>
                <a:gd name="T13" fmla="*/ 13 h 14"/>
                <a:gd name="T14" fmla="*/ 5 w 36"/>
                <a:gd name="T15" fmla="*/ 13 h 14"/>
                <a:gd name="T16" fmla="*/ 6 w 36"/>
                <a:gd name="T17" fmla="*/ 12 h 14"/>
                <a:gd name="T18" fmla="*/ 6 w 36"/>
                <a:gd name="T19" fmla="*/ 12 h 14"/>
                <a:gd name="T20" fmla="*/ 8 w 36"/>
                <a:gd name="T21" fmla="*/ 11 h 14"/>
                <a:gd name="T22" fmla="*/ 8 w 36"/>
                <a:gd name="T23" fmla="*/ 11 h 14"/>
                <a:gd name="T24" fmla="*/ 9 w 36"/>
                <a:gd name="T25" fmla="*/ 11 h 14"/>
                <a:gd name="T26" fmla="*/ 9 w 36"/>
                <a:gd name="T27" fmla="*/ 11 h 14"/>
                <a:gd name="T28" fmla="*/ 11 w 36"/>
                <a:gd name="T29" fmla="*/ 10 h 14"/>
                <a:gd name="T30" fmla="*/ 11 w 36"/>
                <a:gd name="T31" fmla="*/ 10 h 14"/>
                <a:gd name="T32" fmla="*/ 12 w 36"/>
                <a:gd name="T33" fmla="*/ 10 h 14"/>
                <a:gd name="T34" fmla="*/ 12 w 36"/>
                <a:gd name="T35" fmla="*/ 10 h 14"/>
                <a:gd name="T36" fmla="*/ 14 w 36"/>
                <a:gd name="T37" fmla="*/ 9 h 14"/>
                <a:gd name="T38" fmla="*/ 14 w 36"/>
                <a:gd name="T39" fmla="*/ 9 h 14"/>
                <a:gd name="T40" fmla="*/ 15 w 36"/>
                <a:gd name="T41" fmla="*/ 8 h 14"/>
                <a:gd name="T42" fmla="*/ 15 w 36"/>
                <a:gd name="T43" fmla="*/ 8 h 14"/>
                <a:gd name="T44" fmla="*/ 17 w 36"/>
                <a:gd name="T45" fmla="*/ 8 h 14"/>
                <a:gd name="T46" fmla="*/ 17 w 36"/>
                <a:gd name="T47" fmla="*/ 8 h 14"/>
                <a:gd name="T48" fmla="*/ 18 w 36"/>
                <a:gd name="T49" fmla="*/ 7 h 14"/>
                <a:gd name="T50" fmla="*/ 18 w 36"/>
                <a:gd name="T51" fmla="*/ 7 h 14"/>
                <a:gd name="T52" fmla="*/ 20 w 36"/>
                <a:gd name="T53" fmla="*/ 7 h 14"/>
                <a:gd name="T54" fmla="*/ 20 w 36"/>
                <a:gd name="T55" fmla="*/ 7 h 14"/>
                <a:gd name="T56" fmla="*/ 21 w 36"/>
                <a:gd name="T57" fmla="*/ 6 h 14"/>
                <a:gd name="T58" fmla="*/ 21 w 36"/>
                <a:gd name="T59" fmla="*/ 6 h 14"/>
                <a:gd name="T60" fmla="*/ 23 w 36"/>
                <a:gd name="T61" fmla="*/ 5 h 14"/>
                <a:gd name="T62" fmla="*/ 23 w 36"/>
                <a:gd name="T63" fmla="*/ 5 h 14"/>
                <a:gd name="T64" fmla="*/ 24 w 36"/>
                <a:gd name="T65" fmla="*/ 5 h 14"/>
                <a:gd name="T66" fmla="*/ 24 w 36"/>
                <a:gd name="T67" fmla="*/ 5 h 14"/>
                <a:gd name="T68" fmla="*/ 26 w 36"/>
                <a:gd name="T69" fmla="*/ 4 h 14"/>
                <a:gd name="T70" fmla="*/ 26 w 36"/>
                <a:gd name="T71" fmla="*/ 4 h 14"/>
                <a:gd name="T72" fmla="*/ 27 w 36"/>
                <a:gd name="T73" fmla="*/ 4 h 14"/>
                <a:gd name="T74" fmla="*/ 27 w 36"/>
                <a:gd name="T75" fmla="*/ 4 h 14"/>
                <a:gd name="T76" fmla="*/ 29 w 36"/>
                <a:gd name="T77" fmla="*/ 3 h 14"/>
                <a:gd name="T78" fmla="*/ 29 w 36"/>
                <a:gd name="T79" fmla="*/ 3 h 14"/>
                <a:gd name="T80" fmla="*/ 30 w 36"/>
                <a:gd name="T81" fmla="*/ 2 h 14"/>
                <a:gd name="T82" fmla="*/ 30 w 36"/>
                <a:gd name="T83" fmla="*/ 2 h 14"/>
                <a:gd name="T84" fmla="*/ 32 w 36"/>
                <a:gd name="T85" fmla="*/ 2 h 14"/>
                <a:gd name="T86" fmla="*/ 32 w 36"/>
                <a:gd name="T87" fmla="*/ 2 h 14"/>
                <a:gd name="T88" fmla="*/ 33 w 36"/>
                <a:gd name="T89" fmla="*/ 1 h 14"/>
                <a:gd name="T90" fmla="*/ 33 w 36"/>
                <a:gd name="T91" fmla="*/ 1 h 14"/>
                <a:gd name="T92" fmla="*/ 35 w 36"/>
                <a:gd name="T93" fmla="*/ 1 h 14"/>
                <a:gd name="T94" fmla="*/ 35 w 36"/>
                <a:gd name="T95" fmla="*/ 1 h 14"/>
                <a:gd name="T96" fmla="*/ 36 w 36"/>
                <a:gd name="T97" fmla="*/ 0 h 14"/>
                <a:gd name="T98" fmla="*/ 36 w 36"/>
                <a:gd name="T9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4">
                  <a:moveTo>
                    <a:pt x="0" y="14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0" name="Freeform 2250"/>
            <p:cNvSpPr>
              <a:spLocks/>
            </p:cNvSpPr>
            <p:nvPr/>
          </p:nvSpPr>
          <p:spPr bwMode="auto">
            <a:xfrm>
              <a:off x="4228646" y="-3541206"/>
              <a:ext cx="49066" cy="20661"/>
            </a:xfrm>
            <a:custGeom>
              <a:avLst/>
              <a:gdLst>
                <a:gd name="T0" fmla="*/ 0 w 38"/>
                <a:gd name="T1" fmla="*/ 16 h 16"/>
                <a:gd name="T2" fmla="*/ 2 w 38"/>
                <a:gd name="T3" fmla="*/ 15 h 16"/>
                <a:gd name="T4" fmla="*/ 2 w 38"/>
                <a:gd name="T5" fmla="*/ 15 h 16"/>
                <a:gd name="T6" fmla="*/ 3 w 38"/>
                <a:gd name="T7" fmla="*/ 15 h 16"/>
                <a:gd name="T8" fmla="*/ 3 w 38"/>
                <a:gd name="T9" fmla="*/ 15 h 16"/>
                <a:gd name="T10" fmla="*/ 5 w 38"/>
                <a:gd name="T11" fmla="*/ 14 h 16"/>
                <a:gd name="T12" fmla="*/ 5 w 38"/>
                <a:gd name="T13" fmla="*/ 14 h 16"/>
                <a:gd name="T14" fmla="*/ 6 w 38"/>
                <a:gd name="T15" fmla="*/ 14 h 16"/>
                <a:gd name="T16" fmla="*/ 6 w 38"/>
                <a:gd name="T17" fmla="*/ 14 h 16"/>
                <a:gd name="T18" fmla="*/ 8 w 38"/>
                <a:gd name="T19" fmla="*/ 13 h 16"/>
                <a:gd name="T20" fmla="*/ 8 w 38"/>
                <a:gd name="T21" fmla="*/ 13 h 16"/>
                <a:gd name="T22" fmla="*/ 9 w 38"/>
                <a:gd name="T23" fmla="*/ 12 h 16"/>
                <a:gd name="T24" fmla="*/ 9 w 38"/>
                <a:gd name="T25" fmla="*/ 12 h 16"/>
                <a:gd name="T26" fmla="*/ 11 w 38"/>
                <a:gd name="T27" fmla="*/ 12 h 16"/>
                <a:gd name="T28" fmla="*/ 11 w 38"/>
                <a:gd name="T29" fmla="*/ 12 h 16"/>
                <a:gd name="T30" fmla="*/ 12 w 38"/>
                <a:gd name="T31" fmla="*/ 11 h 16"/>
                <a:gd name="T32" fmla="*/ 12 w 38"/>
                <a:gd name="T33" fmla="*/ 11 h 16"/>
                <a:gd name="T34" fmla="*/ 14 w 38"/>
                <a:gd name="T35" fmla="*/ 10 h 16"/>
                <a:gd name="T36" fmla="*/ 14 w 38"/>
                <a:gd name="T37" fmla="*/ 10 h 16"/>
                <a:gd name="T38" fmla="*/ 15 w 38"/>
                <a:gd name="T39" fmla="*/ 10 h 16"/>
                <a:gd name="T40" fmla="*/ 15 w 38"/>
                <a:gd name="T41" fmla="*/ 9 h 16"/>
                <a:gd name="T42" fmla="*/ 17 w 38"/>
                <a:gd name="T43" fmla="*/ 9 h 16"/>
                <a:gd name="T44" fmla="*/ 17 w 38"/>
                <a:gd name="T45" fmla="*/ 9 h 16"/>
                <a:gd name="T46" fmla="*/ 18 w 38"/>
                <a:gd name="T47" fmla="*/ 8 h 16"/>
                <a:gd name="T48" fmla="*/ 18 w 38"/>
                <a:gd name="T49" fmla="*/ 8 h 16"/>
                <a:gd name="T50" fmla="*/ 20 w 38"/>
                <a:gd name="T51" fmla="*/ 8 h 16"/>
                <a:gd name="T52" fmla="*/ 20 w 38"/>
                <a:gd name="T53" fmla="*/ 8 h 16"/>
                <a:gd name="T54" fmla="*/ 21 w 38"/>
                <a:gd name="T55" fmla="*/ 7 h 16"/>
                <a:gd name="T56" fmla="*/ 21 w 38"/>
                <a:gd name="T57" fmla="*/ 7 h 16"/>
                <a:gd name="T58" fmla="*/ 23 w 38"/>
                <a:gd name="T59" fmla="*/ 6 h 16"/>
                <a:gd name="T60" fmla="*/ 23 w 38"/>
                <a:gd name="T61" fmla="*/ 6 h 16"/>
                <a:gd name="T62" fmla="*/ 24 w 38"/>
                <a:gd name="T63" fmla="*/ 6 h 16"/>
                <a:gd name="T64" fmla="*/ 24 w 38"/>
                <a:gd name="T65" fmla="*/ 6 h 16"/>
                <a:gd name="T66" fmla="*/ 26 w 38"/>
                <a:gd name="T67" fmla="*/ 5 h 16"/>
                <a:gd name="T68" fmla="*/ 26 w 38"/>
                <a:gd name="T69" fmla="*/ 5 h 16"/>
                <a:gd name="T70" fmla="*/ 27 w 38"/>
                <a:gd name="T71" fmla="*/ 5 h 16"/>
                <a:gd name="T72" fmla="*/ 27 w 38"/>
                <a:gd name="T73" fmla="*/ 5 h 16"/>
                <a:gd name="T74" fmla="*/ 29 w 38"/>
                <a:gd name="T75" fmla="*/ 4 h 16"/>
                <a:gd name="T76" fmla="*/ 29 w 38"/>
                <a:gd name="T77" fmla="*/ 4 h 16"/>
                <a:gd name="T78" fmla="*/ 30 w 38"/>
                <a:gd name="T79" fmla="*/ 3 h 16"/>
                <a:gd name="T80" fmla="*/ 30 w 38"/>
                <a:gd name="T81" fmla="*/ 3 h 16"/>
                <a:gd name="T82" fmla="*/ 32 w 38"/>
                <a:gd name="T83" fmla="*/ 2 h 16"/>
                <a:gd name="T84" fmla="*/ 32 w 38"/>
                <a:gd name="T85" fmla="*/ 2 h 16"/>
                <a:gd name="T86" fmla="*/ 33 w 38"/>
                <a:gd name="T87" fmla="*/ 2 h 16"/>
                <a:gd name="T88" fmla="*/ 33 w 38"/>
                <a:gd name="T89" fmla="*/ 2 h 16"/>
                <a:gd name="T90" fmla="*/ 35 w 38"/>
                <a:gd name="T91" fmla="*/ 1 h 16"/>
                <a:gd name="T92" fmla="*/ 35 w 38"/>
                <a:gd name="T93" fmla="*/ 1 h 16"/>
                <a:gd name="T94" fmla="*/ 36 w 38"/>
                <a:gd name="T95" fmla="*/ 0 h 16"/>
                <a:gd name="T96" fmla="*/ 36 w 38"/>
                <a:gd name="T97" fmla="*/ 0 h 16"/>
                <a:gd name="T98" fmla="*/ 38 w 38"/>
                <a:gd name="T9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16">
                  <a:moveTo>
                    <a:pt x="0" y="16"/>
                  </a:moveTo>
                  <a:lnTo>
                    <a:pt x="2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1" name="Freeform 2251"/>
            <p:cNvSpPr>
              <a:spLocks/>
            </p:cNvSpPr>
            <p:nvPr/>
          </p:nvSpPr>
          <p:spPr bwMode="auto">
            <a:xfrm>
              <a:off x="4277712" y="-3563159"/>
              <a:ext cx="46484" cy="21953"/>
            </a:xfrm>
            <a:custGeom>
              <a:avLst/>
              <a:gdLst>
                <a:gd name="T0" fmla="*/ 0 w 36"/>
                <a:gd name="T1" fmla="*/ 17 h 17"/>
                <a:gd name="T2" fmla="*/ 0 w 36"/>
                <a:gd name="T3" fmla="*/ 17 h 17"/>
                <a:gd name="T4" fmla="*/ 1 w 36"/>
                <a:gd name="T5" fmla="*/ 16 h 17"/>
                <a:gd name="T6" fmla="*/ 1 w 36"/>
                <a:gd name="T7" fmla="*/ 16 h 17"/>
                <a:gd name="T8" fmla="*/ 3 w 36"/>
                <a:gd name="T9" fmla="*/ 16 h 17"/>
                <a:gd name="T10" fmla="*/ 3 w 36"/>
                <a:gd name="T11" fmla="*/ 16 h 17"/>
                <a:gd name="T12" fmla="*/ 4 w 36"/>
                <a:gd name="T13" fmla="*/ 15 h 17"/>
                <a:gd name="T14" fmla="*/ 4 w 36"/>
                <a:gd name="T15" fmla="*/ 15 h 17"/>
                <a:gd name="T16" fmla="*/ 6 w 36"/>
                <a:gd name="T17" fmla="*/ 14 h 17"/>
                <a:gd name="T18" fmla="*/ 6 w 36"/>
                <a:gd name="T19" fmla="*/ 14 h 17"/>
                <a:gd name="T20" fmla="*/ 7 w 36"/>
                <a:gd name="T21" fmla="*/ 13 h 17"/>
                <a:gd name="T22" fmla="*/ 7 w 36"/>
                <a:gd name="T23" fmla="*/ 13 h 17"/>
                <a:gd name="T24" fmla="*/ 9 w 36"/>
                <a:gd name="T25" fmla="*/ 13 h 17"/>
                <a:gd name="T26" fmla="*/ 9 w 36"/>
                <a:gd name="T27" fmla="*/ 13 h 17"/>
                <a:gd name="T28" fmla="*/ 10 w 36"/>
                <a:gd name="T29" fmla="*/ 12 h 17"/>
                <a:gd name="T30" fmla="*/ 10 w 36"/>
                <a:gd name="T31" fmla="*/ 12 h 17"/>
                <a:gd name="T32" fmla="*/ 12 w 36"/>
                <a:gd name="T33" fmla="*/ 11 h 17"/>
                <a:gd name="T34" fmla="*/ 12 w 36"/>
                <a:gd name="T35" fmla="*/ 11 h 17"/>
                <a:gd name="T36" fmla="*/ 13 w 36"/>
                <a:gd name="T37" fmla="*/ 11 h 17"/>
                <a:gd name="T38" fmla="*/ 13 w 36"/>
                <a:gd name="T39" fmla="*/ 11 h 17"/>
                <a:gd name="T40" fmla="*/ 15 w 36"/>
                <a:gd name="T41" fmla="*/ 10 h 17"/>
                <a:gd name="T42" fmla="*/ 15 w 36"/>
                <a:gd name="T43" fmla="*/ 10 h 17"/>
                <a:gd name="T44" fmla="*/ 16 w 36"/>
                <a:gd name="T45" fmla="*/ 9 h 17"/>
                <a:gd name="T46" fmla="*/ 16 w 36"/>
                <a:gd name="T47" fmla="*/ 9 h 17"/>
                <a:gd name="T48" fmla="*/ 18 w 36"/>
                <a:gd name="T49" fmla="*/ 8 h 17"/>
                <a:gd name="T50" fmla="*/ 18 w 36"/>
                <a:gd name="T51" fmla="*/ 8 h 17"/>
                <a:gd name="T52" fmla="*/ 19 w 36"/>
                <a:gd name="T53" fmla="*/ 8 h 17"/>
                <a:gd name="T54" fmla="*/ 19 w 36"/>
                <a:gd name="T55" fmla="*/ 8 h 17"/>
                <a:gd name="T56" fmla="*/ 21 w 36"/>
                <a:gd name="T57" fmla="*/ 7 h 17"/>
                <a:gd name="T58" fmla="*/ 21 w 36"/>
                <a:gd name="T59" fmla="*/ 7 h 17"/>
                <a:gd name="T60" fmla="*/ 22 w 36"/>
                <a:gd name="T61" fmla="*/ 7 h 17"/>
                <a:gd name="T62" fmla="*/ 22 w 36"/>
                <a:gd name="T63" fmla="*/ 7 h 17"/>
                <a:gd name="T64" fmla="*/ 24 w 36"/>
                <a:gd name="T65" fmla="*/ 6 h 17"/>
                <a:gd name="T66" fmla="*/ 24 w 36"/>
                <a:gd name="T67" fmla="*/ 6 h 17"/>
                <a:gd name="T68" fmla="*/ 25 w 36"/>
                <a:gd name="T69" fmla="*/ 5 h 17"/>
                <a:gd name="T70" fmla="*/ 25 w 36"/>
                <a:gd name="T71" fmla="*/ 5 h 17"/>
                <a:gd name="T72" fmla="*/ 27 w 36"/>
                <a:gd name="T73" fmla="*/ 4 h 17"/>
                <a:gd name="T74" fmla="*/ 27 w 36"/>
                <a:gd name="T75" fmla="*/ 4 h 17"/>
                <a:gd name="T76" fmla="*/ 28 w 36"/>
                <a:gd name="T77" fmla="*/ 4 h 17"/>
                <a:gd name="T78" fmla="*/ 28 w 36"/>
                <a:gd name="T79" fmla="*/ 4 h 17"/>
                <a:gd name="T80" fmla="*/ 30 w 36"/>
                <a:gd name="T81" fmla="*/ 3 h 17"/>
                <a:gd name="T82" fmla="*/ 30 w 36"/>
                <a:gd name="T83" fmla="*/ 3 h 17"/>
                <a:gd name="T84" fmla="*/ 31 w 36"/>
                <a:gd name="T85" fmla="*/ 2 h 17"/>
                <a:gd name="T86" fmla="*/ 31 w 36"/>
                <a:gd name="T87" fmla="*/ 2 h 17"/>
                <a:gd name="T88" fmla="*/ 33 w 36"/>
                <a:gd name="T89" fmla="*/ 2 h 17"/>
                <a:gd name="T90" fmla="*/ 33 w 36"/>
                <a:gd name="T91" fmla="*/ 1 h 17"/>
                <a:gd name="T92" fmla="*/ 34 w 36"/>
                <a:gd name="T93" fmla="*/ 1 h 17"/>
                <a:gd name="T94" fmla="*/ 34 w 36"/>
                <a:gd name="T95" fmla="*/ 1 h 17"/>
                <a:gd name="T96" fmla="*/ 36 w 36"/>
                <a:gd name="T97" fmla="*/ 0 h 17"/>
                <a:gd name="T98" fmla="*/ 36 w 36"/>
                <a:gd name="T9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lnTo>
                    <a:pt x="0" y="17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2" name="Freeform 2252"/>
            <p:cNvSpPr>
              <a:spLocks/>
            </p:cNvSpPr>
            <p:nvPr/>
          </p:nvSpPr>
          <p:spPr bwMode="auto">
            <a:xfrm>
              <a:off x="4324196" y="-3587693"/>
              <a:ext cx="47776" cy="24535"/>
            </a:xfrm>
            <a:custGeom>
              <a:avLst/>
              <a:gdLst>
                <a:gd name="T0" fmla="*/ 0 w 37"/>
                <a:gd name="T1" fmla="*/ 19 h 19"/>
                <a:gd name="T2" fmla="*/ 1 w 37"/>
                <a:gd name="T3" fmla="*/ 18 h 19"/>
                <a:gd name="T4" fmla="*/ 1 w 37"/>
                <a:gd name="T5" fmla="*/ 18 h 19"/>
                <a:gd name="T6" fmla="*/ 3 w 37"/>
                <a:gd name="T7" fmla="*/ 18 h 19"/>
                <a:gd name="T8" fmla="*/ 3 w 37"/>
                <a:gd name="T9" fmla="*/ 18 h 19"/>
                <a:gd name="T10" fmla="*/ 4 w 37"/>
                <a:gd name="T11" fmla="*/ 17 h 19"/>
                <a:gd name="T12" fmla="*/ 4 w 37"/>
                <a:gd name="T13" fmla="*/ 17 h 19"/>
                <a:gd name="T14" fmla="*/ 6 w 37"/>
                <a:gd name="T15" fmla="*/ 16 h 19"/>
                <a:gd name="T16" fmla="*/ 6 w 37"/>
                <a:gd name="T17" fmla="*/ 16 h 19"/>
                <a:gd name="T18" fmla="*/ 7 w 37"/>
                <a:gd name="T19" fmla="*/ 15 h 19"/>
                <a:gd name="T20" fmla="*/ 7 w 37"/>
                <a:gd name="T21" fmla="*/ 15 h 19"/>
                <a:gd name="T22" fmla="*/ 9 w 37"/>
                <a:gd name="T23" fmla="*/ 15 h 19"/>
                <a:gd name="T24" fmla="*/ 9 w 37"/>
                <a:gd name="T25" fmla="*/ 15 h 19"/>
                <a:gd name="T26" fmla="*/ 10 w 37"/>
                <a:gd name="T27" fmla="*/ 14 h 19"/>
                <a:gd name="T28" fmla="*/ 10 w 37"/>
                <a:gd name="T29" fmla="*/ 14 h 19"/>
                <a:gd name="T30" fmla="*/ 12 w 37"/>
                <a:gd name="T31" fmla="*/ 13 h 19"/>
                <a:gd name="T32" fmla="*/ 12 w 37"/>
                <a:gd name="T33" fmla="*/ 13 h 19"/>
                <a:gd name="T34" fmla="*/ 13 w 37"/>
                <a:gd name="T35" fmla="*/ 12 h 19"/>
                <a:gd name="T36" fmla="*/ 13 w 37"/>
                <a:gd name="T37" fmla="*/ 12 h 19"/>
                <a:gd name="T38" fmla="*/ 15 w 37"/>
                <a:gd name="T39" fmla="*/ 12 h 19"/>
                <a:gd name="T40" fmla="*/ 15 w 37"/>
                <a:gd name="T41" fmla="*/ 12 h 19"/>
                <a:gd name="T42" fmla="*/ 16 w 37"/>
                <a:gd name="T43" fmla="*/ 11 h 19"/>
                <a:gd name="T44" fmla="*/ 16 w 37"/>
                <a:gd name="T45" fmla="*/ 11 h 19"/>
                <a:gd name="T46" fmla="*/ 18 w 37"/>
                <a:gd name="T47" fmla="*/ 10 h 19"/>
                <a:gd name="T48" fmla="*/ 18 w 37"/>
                <a:gd name="T49" fmla="*/ 10 h 19"/>
                <a:gd name="T50" fmla="*/ 19 w 37"/>
                <a:gd name="T51" fmla="*/ 9 h 19"/>
                <a:gd name="T52" fmla="*/ 19 w 37"/>
                <a:gd name="T53" fmla="*/ 9 h 19"/>
                <a:gd name="T54" fmla="*/ 21 w 37"/>
                <a:gd name="T55" fmla="*/ 9 h 19"/>
                <a:gd name="T56" fmla="*/ 21 w 37"/>
                <a:gd name="T57" fmla="*/ 9 h 19"/>
                <a:gd name="T58" fmla="*/ 22 w 37"/>
                <a:gd name="T59" fmla="*/ 8 h 19"/>
                <a:gd name="T60" fmla="*/ 22 w 37"/>
                <a:gd name="T61" fmla="*/ 8 h 19"/>
                <a:gd name="T62" fmla="*/ 24 w 37"/>
                <a:gd name="T63" fmla="*/ 7 h 19"/>
                <a:gd name="T64" fmla="*/ 24 w 37"/>
                <a:gd name="T65" fmla="*/ 7 h 19"/>
                <a:gd name="T66" fmla="*/ 25 w 37"/>
                <a:gd name="T67" fmla="*/ 6 h 19"/>
                <a:gd name="T68" fmla="*/ 25 w 37"/>
                <a:gd name="T69" fmla="*/ 6 h 19"/>
                <a:gd name="T70" fmla="*/ 27 w 37"/>
                <a:gd name="T71" fmla="*/ 6 h 19"/>
                <a:gd name="T72" fmla="*/ 27 w 37"/>
                <a:gd name="T73" fmla="*/ 6 h 19"/>
                <a:gd name="T74" fmla="*/ 28 w 37"/>
                <a:gd name="T75" fmla="*/ 5 h 19"/>
                <a:gd name="T76" fmla="*/ 28 w 37"/>
                <a:gd name="T77" fmla="*/ 5 h 19"/>
                <a:gd name="T78" fmla="*/ 30 w 37"/>
                <a:gd name="T79" fmla="*/ 4 h 19"/>
                <a:gd name="T80" fmla="*/ 30 w 37"/>
                <a:gd name="T81" fmla="*/ 4 h 19"/>
                <a:gd name="T82" fmla="*/ 31 w 37"/>
                <a:gd name="T83" fmla="*/ 3 h 19"/>
                <a:gd name="T84" fmla="*/ 31 w 37"/>
                <a:gd name="T85" fmla="*/ 3 h 19"/>
                <a:gd name="T86" fmla="*/ 33 w 37"/>
                <a:gd name="T87" fmla="*/ 3 h 19"/>
                <a:gd name="T88" fmla="*/ 33 w 37"/>
                <a:gd name="T89" fmla="*/ 2 h 19"/>
                <a:gd name="T90" fmla="*/ 34 w 37"/>
                <a:gd name="T91" fmla="*/ 2 h 19"/>
                <a:gd name="T92" fmla="*/ 34 w 37"/>
                <a:gd name="T93" fmla="*/ 2 h 19"/>
                <a:gd name="T94" fmla="*/ 36 w 37"/>
                <a:gd name="T95" fmla="*/ 1 h 19"/>
                <a:gd name="T96" fmla="*/ 36 w 37"/>
                <a:gd name="T97" fmla="*/ 1 h 19"/>
                <a:gd name="T98" fmla="*/ 37 w 37"/>
                <a:gd name="T9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19">
                  <a:moveTo>
                    <a:pt x="0" y="19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3" name="Freeform 2253"/>
            <p:cNvSpPr>
              <a:spLocks/>
            </p:cNvSpPr>
            <p:nvPr/>
          </p:nvSpPr>
          <p:spPr bwMode="auto">
            <a:xfrm>
              <a:off x="4371972" y="-3612228"/>
              <a:ext cx="46484" cy="24535"/>
            </a:xfrm>
            <a:custGeom>
              <a:avLst/>
              <a:gdLst>
                <a:gd name="T0" fmla="*/ 0 w 36"/>
                <a:gd name="T1" fmla="*/ 19 h 19"/>
                <a:gd name="T2" fmla="*/ 0 w 36"/>
                <a:gd name="T3" fmla="*/ 19 h 19"/>
                <a:gd name="T4" fmla="*/ 2 w 36"/>
                <a:gd name="T5" fmla="*/ 18 h 19"/>
                <a:gd name="T6" fmla="*/ 2 w 36"/>
                <a:gd name="T7" fmla="*/ 18 h 19"/>
                <a:gd name="T8" fmla="*/ 3 w 36"/>
                <a:gd name="T9" fmla="*/ 18 h 19"/>
                <a:gd name="T10" fmla="*/ 3 w 36"/>
                <a:gd name="T11" fmla="*/ 18 h 19"/>
                <a:gd name="T12" fmla="*/ 5 w 36"/>
                <a:gd name="T13" fmla="*/ 17 h 19"/>
                <a:gd name="T14" fmla="*/ 5 w 36"/>
                <a:gd name="T15" fmla="*/ 17 h 19"/>
                <a:gd name="T16" fmla="*/ 6 w 36"/>
                <a:gd name="T17" fmla="*/ 16 h 19"/>
                <a:gd name="T18" fmla="*/ 6 w 36"/>
                <a:gd name="T19" fmla="*/ 16 h 19"/>
                <a:gd name="T20" fmla="*/ 8 w 36"/>
                <a:gd name="T21" fmla="*/ 15 h 19"/>
                <a:gd name="T22" fmla="*/ 8 w 36"/>
                <a:gd name="T23" fmla="*/ 15 h 19"/>
                <a:gd name="T24" fmla="*/ 9 w 36"/>
                <a:gd name="T25" fmla="*/ 15 h 19"/>
                <a:gd name="T26" fmla="*/ 9 w 36"/>
                <a:gd name="T27" fmla="*/ 14 h 19"/>
                <a:gd name="T28" fmla="*/ 11 w 36"/>
                <a:gd name="T29" fmla="*/ 13 h 19"/>
                <a:gd name="T30" fmla="*/ 11 w 36"/>
                <a:gd name="T31" fmla="*/ 13 h 19"/>
                <a:gd name="T32" fmla="*/ 12 w 36"/>
                <a:gd name="T33" fmla="*/ 13 h 19"/>
                <a:gd name="T34" fmla="*/ 12 w 36"/>
                <a:gd name="T35" fmla="*/ 13 h 19"/>
                <a:gd name="T36" fmla="*/ 14 w 36"/>
                <a:gd name="T37" fmla="*/ 12 h 19"/>
                <a:gd name="T38" fmla="*/ 14 w 36"/>
                <a:gd name="T39" fmla="*/ 12 h 19"/>
                <a:gd name="T40" fmla="*/ 15 w 36"/>
                <a:gd name="T41" fmla="*/ 11 h 19"/>
                <a:gd name="T42" fmla="*/ 15 w 36"/>
                <a:gd name="T43" fmla="*/ 11 h 19"/>
                <a:gd name="T44" fmla="*/ 17 w 36"/>
                <a:gd name="T45" fmla="*/ 10 h 19"/>
                <a:gd name="T46" fmla="*/ 17 w 36"/>
                <a:gd name="T47" fmla="*/ 10 h 19"/>
                <a:gd name="T48" fmla="*/ 18 w 36"/>
                <a:gd name="T49" fmla="*/ 10 h 19"/>
                <a:gd name="T50" fmla="*/ 18 w 36"/>
                <a:gd name="T51" fmla="*/ 10 h 19"/>
                <a:gd name="T52" fmla="*/ 20 w 36"/>
                <a:gd name="T53" fmla="*/ 9 h 19"/>
                <a:gd name="T54" fmla="*/ 20 w 36"/>
                <a:gd name="T55" fmla="*/ 9 h 19"/>
                <a:gd name="T56" fmla="*/ 21 w 36"/>
                <a:gd name="T57" fmla="*/ 8 h 19"/>
                <a:gd name="T58" fmla="*/ 21 w 36"/>
                <a:gd name="T59" fmla="*/ 8 h 19"/>
                <a:gd name="T60" fmla="*/ 23 w 36"/>
                <a:gd name="T61" fmla="*/ 7 h 19"/>
                <a:gd name="T62" fmla="*/ 23 w 36"/>
                <a:gd name="T63" fmla="*/ 7 h 19"/>
                <a:gd name="T64" fmla="*/ 24 w 36"/>
                <a:gd name="T65" fmla="*/ 6 h 19"/>
                <a:gd name="T66" fmla="*/ 24 w 36"/>
                <a:gd name="T67" fmla="*/ 6 h 19"/>
                <a:gd name="T68" fmla="*/ 26 w 36"/>
                <a:gd name="T69" fmla="*/ 6 h 19"/>
                <a:gd name="T70" fmla="*/ 26 w 36"/>
                <a:gd name="T71" fmla="*/ 5 h 19"/>
                <a:gd name="T72" fmla="*/ 27 w 36"/>
                <a:gd name="T73" fmla="*/ 4 h 19"/>
                <a:gd name="T74" fmla="*/ 27 w 36"/>
                <a:gd name="T75" fmla="*/ 4 h 19"/>
                <a:gd name="T76" fmla="*/ 29 w 36"/>
                <a:gd name="T77" fmla="*/ 4 h 19"/>
                <a:gd name="T78" fmla="*/ 29 w 36"/>
                <a:gd name="T79" fmla="*/ 4 h 19"/>
                <a:gd name="T80" fmla="*/ 30 w 36"/>
                <a:gd name="T81" fmla="*/ 3 h 19"/>
                <a:gd name="T82" fmla="*/ 30 w 36"/>
                <a:gd name="T83" fmla="*/ 3 h 19"/>
                <a:gd name="T84" fmla="*/ 32 w 36"/>
                <a:gd name="T85" fmla="*/ 2 h 19"/>
                <a:gd name="T86" fmla="*/ 32 w 36"/>
                <a:gd name="T87" fmla="*/ 2 h 19"/>
                <a:gd name="T88" fmla="*/ 33 w 36"/>
                <a:gd name="T89" fmla="*/ 1 h 19"/>
                <a:gd name="T90" fmla="*/ 33 w 36"/>
                <a:gd name="T91" fmla="*/ 1 h 19"/>
                <a:gd name="T92" fmla="*/ 35 w 36"/>
                <a:gd name="T93" fmla="*/ 0 h 19"/>
                <a:gd name="T94" fmla="*/ 35 w 36"/>
                <a:gd name="T95" fmla="*/ 0 h 19"/>
                <a:gd name="T96" fmla="*/ 36 w 36"/>
                <a:gd name="T97" fmla="*/ 0 h 19"/>
                <a:gd name="T98" fmla="*/ 36 w 36"/>
                <a:gd name="T9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19">
                  <a:moveTo>
                    <a:pt x="0" y="19"/>
                  </a:moveTo>
                  <a:lnTo>
                    <a:pt x="0" y="19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5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4" name="Freeform 2254"/>
            <p:cNvSpPr>
              <a:spLocks/>
            </p:cNvSpPr>
            <p:nvPr/>
          </p:nvSpPr>
          <p:spPr bwMode="auto">
            <a:xfrm>
              <a:off x="4418456" y="-3641928"/>
              <a:ext cx="49066" cy="29701"/>
            </a:xfrm>
            <a:custGeom>
              <a:avLst/>
              <a:gdLst>
                <a:gd name="T0" fmla="*/ 0 w 38"/>
                <a:gd name="T1" fmla="*/ 23 h 23"/>
                <a:gd name="T2" fmla="*/ 2 w 38"/>
                <a:gd name="T3" fmla="*/ 22 h 23"/>
                <a:gd name="T4" fmla="*/ 2 w 38"/>
                <a:gd name="T5" fmla="*/ 21 h 23"/>
                <a:gd name="T6" fmla="*/ 3 w 38"/>
                <a:gd name="T7" fmla="*/ 21 h 23"/>
                <a:gd name="T8" fmla="*/ 3 w 38"/>
                <a:gd name="T9" fmla="*/ 21 h 23"/>
                <a:gd name="T10" fmla="*/ 5 w 38"/>
                <a:gd name="T11" fmla="*/ 20 h 23"/>
                <a:gd name="T12" fmla="*/ 5 w 38"/>
                <a:gd name="T13" fmla="*/ 20 h 23"/>
                <a:gd name="T14" fmla="*/ 6 w 38"/>
                <a:gd name="T15" fmla="*/ 19 h 23"/>
                <a:gd name="T16" fmla="*/ 6 w 38"/>
                <a:gd name="T17" fmla="*/ 19 h 23"/>
                <a:gd name="T18" fmla="*/ 8 w 38"/>
                <a:gd name="T19" fmla="*/ 18 h 23"/>
                <a:gd name="T20" fmla="*/ 8 w 38"/>
                <a:gd name="T21" fmla="*/ 18 h 23"/>
                <a:gd name="T22" fmla="*/ 9 w 38"/>
                <a:gd name="T23" fmla="*/ 17 h 23"/>
                <a:gd name="T24" fmla="*/ 9 w 38"/>
                <a:gd name="T25" fmla="*/ 17 h 23"/>
                <a:gd name="T26" fmla="*/ 11 w 38"/>
                <a:gd name="T27" fmla="*/ 17 h 23"/>
                <a:gd name="T28" fmla="*/ 11 w 38"/>
                <a:gd name="T29" fmla="*/ 17 h 23"/>
                <a:gd name="T30" fmla="*/ 12 w 38"/>
                <a:gd name="T31" fmla="*/ 15 h 23"/>
                <a:gd name="T32" fmla="*/ 12 w 38"/>
                <a:gd name="T33" fmla="*/ 15 h 23"/>
                <a:gd name="T34" fmla="*/ 14 w 38"/>
                <a:gd name="T35" fmla="*/ 15 h 23"/>
                <a:gd name="T36" fmla="*/ 14 w 38"/>
                <a:gd name="T37" fmla="*/ 15 h 23"/>
                <a:gd name="T38" fmla="*/ 15 w 38"/>
                <a:gd name="T39" fmla="*/ 14 h 23"/>
                <a:gd name="T40" fmla="*/ 15 w 38"/>
                <a:gd name="T41" fmla="*/ 14 h 23"/>
                <a:gd name="T42" fmla="*/ 17 w 38"/>
                <a:gd name="T43" fmla="*/ 13 h 23"/>
                <a:gd name="T44" fmla="*/ 17 w 38"/>
                <a:gd name="T45" fmla="*/ 13 h 23"/>
                <a:gd name="T46" fmla="*/ 18 w 38"/>
                <a:gd name="T47" fmla="*/ 12 h 23"/>
                <a:gd name="T48" fmla="*/ 18 w 38"/>
                <a:gd name="T49" fmla="*/ 12 h 23"/>
                <a:gd name="T50" fmla="*/ 20 w 38"/>
                <a:gd name="T51" fmla="*/ 11 h 23"/>
                <a:gd name="T52" fmla="*/ 20 w 38"/>
                <a:gd name="T53" fmla="*/ 11 h 23"/>
                <a:gd name="T54" fmla="*/ 21 w 38"/>
                <a:gd name="T55" fmla="*/ 10 h 23"/>
                <a:gd name="T56" fmla="*/ 21 w 38"/>
                <a:gd name="T57" fmla="*/ 10 h 23"/>
                <a:gd name="T58" fmla="*/ 23 w 38"/>
                <a:gd name="T59" fmla="*/ 9 h 23"/>
                <a:gd name="T60" fmla="*/ 23 w 38"/>
                <a:gd name="T61" fmla="*/ 9 h 23"/>
                <a:gd name="T62" fmla="*/ 24 w 38"/>
                <a:gd name="T63" fmla="*/ 8 h 23"/>
                <a:gd name="T64" fmla="*/ 24 w 38"/>
                <a:gd name="T65" fmla="*/ 8 h 23"/>
                <a:gd name="T66" fmla="*/ 26 w 38"/>
                <a:gd name="T67" fmla="*/ 8 h 23"/>
                <a:gd name="T68" fmla="*/ 26 w 38"/>
                <a:gd name="T69" fmla="*/ 8 h 23"/>
                <a:gd name="T70" fmla="*/ 27 w 38"/>
                <a:gd name="T71" fmla="*/ 7 h 23"/>
                <a:gd name="T72" fmla="*/ 27 w 38"/>
                <a:gd name="T73" fmla="*/ 6 h 23"/>
                <a:gd name="T74" fmla="*/ 29 w 38"/>
                <a:gd name="T75" fmla="*/ 6 h 23"/>
                <a:gd name="T76" fmla="*/ 29 w 38"/>
                <a:gd name="T77" fmla="*/ 6 h 23"/>
                <a:gd name="T78" fmla="*/ 30 w 38"/>
                <a:gd name="T79" fmla="*/ 5 h 23"/>
                <a:gd name="T80" fmla="*/ 30 w 38"/>
                <a:gd name="T81" fmla="*/ 5 h 23"/>
                <a:gd name="T82" fmla="*/ 32 w 38"/>
                <a:gd name="T83" fmla="*/ 4 h 23"/>
                <a:gd name="T84" fmla="*/ 32 w 38"/>
                <a:gd name="T85" fmla="*/ 4 h 23"/>
                <a:gd name="T86" fmla="*/ 33 w 38"/>
                <a:gd name="T87" fmla="*/ 3 h 23"/>
                <a:gd name="T88" fmla="*/ 33 w 38"/>
                <a:gd name="T89" fmla="*/ 3 h 23"/>
                <a:gd name="T90" fmla="*/ 35 w 38"/>
                <a:gd name="T91" fmla="*/ 2 h 23"/>
                <a:gd name="T92" fmla="*/ 35 w 38"/>
                <a:gd name="T93" fmla="*/ 2 h 23"/>
                <a:gd name="T94" fmla="*/ 36 w 38"/>
                <a:gd name="T95" fmla="*/ 1 h 23"/>
                <a:gd name="T96" fmla="*/ 36 w 38"/>
                <a:gd name="T97" fmla="*/ 1 h 23"/>
                <a:gd name="T98" fmla="*/ 38 w 38"/>
                <a:gd name="T9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3">
                  <a:moveTo>
                    <a:pt x="0" y="23"/>
                  </a:moveTo>
                  <a:lnTo>
                    <a:pt x="2" y="22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7"/>
                  </a:lnTo>
                  <a:lnTo>
                    <a:pt x="27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5" name="Freeform 2255"/>
            <p:cNvSpPr>
              <a:spLocks/>
            </p:cNvSpPr>
            <p:nvPr/>
          </p:nvSpPr>
          <p:spPr bwMode="auto">
            <a:xfrm>
              <a:off x="4467522" y="-3671629"/>
              <a:ext cx="46484" cy="29701"/>
            </a:xfrm>
            <a:custGeom>
              <a:avLst/>
              <a:gdLst>
                <a:gd name="T0" fmla="*/ 0 w 36"/>
                <a:gd name="T1" fmla="*/ 23 h 23"/>
                <a:gd name="T2" fmla="*/ 0 w 36"/>
                <a:gd name="T3" fmla="*/ 23 h 23"/>
                <a:gd name="T4" fmla="*/ 1 w 36"/>
                <a:gd name="T5" fmla="*/ 22 h 23"/>
                <a:gd name="T6" fmla="*/ 1 w 36"/>
                <a:gd name="T7" fmla="*/ 22 h 23"/>
                <a:gd name="T8" fmla="*/ 3 w 36"/>
                <a:gd name="T9" fmla="*/ 21 h 23"/>
                <a:gd name="T10" fmla="*/ 3 w 36"/>
                <a:gd name="T11" fmla="*/ 21 h 23"/>
                <a:gd name="T12" fmla="*/ 4 w 36"/>
                <a:gd name="T13" fmla="*/ 20 h 23"/>
                <a:gd name="T14" fmla="*/ 4 w 36"/>
                <a:gd name="T15" fmla="*/ 20 h 23"/>
                <a:gd name="T16" fmla="*/ 6 w 36"/>
                <a:gd name="T17" fmla="*/ 19 h 23"/>
                <a:gd name="T18" fmla="*/ 6 w 36"/>
                <a:gd name="T19" fmla="*/ 19 h 23"/>
                <a:gd name="T20" fmla="*/ 7 w 36"/>
                <a:gd name="T21" fmla="*/ 19 h 23"/>
                <a:gd name="T22" fmla="*/ 7 w 36"/>
                <a:gd name="T23" fmla="*/ 19 h 23"/>
                <a:gd name="T24" fmla="*/ 9 w 36"/>
                <a:gd name="T25" fmla="*/ 17 h 23"/>
                <a:gd name="T26" fmla="*/ 9 w 36"/>
                <a:gd name="T27" fmla="*/ 17 h 23"/>
                <a:gd name="T28" fmla="*/ 10 w 36"/>
                <a:gd name="T29" fmla="*/ 17 h 23"/>
                <a:gd name="T30" fmla="*/ 10 w 36"/>
                <a:gd name="T31" fmla="*/ 17 h 23"/>
                <a:gd name="T32" fmla="*/ 12 w 36"/>
                <a:gd name="T33" fmla="*/ 16 h 23"/>
                <a:gd name="T34" fmla="*/ 12 w 36"/>
                <a:gd name="T35" fmla="*/ 16 h 23"/>
                <a:gd name="T36" fmla="*/ 13 w 36"/>
                <a:gd name="T37" fmla="*/ 15 h 23"/>
                <a:gd name="T38" fmla="*/ 13 w 36"/>
                <a:gd name="T39" fmla="*/ 14 h 23"/>
                <a:gd name="T40" fmla="*/ 15 w 36"/>
                <a:gd name="T41" fmla="*/ 14 h 23"/>
                <a:gd name="T42" fmla="*/ 15 w 36"/>
                <a:gd name="T43" fmla="*/ 14 h 23"/>
                <a:gd name="T44" fmla="*/ 16 w 36"/>
                <a:gd name="T45" fmla="*/ 13 h 23"/>
                <a:gd name="T46" fmla="*/ 16 w 36"/>
                <a:gd name="T47" fmla="*/ 13 h 23"/>
                <a:gd name="T48" fmla="*/ 18 w 36"/>
                <a:gd name="T49" fmla="*/ 12 h 23"/>
                <a:gd name="T50" fmla="*/ 18 w 36"/>
                <a:gd name="T51" fmla="*/ 12 h 23"/>
                <a:gd name="T52" fmla="*/ 19 w 36"/>
                <a:gd name="T53" fmla="*/ 11 h 23"/>
                <a:gd name="T54" fmla="*/ 19 w 36"/>
                <a:gd name="T55" fmla="*/ 11 h 23"/>
                <a:gd name="T56" fmla="*/ 21 w 36"/>
                <a:gd name="T57" fmla="*/ 10 h 23"/>
                <a:gd name="T58" fmla="*/ 21 w 36"/>
                <a:gd name="T59" fmla="*/ 10 h 23"/>
                <a:gd name="T60" fmla="*/ 22 w 36"/>
                <a:gd name="T61" fmla="*/ 9 h 23"/>
                <a:gd name="T62" fmla="*/ 22 w 36"/>
                <a:gd name="T63" fmla="*/ 9 h 23"/>
                <a:gd name="T64" fmla="*/ 24 w 36"/>
                <a:gd name="T65" fmla="*/ 8 h 23"/>
                <a:gd name="T66" fmla="*/ 24 w 36"/>
                <a:gd name="T67" fmla="*/ 8 h 23"/>
                <a:gd name="T68" fmla="*/ 25 w 36"/>
                <a:gd name="T69" fmla="*/ 7 h 23"/>
                <a:gd name="T70" fmla="*/ 25 w 36"/>
                <a:gd name="T71" fmla="*/ 7 h 23"/>
                <a:gd name="T72" fmla="*/ 27 w 36"/>
                <a:gd name="T73" fmla="*/ 6 h 23"/>
                <a:gd name="T74" fmla="*/ 27 w 36"/>
                <a:gd name="T75" fmla="*/ 6 h 23"/>
                <a:gd name="T76" fmla="*/ 28 w 36"/>
                <a:gd name="T77" fmla="*/ 5 h 23"/>
                <a:gd name="T78" fmla="*/ 28 w 36"/>
                <a:gd name="T79" fmla="*/ 5 h 23"/>
                <a:gd name="T80" fmla="*/ 30 w 36"/>
                <a:gd name="T81" fmla="*/ 4 h 23"/>
                <a:gd name="T82" fmla="*/ 30 w 36"/>
                <a:gd name="T83" fmla="*/ 4 h 23"/>
                <a:gd name="T84" fmla="*/ 31 w 36"/>
                <a:gd name="T85" fmla="*/ 3 h 23"/>
                <a:gd name="T86" fmla="*/ 31 w 36"/>
                <a:gd name="T87" fmla="*/ 3 h 23"/>
                <a:gd name="T88" fmla="*/ 33 w 36"/>
                <a:gd name="T89" fmla="*/ 2 h 23"/>
                <a:gd name="T90" fmla="*/ 33 w 36"/>
                <a:gd name="T91" fmla="*/ 2 h 23"/>
                <a:gd name="T92" fmla="*/ 34 w 36"/>
                <a:gd name="T93" fmla="*/ 1 h 23"/>
                <a:gd name="T94" fmla="*/ 34 w 36"/>
                <a:gd name="T95" fmla="*/ 1 h 23"/>
                <a:gd name="T96" fmla="*/ 36 w 36"/>
                <a:gd name="T97" fmla="*/ 0 h 23"/>
                <a:gd name="T98" fmla="*/ 36 w 36"/>
                <a:gd name="T9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3">
                  <a:moveTo>
                    <a:pt x="0" y="23"/>
                  </a:moveTo>
                  <a:lnTo>
                    <a:pt x="0" y="23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6" name="Freeform 2256"/>
            <p:cNvSpPr>
              <a:spLocks/>
            </p:cNvSpPr>
            <p:nvPr/>
          </p:nvSpPr>
          <p:spPr bwMode="auto">
            <a:xfrm>
              <a:off x="4514006" y="-3706494"/>
              <a:ext cx="47776" cy="34866"/>
            </a:xfrm>
            <a:custGeom>
              <a:avLst/>
              <a:gdLst>
                <a:gd name="T0" fmla="*/ 0 w 37"/>
                <a:gd name="T1" fmla="*/ 27 h 27"/>
                <a:gd name="T2" fmla="*/ 1 w 37"/>
                <a:gd name="T3" fmla="*/ 26 h 27"/>
                <a:gd name="T4" fmla="*/ 1 w 37"/>
                <a:gd name="T5" fmla="*/ 26 h 27"/>
                <a:gd name="T6" fmla="*/ 3 w 37"/>
                <a:gd name="T7" fmla="*/ 25 h 27"/>
                <a:gd name="T8" fmla="*/ 3 w 37"/>
                <a:gd name="T9" fmla="*/ 25 h 27"/>
                <a:gd name="T10" fmla="*/ 4 w 37"/>
                <a:gd name="T11" fmla="*/ 24 h 27"/>
                <a:gd name="T12" fmla="*/ 4 w 37"/>
                <a:gd name="T13" fmla="*/ 23 h 27"/>
                <a:gd name="T14" fmla="*/ 6 w 37"/>
                <a:gd name="T15" fmla="*/ 23 h 27"/>
                <a:gd name="T16" fmla="*/ 6 w 37"/>
                <a:gd name="T17" fmla="*/ 23 h 27"/>
                <a:gd name="T18" fmla="*/ 7 w 37"/>
                <a:gd name="T19" fmla="*/ 22 h 27"/>
                <a:gd name="T20" fmla="*/ 7 w 37"/>
                <a:gd name="T21" fmla="*/ 22 h 27"/>
                <a:gd name="T22" fmla="*/ 9 w 37"/>
                <a:gd name="T23" fmla="*/ 20 h 27"/>
                <a:gd name="T24" fmla="*/ 9 w 37"/>
                <a:gd name="T25" fmla="*/ 20 h 27"/>
                <a:gd name="T26" fmla="*/ 10 w 37"/>
                <a:gd name="T27" fmla="*/ 19 h 27"/>
                <a:gd name="T28" fmla="*/ 10 w 37"/>
                <a:gd name="T29" fmla="*/ 19 h 27"/>
                <a:gd name="T30" fmla="*/ 12 w 37"/>
                <a:gd name="T31" fmla="*/ 19 h 27"/>
                <a:gd name="T32" fmla="*/ 12 w 37"/>
                <a:gd name="T33" fmla="*/ 19 h 27"/>
                <a:gd name="T34" fmla="*/ 13 w 37"/>
                <a:gd name="T35" fmla="*/ 17 h 27"/>
                <a:gd name="T36" fmla="*/ 13 w 37"/>
                <a:gd name="T37" fmla="*/ 17 h 27"/>
                <a:gd name="T38" fmla="*/ 15 w 37"/>
                <a:gd name="T39" fmla="*/ 16 h 27"/>
                <a:gd name="T40" fmla="*/ 15 w 37"/>
                <a:gd name="T41" fmla="*/ 16 h 27"/>
                <a:gd name="T42" fmla="*/ 16 w 37"/>
                <a:gd name="T43" fmla="*/ 15 h 27"/>
                <a:gd name="T44" fmla="*/ 16 w 37"/>
                <a:gd name="T45" fmla="*/ 15 h 27"/>
                <a:gd name="T46" fmla="*/ 18 w 37"/>
                <a:gd name="T47" fmla="*/ 14 h 27"/>
                <a:gd name="T48" fmla="*/ 18 w 37"/>
                <a:gd name="T49" fmla="*/ 14 h 27"/>
                <a:gd name="T50" fmla="*/ 19 w 37"/>
                <a:gd name="T51" fmla="*/ 13 h 27"/>
                <a:gd name="T52" fmla="*/ 19 w 37"/>
                <a:gd name="T53" fmla="*/ 13 h 27"/>
                <a:gd name="T54" fmla="*/ 21 w 37"/>
                <a:gd name="T55" fmla="*/ 12 h 27"/>
                <a:gd name="T56" fmla="*/ 21 w 37"/>
                <a:gd name="T57" fmla="*/ 12 h 27"/>
                <a:gd name="T58" fmla="*/ 22 w 37"/>
                <a:gd name="T59" fmla="*/ 11 h 27"/>
                <a:gd name="T60" fmla="*/ 22 w 37"/>
                <a:gd name="T61" fmla="*/ 11 h 27"/>
                <a:gd name="T62" fmla="*/ 24 w 37"/>
                <a:gd name="T63" fmla="*/ 10 h 27"/>
                <a:gd name="T64" fmla="*/ 24 w 37"/>
                <a:gd name="T65" fmla="*/ 10 h 27"/>
                <a:gd name="T66" fmla="*/ 25 w 37"/>
                <a:gd name="T67" fmla="*/ 9 h 27"/>
                <a:gd name="T68" fmla="*/ 25 w 37"/>
                <a:gd name="T69" fmla="*/ 9 h 27"/>
                <a:gd name="T70" fmla="*/ 27 w 37"/>
                <a:gd name="T71" fmla="*/ 8 h 27"/>
                <a:gd name="T72" fmla="*/ 27 w 37"/>
                <a:gd name="T73" fmla="*/ 8 h 27"/>
                <a:gd name="T74" fmla="*/ 28 w 37"/>
                <a:gd name="T75" fmla="*/ 7 h 27"/>
                <a:gd name="T76" fmla="*/ 28 w 37"/>
                <a:gd name="T77" fmla="*/ 7 h 27"/>
                <a:gd name="T78" fmla="*/ 30 w 37"/>
                <a:gd name="T79" fmla="*/ 5 h 27"/>
                <a:gd name="T80" fmla="*/ 30 w 37"/>
                <a:gd name="T81" fmla="*/ 5 h 27"/>
                <a:gd name="T82" fmla="*/ 31 w 37"/>
                <a:gd name="T83" fmla="*/ 4 h 27"/>
                <a:gd name="T84" fmla="*/ 31 w 37"/>
                <a:gd name="T85" fmla="*/ 4 h 27"/>
                <a:gd name="T86" fmla="*/ 33 w 37"/>
                <a:gd name="T87" fmla="*/ 3 h 27"/>
                <a:gd name="T88" fmla="*/ 33 w 37"/>
                <a:gd name="T89" fmla="*/ 3 h 27"/>
                <a:gd name="T90" fmla="*/ 34 w 37"/>
                <a:gd name="T91" fmla="*/ 2 h 27"/>
                <a:gd name="T92" fmla="*/ 34 w 37"/>
                <a:gd name="T93" fmla="*/ 2 h 27"/>
                <a:gd name="T94" fmla="*/ 36 w 37"/>
                <a:gd name="T95" fmla="*/ 1 h 27"/>
                <a:gd name="T96" fmla="*/ 36 w 37"/>
                <a:gd name="T97" fmla="*/ 1 h 27"/>
                <a:gd name="T98" fmla="*/ 37 w 37"/>
                <a:gd name="T9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27">
                  <a:moveTo>
                    <a:pt x="0" y="27"/>
                  </a:moveTo>
                  <a:lnTo>
                    <a:pt x="1" y="26"/>
                  </a:lnTo>
                  <a:lnTo>
                    <a:pt x="1" y="26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4" y="24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7" name="Freeform 2257"/>
            <p:cNvSpPr>
              <a:spLocks/>
            </p:cNvSpPr>
            <p:nvPr/>
          </p:nvSpPr>
          <p:spPr bwMode="auto">
            <a:xfrm>
              <a:off x="4561781" y="-3743943"/>
              <a:ext cx="46484" cy="37449"/>
            </a:xfrm>
            <a:custGeom>
              <a:avLst/>
              <a:gdLst>
                <a:gd name="T0" fmla="*/ 0 w 36"/>
                <a:gd name="T1" fmla="*/ 29 h 29"/>
                <a:gd name="T2" fmla="*/ 0 w 36"/>
                <a:gd name="T3" fmla="*/ 29 h 29"/>
                <a:gd name="T4" fmla="*/ 2 w 36"/>
                <a:gd name="T5" fmla="*/ 28 h 29"/>
                <a:gd name="T6" fmla="*/ 2 w 36"/>
                <a:gd name="T7" fmla="*/ 28 h 29"/>
                <a:gd name="T8" fmla="*/ 3 w 36"/>
                <a:gd name="T9" fmla="*/ 27 h 29"/>
                <a:gd name="T10" fmla="*/ 3 w 36"/>
                <a:gd name="T11" fmla="*/ 27 h 29"/>
                <a:gd name="T12" fmla="*/ 5 w 36"/>
                <a:gd name="T13" fmla="*/ 25 h 29"/>
                <a:gd name="T14" fmla="*/ 5 w 36"/>
                <a:gd name="T15" fmla="*/ 25 h 29"/>
                <a:gd name="T16" fmla="*/ 6 w 36"/>
                <a:gd name="T17" fmla="*/ 24 h 29"/>
                <a:gd name="T18" fmla="*/ 6 w 36"/>
                <a:gd name="T19" fmla="*/ 24 h 29"/>
                <a:gd name="T20" fmla="*/ 8 w 36"/>
                <a:gd name="T21" fmla="*/ 23 h 29"/>
                <a:gd name="T22" fmla="*/ 8 w 36"/>
                <a:gd name="T23" fmla="*/ 23 h 29"/>
                <a:gd name="T24" fmla="*/ 9 w 36"/>
                <a:gd name="T25" fmla="*/ 22 h 29"/>
                <a:gd name="T26" fmla="*/ 9 w 36"/>
                <a:gd name="T27" fmla="*/ 22 h 29"/>
                <a:gd name="T28" fmla="*/ 11 w 36"/>
                <a:gd name="T29" fmla="*/ 21 h 29"/>
                <a:gd name="T30" fmla="*/ 11 w 36"/>
                <a:gd name="T31" fmla="*/ 21 h 29"/>
                <a:gd name="T32" fmla="*/ 12 w 36"/>
                <a:gd name="T33" fmla="*/ 19 h 29"/>
                <a:gd name="T34" fmla="*/ 12 w 36"/>
                <a:gd name="T35" fmla="*/ 19 h 29"/>
                <a:gd name="T36" fmla="*/ 14 w 36"/>
                <a:gd name="T37" fmla="*/ 18 h 29"/>
                <a:gd name="T38" fmla="*/ 14 w 36"/>
                <a:gd name="T39" fmla="*/ 18 h 29"/>
                <a:gd name="T40" fmla="*/ 15 w 36"/>
                <a:gd name="T41" fmla="*/ 17 h 29"/>
                <a:gd name="T42" fmla="*/ 15 w 36"/>
                <a:gd name="T43" fmla="*/ 17 h 29"/>
                <a:gd name="T44" fmla="*/ 17 w 36"/>
                <a:gd name="T45" fmla="*/ 16 h 29"/>
                <a:gd name="T46" fmla="*/ 17 w 36"/>
                <a:gd name="T47" fmla="*/ 16 h 29"/>
                <a:gd name="T48" fmla="*/ 18 w 36"/>
                <a:gd name="T49" fmla="*/ 15 h 29"/>
                <a:gd name="T50" fmla="*/ 18 w 36"/>
                <a:gd name="T51" fmla="*/ 15 h 29"/>
                <a:gd name="T52" fmla="*/ 20 w 36"/>
                <a:gd name="T53" fmla="*/ 14 h 29"/>
                <a:gd name="T54" fmla="*/ 20 w 36"/>
                <a:gd name="T55" fmla="*/ 13 h 29"/>
                <a:gd name="T56" fmla="*/ 21 w 36"/>
                <a:gd name="T57" fmla="*/ 12 h 29"/>
                <a:gd name="T58" fmla="*/ 21 w 36"/>
                <a:gd name="T59" fmla="*/ 12 h 29"/>
                <a:gd name="T60" fmla="*/ 23 w 36"/>
                <a:gd name="T61" fmla="*/ 11 h 29"/>
                <a:gd name="T62" fmla="*/ 23 w 36"/>
                <a:gd name="T63" fmla="*/ 11 h 29"/>
                <a:gd name="T64" fmla="*/ 24 w 36"/>
                <a:gd name="T65" fmla="*/ 10 h 29"/>
                <a:gd name="T66" fmla="*/ 24 w 36"/>
                <a:gd name="T67" fmla="*/ 10 h 29"/>
                <a:gd name="T68" fmla="*/ 26 w 36"/>
                <a:gd name="T69" fmla="*/ 9 h 29"/>
                <a:gd name="T70" fmla="*/ 26 w 36"/>
                <a:gd name="T71" fmla="*/ 9 h 29"/>
                <a:gd name="T72" fmla="*/ 27 w 36"/>
                <a:gd name="T73" fmla="*/ 7 h 29"/>
                <a:gd name="T74" fmla="*/ 27 w 36"/>
                <a:gd name="T75" fmla="*/ 7 h 29"/>
                <a:gd name="T76" fmla="*/ 29 w 36"/>
                <a:gd name="T77" fmla="*/ 6 h 29"/>
                <a:gd name="T78" fmla="*/ 29 w 36"/>
                <a:gd name="T79" fmla="*/ 6 h 29"/>
                <a:gd name="T80" fmla="*/ 30 w 36"/>
                <a:gd name="T81" fmla="*/ 5 h 29"/>
                <a:gd name="T82" fmla="*/ 30 w 36"/>
                <a:gd name="T83" fmla="*/ 5 h 29"/>
                <a:gd name="T84" fmla="*/ 32 w 36"/>
                <a:gd name="T85" fmla="*/ 4 h 29"/>
                <a:gd name="T86" fmla="*/ 32 w 36"/>
                <a:gd name="T87" fmla="*/ 4 h 29"/>
                <a:gd name="T88" fmla="*/ 33 w 36"/>
                <a:gd name="T89" fmla="*/ 3 h 29"/>
                <a:gd name="T90" fmla="*/ 33 w 36"/>
                <a:gd name="T91" fmla="*/ 3 h 29"/>
                <a:gd name="T92" fmla="*/ 35 w 36"/>
                <a:gd name="T93" fmla="*/ 1 h 29"/>
                <a:gd name="T94" fmla="*/ 35 w 36"/>
                <a:gd name="T95" fmla="*/ 1 h 29"/>
                <a:gd name="T96" fmla="*/ 36 w 36"/>
                <a:gd name="T97" fmla="*/ 0 h 29"/>
                <a:gd name="T98" fmla="*/ 36 w 36"/>
                <a:gd name="T9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29">
                  <a:moveTo>
                    <a:pt x="0" y="29"/>
                  </a:moveTo>
                  <a:lnTo>
                    <a:pt x="0" y="29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0" y="14"/>
                  </a:lnTo>
                  <a:lnTo>
                    <a:pt x="20" y="13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8" name="Freeform 2258"/>
            <p:cNvSpPr>
              <a:spLocks/>
            </p:cNvSpPr>
            <p:nvPr/>
          </p:nvSpPr>
          <p:spPr bwMode="auto">
            <a:xfrm>
              <a:off x="4608265" y="-3787847"/>
              <a:ext cx="49066" cy="43905"/>
            </a:xfrm>
            <a:custGeom>
              <a:avLst/>
              <a:gdLst>
                <a:gd name="T0" fmla="*/ 0 w 38"/>
                <a:gd name="T1" fmla="*/ 34 h 34"/>
                <a:gd name="T2" fmla="*/ 2 w 38"/>
                <a:gd name="T3" fmla="*/ 33 h 34"/>
                <a:gd name="T4" fmla="*/ 2 w 38"/>
                <a:gd name="T5" fmla="*/ 33 h 34"/>
                <a:gd name="T6" fmla="*/ 3 w 38"/>
                <a:gd name="T7" fmla="*/ 31 h 34"/>
                <a:gd name="T8" fmla="*/ 3 w 38"/>
                <a:gd name="T9" fmla="*/ 31 h 34"/>
                <a:gd name="T10" fmla="*/ 5 w 38"/>
                <a:gd name="T11" fmla="*/ 30 h 34"/>
                <a:gd name="T12" fmla="*/ 5 w 38"/>
                <a:gd name="T13" fmla="*/ 30 h 34"/>
                <a:gd name="T14" fmla="*/ 6 w 38"/>
                <a:gd name="T15" fmla="*/ 29 h 34"/>
                <a:gd name="T16" fmla="*/ 6 w 38"/>
                <a:gd name="T17" fmla="*/ 29 h 34"/>
                <a:gd name="T18" fmla="*/ 8 w 38"/>
                <a:gd name="T19" fmla="*/ 28 h 34"/>
                <a:gd name="T20" fmla="*/ 8 w 38"/>
                <a:gd name="T21" fmla="*/ 28 h 34"/>
                <a:gd name="T22" fmla="*/ 9 w 38"/>
                <a:gd name="T23" fmla="*/ 26 h 34"/>
                <a:gd name="T24" fmla="*/ 9 w 38"/>
                <a:gd name="T25" fmla="*/ 26 h 34"/>
                <a:gd name="T26" fmla="*/ 11 w 38"/>
                <a:gd name="T27" fmla="*/ 25 h 34"/>
                <a:gd name="T28" fmla="*/ 11 w 38"/>
                <a:gd name="T29" fmla="*/ 25 h 34"/>
                <a:gd name="T30" fmla="*/ 12 w 38"/>
                <a:gd name="T31" fmla="*/ 24 h 34"/>
                <a:gd name="T32" fmla="*/ 12 w 38"/>
                <a:gd name="T33" fmla="*/ 23 h 34"/>
                <a:gd name="T34" fmla="*/ 14 w 38"/>
                <a:gd name="T35" fmla="*/ 22 h 34"/>
                <a:gd name="T36" fmla="*/ 14 w 38"/>
                <a:gd name="T37" fmla="*/ 22 h 34"/>
                <a:gd name="T38" fmla="*/ 15 w 38"/>
                <a:gd name="T39" fmla="*/ 21 h 34"/>
                <a:gd name="T40" fmla="*/ 15 w 38"/>
                <a:gd name="T41" fmla="*/ 21 h 34"/>
                <a:gd name="T42" fmla="*/ 17 w 38"/>
                <a:gd name="T43" fmla="*/ 20 h 34"/>
                <a:gd name="T44" fmla="*/ 17 w 38"/>
                <a:gd name="T45" fmla="*/ 20 h 34"/>
                <a:gd name="T46" fmla="*/ 18 w 38"/>
                <a:gd name="T47" fmla="*/ 18 h 34"/>
                <a:gd name="T48" fmla="*/ 18 w 38"/>
                <a:gd name="T49" fmla="*/ 18 h 34"/>
                <a:gd name="T50" fmla="*/ 20 w 38"/>
                <a:gd name="T51" fmla="*/ 17 h 34"/>
                <a:gd name="T52" fmla="*/ 20 w 38"/>
                <a:gd name="T53" fmla="*/ 17 h 34"/>
                <a:gd name="T54" fmla="*/ 21 w 38"/>
                <a:gd name="T55" fmla="*/ 16 h 34"/>
                <a:gd name="T56" fmla="*/ 21 w 38"/>
                <a:gd name="T57" fmla="*/ 16 h 34"/>
                <a:gd name="T58" fmla="*/ 23 w 38"/>
                <a:gd name="T59" fmla="*/ 14 h 34"/>
                <a:gd name="T60" fmla="*/ 23 w 38"/>
                <a:gd name="T61" fmla="*/ 14 h 34"/>
                <a:gd name="T62" fmla="*/ 24 w 38"/>
                <a:gd name="T63" fmla="*/ 13 h 34"/>
                <a:gd name="T64" fmla="*/ 24 w 38"/>
                <a:gd name="T65" fmla="*/ 13 h 34"/>
                <a:gd name="T66" fmla="*/ 26 w 38"/>
                <a:gd name="T67" fmla="*/ 11 h 34"/>
                <a:gd name="T68" fmla="*/ 26 w 38"/>
                <a:gd name="T69" fmla="*/ 11 h 34"/>
                <a:gd name="T70" fmla="*/ 27 w 38"/>
                <a:gd name="T71" fmla="*/ 10 h 34"/>
                <a:gd name="T72" fmla="*/ 27 w 38"/>
                <a:gd name="T73" fmla="*/ 10 h 34"/>
                <a:gd name="T74" fmla="*/ 29 w 38"/>
                <a:gd name="T75" fmla="*/ 9 h 34"/>
                <a:gd name="T76" fmla="*/ 29 w 38"/>
                <a:gd name="T77" fmla="*/ 9 h 34"/>
                <a:gd name="T78" fmla="*/ 30 w 38"/>
                <a:gd name="T79" fmla="*/ 7 h 34"/>
                <a:gd name="T80" fmla="*/ 30 w 38"/>
                <a:gd name="T81" fmla="*/ 7 h 34"/>
                <a:gd name="T82" fmla="*/ 32 w 38"/>
                <a:gd name="T83" fmla="*/ 6 h 34"/>
                <a:gd name="T84" fmla="*/ 32 w 38"/>
                <a:gd name="T85" fmla="*/ 6 h 34"/>
                <a:gd name="T86" fmla="*/ 33 w 38"/>
                <a:gd name="T87" fmla="*/ 4 h 34"/>
                <a:gd name="T88" fmla="*/ 33 w 38"/>
                <a:gd name="T89" fmla="*/ 4 h 34"/>
                <a:gd name="T90" fmla="*/ 35 w 38"/>
                <a:gd name="T91" fmla="*/ 3 h 34"/>
                <a:gd name="T92" fmla="*/ 35 w 38"/>
                <a:gd name="T93" fmla="*/ 3 h 34"/>
                <a:gd name="T94" fmla="*/ 36 w 38"/>
                <a:gd name="T95" fmla="*/ 2 h 34"/>
                <a:gd name="T96" fmla="*/ 36 w 38"/>
                <a:gd name="T97" fmla="*/ 2 h 34"/>
                <a:gd name="T98" fmla="*/ 38 w 38"/>
                <a:gd name="T9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34">
                  <a:moveTo>
                    <a:pt x="0" y="34"/>
                  </a:moveTo>
                  <a:lnTo>
                    <a:pt x="2" y="33"/>
                  </a:lnTo>
                  <a:lnTo>
                    <a:pt x="2" y="33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3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5" y="21"/>
                  </a:lnTo>
                  <a:lnTo>
                    <a:pt x="15" y="21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9" name="Freeform 2259"/>
            <p:cNvSpPr>
              <a:spLocks/>
            </p:cNvSpPr>
            <p:nvPr/>
          </p:nvSpPr>
          <p:spPr bwMode="auto">
            <a:xfrm>
              <a:off x="4657331" y="-3835626"/>
              <a:ext cx="46484" cy="47779"/>
            </a:xfrm>
            <a:custGeom>
              <a:avLst/>
              <a:gdLst>
                <a:gd name="T0" fmla="*/ 0 w 36"/>
                <a:gd name="T1" fmla="*/ 37 h 37"/>
                <a:gd name="T2" fmla="*/ 0 w 36"/>
                <a:gd name="T3" fmla="*/ 37 h 37"/>
                <a:gd name="T4" fmla="*/ 1 w 36"/>
                <a:gd name="T5" fmla="*/ 36 h 37"/>
                <a:gd name="T6" fmla="*/ 1 w 36"/>
                <a:gd name="T7" fmla="*/ 36 h 37"/>
                <a:gd name="T8" fmla="*/ 3 w 36"/>
                <a:gd name="T9" fmla="*/ 34 h 37"/>
                <a:gd name="T10" fmla="*/ 3 w 36"/>
                <a:gd name="T11" fmla="*/ 34 h 37"/>
                <a:gd name="T12" fmla="*/ 4 w 36"/>
                <a:gd name="T13" fmla="*/ 33 h 37"/>
                <a:gd name="T14" fmla="*/ 4 w 36"/>
                <a:gd name="T15" fmla="*/ 33 h 37"/>
                <a:gd name="T16" fmla="*/ 6 w 36"/>
                <a:gd name="T17" fmla="*/ 31 h 37"/>
                <a:gd name="T18" fmla="*/ 6 w 36"/>
                <a:gd name="T19" fmla="*/ 31 h 37"/>
                <a:gd name="T20" fmla="*/ 7 w 36"/>
                <a:gd name="T21" fmla="*/ 30 h 37"/>
                <a:gd name="T22" fmla="*/ 7 w 36"/>
                <a:gd name="T23" fmla="*/ 30 h 37"/>
                <a:gd name="T24" fmla="*/ 9 w 36"/>
                <a:gd name="T25" fmla="*/ 28 h 37"/>
                <a:gd name="T26" fmla="*/ 9 w 36"/>
                <a:gd name="T27" fmla="*/ 28 h 37"/>
                <a:gd name="T28" fmla="*/ 10 w 36"/>
                <a:gd name="T29" fmla="*/ 27 h 37"/>
                <a:gd name="T30" fmla="*/ 10 w 36"/>
                <a:gd name="T31" fmla="*/ 27 h 37"/>
                <a:gd name="T32" fmla="*/ 12 w 36"/>
                <a:gd name="T33" fmla="*/ 25 h 37"/>
                <a:gd name="T34" fmla="*/ 12 w 36"/>
                <a:gd name="T35" fmla="*/ 25 h 37"/>
                <a:gd name="T36" fmla="*/ 13 w 36"/>
                <a:gd name="T37" fmla="*/ 24 h 37"/>
                <a:gd name="T38" fmla="*/ 13 w 36"/>
                <a:gd name="T39" fmla="*/ 24 h 37"/>
                <a:gd name="T40" fmla="*/ 15 w 36"/>
                <a:gd name="T41" fmla="*/ 22 h 37"/>
                <a:gd name="T42" fmla="*/ 15 w 36"/>
                <a:gd name="T43" fmla="*/ 22 h 37"/>
                <a:gd name="T44" fmla="*/ 16 w 36"/>
                <a:gd name="T45" fmla="*/ 21 h 37"/>
                <a:gd name="T46" fmla="*/ 16 w 36"/>
                <a:gd name="T47" fmla="*/ 21 h 37"/>
                <a:gd name="T48" fmla="*/ 18 w 36"/>
                <a:gd name="T49" fmla="*/ 19 h 37"/>
                <a:gd name="T50" fmla="*/ 18 w 36"/>
                <a:gd name="T51" fmla="*/ 19 h 37"/>
                <a:gd name="T52" fmla="*/ 19 w 36"/>
                <a:gd name="T53" fmla="*/ 18 h 37"/>
                <a:gd name="T54" fmla="*/ 19 w 36"/>
                <a:gd name="T55" fmla="*/ 17 h 37"/>
                <a:gd name="T56" fmla="*/ 21 w 36"/>
                <a:gd name="T57" fmla="*/ 16 h 37"/>
                <a:gd name="T58" fmla="*/ 21 w 36"/>
                <a:gd name="T59" fmla="*/ 16 h 37"/>
                <a:gd name="T60" fmla="*/ 22 w 36"/>
                <a:gd name="T61" fmla="*/ 14 h 37"/>
                <a:gd name="T62" fmla="*/ 22 w 36"/>
                <a:gd name="T63" fmla="*/ 14 h 37"/>
                <a:gd name="T64" fmla="*/ 24 w 36"/>
                <a:gd name="T65" fmla="*/ 13 h 37"/>
                <a:gd name="T66" fmla="*/ 24 w 36"/>
                <a:gd name="T67" fmla="*/ 13 h 37"/>
                <a:gd name="T68" fmla="*/ 25 w 36"/>
                <a:gd name="T69" fmla="*/ 11 h 37"/>
                <a:gd name="T70" fmla="*/ 25 w 36"/>
                <a:gd name="T71" fmla="*/ 11 h 37"/>
                <a:gd name="T72" fmla="*/ 27 w 36"/>
                <a:gd name="T73" fmla="*/ 9 h 37"/>
                <a:gd name="T74" fmla="*/ 27 w 36"/>
                <a:gd name="T75" fmla="*/ 9 h 37"/>
                <a:gd name="T76" fmla="*/ 28 w 36"/>
                <a:gd name="T77" fmla="*/ 8 h 37"/>
                <a:gd name="T78" fmla="*/ 28 w 36"/>
                <a:gd name="T79" fmla="*/ 8 h 37"/>
                <a:gd name="T80" fmla="*/ 30 w 36"/>
                <a:gd name="T81" fmla="*/ 6 h 37"/>
                <a:gd name="T82" fmla="*/ 30 w 36"/>
                <a:gd name="T83" fmla="*/ 6 h 37"/>
                <a:gd name="T84" fmla="*/ 31 w 36"/>
                <a:gd name="T85" fmla="*/ 5 h 37"/>
                <a:gd name="T86" fmla="*/ 31 w 36"/>
                <a:gd name="T87" fmla="*/ 5 h 37"/>
                <a:gd name="T88" fmla="*/ 33 w 36"/>
                <a:gd name="T89" fmla="*/ 3 h 37"/>
                <a:gd name="T90" fmla="*/ 33 w 36"/>
                <a:gd name="T91" fmla="*/ 3 h 37"/>
                <a:gd name="T92" fmla="*/ 34 w 36"/>
                <a:gd name="T93" fmla="*/ 1 h 37"/>
                <a:gd name="T94" fmla="*/ 34 w 36"/>
                <a:gd name="T95" fmla="*/ 1 h 37"/>
                <a:gd name="T96" fmla="*/ 36 w 36"/>
                <a:gd name="T97" fmla="*/ 0 h 37"/>
                <a:gd name="T98" fmla="*/ 36 w 36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7">
                  <a:moveTo>
                    <a:pt x="0" y="37"/>
                  </a:moveTo>
                  <a:lnTo>
                    <a:pt x="0" y="37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9" y="18"/>
                  </a:lnTo>
                  <a:lnTo>
                    <a:pt x="19" y="17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0" name="Freeform 2260"/>
            <p:cNvSpPr>
              <a:spLocks/>
            </p:cNvSpPr>
            <p:nvPr/>
          </p:nvSpPr>
          <p:spPr bwMode="auto">
            <a:xfrm>
              <a:off x="4703815" y="-3896317"/>
              <a:ext cx="47776" cy="60692"/>
            </a:xfrm>
            <a:custGeom>
              <a:avLst/>
              <a:gdLst>
                <a:gd name="T0" fmla="*/ 0 w 37"/>
                <a:gd name="T1" fmla="*/ 47 h 47"/>
                <a:gd name="T2" fmla="*/ 1 w 37"/>
                <a:gd name="T3" fmla="*/ 45 h 47"/>
                <a:gd name="T4" fmla="*/ 1 w 37"/>
                <a:gd name="T5" fmla="*/ 45 h 47"/>
                <a:gd name="T6" fmla="*/ 3 w 37"/>
                <a:gd name="T7" fmla="*/ 43 h 47"/>
                <a:gd name="T8" fmla="*/ 3 w 37"/>
                <a:gd name="T9" fmla="*/ 43 h 47"/>
                <a:gd name="T10" fmla="*/ 4 w 37"/>
                <a:gd name="T11" fmla="*/ 41 h 47"/>
                <a:gd name="T12" fmla="*/ 4 w 37"/>
                <a:gd name="T13" fmla="*/ 41 h 47"/>
                <a:gd name="T14" fmla="*/ 6 w 37"/>
                <a:gd name="T15" fmla="*/ 40 h 47"/>
                <a:gd name="T16" fmla="*/ 6 w 37"/>
                <a:gd name="T17" fmla="*/ 40 h 47"/>
                <a:gd name="T18" fmla="*/ 7 w 37"/>
                <a:gd name="T19" fmla="*/ 38 h 47"/>
                <a:gd name="T20" fmla="*/ 7 w 37"/>
                <a:gd name="T21" fmla="*/ 38 h 47"/>
                <a:gd name="T22" fmla="*/ 9 w 37"/>
                <a:gd name="T23" fmla="*/ 36 h 47"/>
                <a:gd name="T24" fmla="*/ 9 w 37"/>
                <a:gd name="T25" fmla="*/ 36 h 47"/>
                <a:gd name="T26" fmla="*/ 10 w 37"/>
                <a:gd name="T27" fmla="*/ 34 h 47"/>
                <a:gd name="T28" fmla="*/ 10 w 37"/>
                <a:gd name="T29" fmla="*/ 34 h 47"/>
                <a:gd name="T30" fmla="*/ 12 w 37"/>
                <a:gd name="T31" fmla="*/ 33 h 47"/>
                <a:gd name="T32" fmla="*/ 12 w 37"/>
                <a:gd name="T33" fmla="*/ 33 h 47"/>
                <a:gd name="T34" fmla="*/ 13 w 37"/>
                <a:gd name="T35" fmla="*/ 31 h 47"/>
                <a:gd name="T36" fmla="*/ 13 w 37"/>
                <a:gd name="T37" fmla="*/ 31 h 47"/>
                <a:gd name="T38" fmla="*/ 15 w 37"/>
                <a:gd name="T39" fmla="*/ 29 h 47"/>
                <a:gd name="T40" fmla="*/ 15 w 37"/>
                <a:gd name="T41" fmla="*/ 29 h 47"/>
                <a:gd name="T42" fmla="*/ 16 w 37"/>
                <a:gd name="T43" fmla="*/ 27 h 47"/>
                <a:gd name="T44" fmla="*/ 16 w 37"/>
                <a:gd name="T45" fmla="*/ 27 h 47"/>
                <a:gd name="T46" fmla="*/ 18 w 37"/>
                <a:gd name="T47" fmla="*/ 25 h 47"/>
                <a:gd name="T48" fmla="*/ 18 w 37"/>
                <a:gd name="T49" fmla="*/ 25 h 47"/>
                <a:gd name="T50" fmla="*/ 19 w 37"/>
                <a:gd name="T51" fmla="*/ 23 h 47"/>
                <a:gd name="T52" fmla="*/ 19 w 37"/>
                <a:gd name="T53" fmla="*/ 23 h 47"/>
                <a:gd name="T54" fmla="*/ 21 w 37"/>
                <a:gd name="T55" fmla="*/ 22 h 47"/>
                <a:gd name="T56" fmla="*/ 21 w 37"/>
                <a:gd name="T57" fmla="*/ 22 h 47"/>
                <a:gd name="T58" fmla="*/ 22 w 37"/>
                <a:gd name="T59" fmla="*/ 20 h 47"/>
                <a:gd name="T60" fmla="*/ 22 w 37"/>
                <a:gd name="T61" fmla="*/ 20 h 47"/>
                <a:gd name="T62" fmla="*/ 24 w 37"/>
                <a:gd name="T63" fmla="*/ 18 h 47"/>
                <a:gd name="T64" fmla="*/ 24 w 37"/>
                <a:gd name="T65" fmla="*/ 18 h 47"/>
                <a:gd name="T66" fmla="*/ 25 w 37"/>
                <a:gd name="T67" fmla="*/ 16 h 47"/>
                <a:gd name="T68" fmla="*/ 25 w 37"/>
                <a:gd name="T69" fmla="*/ 16 h 47"/>
                <a:gd name="T70" fmla="*/ 27 w 37"/>
                <a:gd name="T71" fmla="*/ 14 h 47"/>
                <a:gd name="T72" fmla="*/ 27 w 37"/>
                <a:gd name="T73" fmla="*/ 14 h 47"/>
                <a:gd name="T74" fmla="*/ 28 w 37"/>
                <a:gd name="T75" fmla="*/ 12 h 47"/>
                <a:gd name="T76" fmla="*/ 28 w 37"/>
                <a:gd name="T77" fmla="*/ 12 h 47"/>
                <a:gd name="T78" fmla="*/ 30 w 37"/>
                <a:gd name="T79" fmla="*/ 10 h 47"/>
                <a:gd name="T80" fmla="*/ 30 w 37"/>
                <a:gd name="T81" fmla="*/ 10 h 47"/>
                <a:gd name="T82" fmla="*/ 31 w 37"/>
                <a:gd name="T83" fmla="*/ 8 h 47"/>
                <a:gd name="T84" fmla="*/ 31 w 37"/>
                <a:gd name="T85" fmla="*/ 8 h 47"/>
                <a:gd name="T86" fmla="*/ 33 w 37"/>
                <a:gd name="T87" fmla="*/ 6 h 47"/>
                <a:gd name="T88" fmla="*/ 33 w 37"/>
                <a:gd name="T89" fmla="*/ 6 h 47"/>
                <a:gd name="T90" fmla="*/ 34 w 37"/>
                <a:gd name="T91" fmla="*/ 4 h 47"/>
                <a:gd name="T92" fmla="*/ 34 w 37"/>
                <a:gd name="T93" fmla="*/ 4 h 47"/>
                <a:gd name="T94" fmla="*/ 36 w 37"/>
                <a:gd name="T95" fmla="*/ 2 h 47"/>
                <a:gd name="T96" fmla="*/ 36 w 37"/>
                <a:gd name="T97" fmla="*/ 2 h 47"/>
                <a:gd name="T98" fmla="*/ 37 w 37"/>
                <a:gd name="T9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" h="47">
                  <a:moveTo>
                    <a:pt x="0" y="47"/>
                  </a:moveTo>
                  <a:lnTo>
                    <a:pt x="1" y="45"/>
                  </a:lnTo>
                  <a:lnTo>
                    <a:pt x="1" y="45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5" y="16"/>
                  </a:lnTo>
                  <a:lnTo>
                    <a:pt x="25" y="16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7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1" name="Freeform 2261"/>
            <p:cNvSpPr>
              <a:spLocks/>
            </p:cNvSpPr>
            <p:nvPr/>
          </p:nvSpPr>
          <p:spPr bwMode="auto">
            <a:xfrm>
              <a:off x="4751591" y="-3971214"/>
              <a:ext cx="46484" cy="74896"/>
            </a:xfrm>
            <a:custGeom>
              <a:avLst/>
              <a:gdLst>
                <a:gd name="T0" fmla="*/ 0 w 36"/>
                <a:gd name="T1" fmla="*/ 58 h 58"/>
                <a:gd name="T2" fmla="*/ 0 w 36"/>
                <a:gd name="T3" fmla="*/ 58 h 58"/>
                <a:gd name="T4" fmla="*/ 2 w 36"/>
                <a:gd name="T5" fmla="*/ 56 h 58"/>
                <a:gd name="T6" fmla="*/ 2 w 36"/>
                <a:gd name="T7" fmla="*/ 56 h 58"/>
                <a:gd name="T8" fmla="*/ 3 w 36"/>
                <a:gd name="T9" fmla="*/ 54 h 58"/>
                <a:gd name="T10" fmla="*/ 3 w 36"/>
                <a:gd name="T11" fmla="*/ 54 h 58"/>
                <a:gd name="T12" fmla="*/ 5 w 36"/>
                <a:gd name="T13" fmla="*/ 51 h 58"/>
                <a:gd name="T14" fmla="*/ 5 w 36"/>
                <a:gd name="T15" fmla="*/ 51 h 58"/>
                <a:gd name="T16" fmla="*/ 6 w 36"/>
                <a:gd name="T17" fmla="*/ 49 h 58"/>
                <a:gd name="T18" fmla="*/ 6 w 36"/>
                <a:gd name="T19" fmla="*/ 49 h 58"/>
                <a:gd name="T20" fmla="*/ 8 w 36"/>
                <a:gd name="T21" fmla="*/ 47 h 58"/>
                <a:gd name="T22" fmla="*/ 8 w 36"/>
                <a:gd name="T23" fmla="*/ 47 h 58"/>
                <a:gd name="T24" fmla="*/ 9 w 36"/>
                <a:gd name="T25" fmla="*/ 45 h 58"/>
                <a:gd name="T26" fmla="*/ 9 w 36"/>
                <a:gd name="T27" fmla="*/ 45 h 58"/>
                <a:gd name="T28" fmla="*/ 11 w 36"/>
                <a:gd name="T29" fmla="*/ 43 h 58"/>
                <a:gd name="T30" fmla="*/ 11 w 36"/>
                <a:gd name="T31" fmla="*/ 43 h 58"/>
                <a:gd name="T32" fmla="*/ 12 w 36"/>
                <a:gd name="T33" fmla="*/ 41 h 58"/>
                <a:gd name="T34" fmla="*/ 12 w 36"/>
                <a:gd name="T35" fmla="*/ 41 h 58"/>
                <a:gd name="T36" fmla="*/ 14 w 36"/>
                <a:gd name="T37" fmla="*/ 38 h 58"/>
                <a:gd name="T38" fmla="*/ 14 w 36"/>
                <a:gd name="T39" fmla="*/ 38 h 58"/>
                <a:gd name="T40" fmla="*/ 15 w 36"/>
                <a:gd name="T41" fmla="*/ 36 h 58"/>
                <a:gd name="T42" fmla="*/ 15 w 36"/>
                <a:gd name="T43" fmla="*/ 36 h 58"/>
                <a:gd name="T44" fmla="*/ 17 w 36"/>
                <a:gd name="T45" fmla="*/ 33 h 58"/>
                <a:gd name="T46" fmla="*/ 17 w 36"/>
                <a:gd name="T47" fmla="*/ 33 h 58"/>
                <a:gd name="T48" fmla="*/ 18 w 36"/>
                <a:gd name="T49" fmla="*/ 31 h 58"/>
                <a:gd name="T50" fmla="*/ 18 w 36"/>
                <a:gd name="T51" fmla="*/ 31 h 58"/>
                <a:gd name="T52" fmla="*/ 20 w 36"/>
                <a:gd name="T53" fmla="*/ 29 h 58"/>
                <a:gd name="T54" fmla="*/ 20 w 36"/>
                <a:gd name="T55" fmla="*/ 29 h 58"/>
                <a:gd name="T56" fmla="*/ 21 w 36"/>
                <a:gd name="T57" fmla="*/ 26 h 58"/>
                <a:gd name="T58" fmla="*/ 21 w 36"/>
                <a:gd name="T59" fmla="*/ 26 h 58"/>
                <a:gd name="T60" fmla="*/ 23 w 36"/>
                <a:gd name="T61" fmla="*/ 24 h 58"/>
                <a:gd name="T62" fmla="*/ 23 w 36"/>
                <a:gd name="T63" fmla="*/ 24 h 58"/>
                <a:gd name="T64" fmla="*/ 24 w 36"/>
                <a:gd name="T65" fmla="*/ 21 h 58"/>
                <a:gd name="T66" fmla="*/ 24 w 36"/>
                <a:gd name="T67" fmla="*/ 21 h 58"/>
                <a:gd name="T68" fmla="*/ 26 w 36"/>
                <a:gd name="T69" fmla="*/ 19 h 58"/>
                <a:gd name="T70" fmla="*/ 26 w 36"/>
                <a:gd name="T71" fmla="*/ 19 h 58"/>
                <a:gd name="T72" fmla="*/ 27 w 36"/>
                <a:gd name="T73" fmla="*/ 16 h 58"/>
                <a:gd name="T74" fmla="*/ 27 w 36"/>
                <a:gd name="T75" fmla="*/ 16 h 58"/>
                <a:gd name="T76" fmla="*/ 29 w 36"/>
                <a:gd name="T77" fmla="*/ 14 h 58"/>
                <a:gd name="T78" fmla="*/ 29 w 36"/>
                <a:gd name="T79" fmla="*/ 14 h 58"/>
                <a:gd name="T80" fmla="*/ 30 w 36"/>
                <a:gd name="T81" fmla="*/ 11 h 58"/>
                <a:gd name="T82" fmla="*/ 30 w 36"/>
                <a:gd name="T83" fmla="*/ 11 h 58"/>
                <a:gd name="T84" fmla="*/ 32 w 36"/>
                <a:gd name="T85" fmla="*/ 8 h 58"/>
                <a:gd name="T86" fmla="*/ 32 w 36"/>
                <a:gd name="T87" fmla="*/ 8 h 58"/>
                <a:gd name="T88" fmla="*/ 33 w 36"/>
                <a:gd name="T89" fmla="*/ 6 h 58"/>
                <a:gd name="T90" fmla="*/ 33 w 36"/>
                <a:gd name="T91" fmla="*/ 6 h 58"/>
                <a:gd name="T92" fmla="*/ 35 w 36"/>
                <a:gd name="T93" fmla="*/ 3 h 58"/>
                <a:gd name="T94" fmla="*/ 35 w 36"/>
                <a:gd name="T95" fmla="*/ 3 h 58"/>
                <a:gd name="T96" fmla="*/ 36 w 36"/>
                <a:gd name="T97" fmla="*/ 0 h 58"/>
                <a:gd name="T98" fmla="*/ 36 w 36"/>
                <a:gd name="T9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58">
                  <a:moveTo>
                    <a:pt x="0" y="58"/>
                  </a:moveTo>
                  <a:lnTo>
                    <a:pt x="0" y="58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3" y="54"/>
                  </a:lnTo>
                  <a:lnTo>
                    <a:pt x="3" y="54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8" y="47"/>
                  </a:lnTo>
                  <a:lnTo>
                    <a:pt x="8" y="47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11" y="43"/>
                  </a:lnTo>
                  <a:lnTo>
                    <a:pt x="11" y="4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5" y="36"/>
                  </a:lnTo>
                  <a:lnTo>
                    <a:pt x="15" y="36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0" y="11"/>
                  </a:lnTo>
                  <a:lnTo>
                    <a:pt x="30" y="11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2" name="Freeform 2262"/>
            <p:cNvSpPr>
              <a:spLocks/>
            </p:cNvSpPr>
            <p:nvPr/>
          </p:nvSpPr>
          <p:spPr bwMode="auto">
            <a:xfrm>
              <a:off x="4798075" y="-4095180"/>
              <a:ext cx="49066" cy="123966"/>
            </a:xfrm>
            <a:custGeom>
              <a:avLst/>
              <a:gdLst>
                <a:gd name="T0" fmla="*/ 0 w 38"/>
                <a:gd name="T1" fmla="*/ 96 h 96"/>
                <a:gd name="T2" fmla="*/ 2 w 38"/>
                <a:gd name="T3" fmla="*/ 93 h 96"/>
                <a:gd name="T4" fmla="*/ 2 w 38"/>
                <a:gd name="T5" fmla="*/ 93 h 96"/>
                <a:gd name="T6" fmla="*/ 3 w 38"/>
                <a:gd name="T7" fmla="*/ 90 h 96"/>
                <a:gd name="T8" fmla="*/ 3 w 38"/>
                <a:gd name="T9" fmla="*/ 90 h 96"/>
                <a:gd name="T10" fmla="*/ 5 w 38"/>
                <a:gd name="T11" fmla="*/ 87 h 96"/>
                <a:gd name="T12" fmla="*/ 5 w 38"/>
                <a:gd name="T13" fmla="*/ 87 h 96"/>
                <a:gd name="T14" fmla="*/ 6 w 38"/>
                <a:gd name="T15" fmla="*/ 84 h 96"/>
                <a:gd name="T16" fmla="*/ 6 w 38"/>
                <a:gd name="T17" fmla="*/ 84 h 96"/>
                <a:gd name="T18" fmla="*/ 8 w 38"/>
                <a:gd name="T19" fmla="*/ 81 h 96"/>
                <a:gd name="T20" fmla="*/ 8 w 38"/>
                <a:gd name="T21" fmla="*/ 81 h 96"/>
                <a:gd name="T22" fmla="*/ 9 w 38"/>
                <a:gd name="T23" fmla="*/ 78 h 96"/>
                <a:gd name="T24" fmla="*/ 9 w 38"/>
                <a:gd name="T25" fmla="*/ 78 h 96"/>
                <a:gd name="T26" fmla="*/ 11 w 38"/>
                <a:gd name="T27" fmla="*/ 75 h 96"/>
                <a:gd name="T28" fmla="*/ 11 w 38"/>
                <a:gd name="T29" fmla="*/ 75 h 96"/>
                <a:gd name="T30" fmla="*/ 12 w 38"/>
                <a:gd name="T31" fmla="*/ 72 h 96"/>
                <a:gd name="T32" fmla="*/ 12 w 38"/>
                <a:gd name="T33" fmla="*/ 72 h 96"/>
                <a:gd name="T34" fmla="*/ 14 w 38"/>
                <a:gd name="T35" fmla="*/ 69 h 96"/>
                <a:gd name="T36" fmla="*/ 14 w 38"/>
                <a:gd name="T37" fmla="*/ 69 h 96"/>
                <a:gd name="T38" fmla="*/ 15 w 38"/>
                <a:gd name="T39" fmla="*/ 65 h 96"/>
                <a:gd name="T40" fmla="*/ 15 w 38"/>
                <a:gd name="T41" fmla="*/ 65 h 96"/>
                <a:gd name="T42" fmla="*/ 17 w 38"/>
                <a:gd name="T43" fmla="*/ 62 h 96"/>
                <a:gd name="T44" fmla="*/ 17 w 38"/>
                <a:gd name="T45" fmla="*/ 62 h 96"/>
                <a:gd name="T46" fmla="*/ 18 w 38"/>
                <a:gd name="T47" fmla="*/ 59 h 96"/>
                <a:gd name="T48" fmla="*/ 18 w 38"/>
                <a:gd name="T49" fmla="*/ 58 h 96"/>
                <a:gd name="T50" fmla="*/ 20 w 38"/>
                <a:gd name="T51" fmla="*/ 55 h 96"/>
                <a:gd name="T52" fmla="*/ 20 w 38"/>
                <a:gd name="T53" fmla="*/ 55 h 96"/>
                <a:gd name="T54" fmla="*/ 21 w 38"/>
                <a:gd name="T55" fmla="*/ 51 h 96"/>
                <a:gd name="T56" fmla="*/ 21 w 38"/>
                <a:gd name="T57" fmla="*/ 51 h 96"/>
                <a:gd name="T58" fmla="*/ 23 w 38"/>
                <a:gd name="T59" fmla="*/ 47 h 96"/>
                <a:gd name="T60" fmla="*/ 23 w 38"/>
                <a:gd name="T61" fmla="*/ 47 h 96"/>
                <a:gd name="T62" fmla="*/ 24 w 38"/>
                <a:gd name="T63" fmla="*/ 43 h 96"/>
                <a:gd name="T64" fmla="*/ 24 w 38"/>
                <a:gd name="T65" fmla="*/ 43 h 96"/>
                <a:gd name="T66" fmla="*/ 26 w 38"/>
                <a:gd name="T67" fmla="*/ 39 h 96"/>
                <a:gd name="T68" fmla="*/ 26 w 38"/>
                <a:gd name="T69" fmla="*/ 39 h 96"/>
                <a:gd name="T70" fmla="*/ 27 w 38"/>
                <a:gd name="T71" fmla="*/ 35 h 96"/>
                <a:gd name="T72" fmla="*/ 27 w 38"/>
                <a:gd name="T73" fmla="*/ 35 h 96"/>
                <a:gd name="T74" fmla="*/ 29 w 38"/>
                <a:gd name="T75" fmla="*/ 31 h 96"/>
                <a:gd name="T76" fmla="*/ 29 w 38"/>
                <a:gd name="T77" fmla="*/ 31 h 96"/>
                <a:gd name="T78" fmla="*/ 30 w 38"/>
                <a:gd name="T79" fmla="*/ 26 h 96"/>
                <a:gd name="T80" fmla="*/ 30 w 38"/>
                <a:gd name="T81" fmla="*/ 26 h 96"/>
                <a:gd name="T82" fmla="*/ 32 w 38"/>
                <a:gd name="T83" fmla="*/ 22 h 96"/>
                <a:gd name="T84" fmla="*/ 32 w 38"/>
                <a:gd name="T85" fmla="*/ 21 h 96"/>
                <a:gd name="T86" fmla="*/ 33 w 38"/>
                <a:gd name="T87" fmla="*/ 17 h 96"/>
                <a:gd name="T88" fmla="*/ 33 w 38"/>
                <a:gd name="T89" fmla="*/ 17 h 96"/>
                <a:gd name="T90" fmla="*/ 35 w 38"/>
                <a:gd name="T91" fmla="*/ 12 h 96"/>
                <a:gd name="T92" fmla="*/ 35 w 38"/>
                <a:gd name="T93" fmla="*/ 12 h 96"/>
                <a:gd name="T94" fmla="*/ 36 w 38"/>
                <a:gd name="T95" fmla="*/ 6 h 96"/>
                <a:gd name="T96" fmla="*/ 36 w 38"/>
                <a:gd name="T97" fmla="*/ 6 h 96"/>
                <a:gd name="T98" fmla="*/ 38 w 38"/>
                <a:gd name="T9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96">
                  <a:moveTo>
                    <a:pt x="0" y="96"/>
                  </a:moveTo>
                  <a:lnTo>
                    <a:pt x="2" y="93"/>
                  </a:lnTo>
                  <a:lnTo>
                    <a:pt x="2" y="93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2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8" y="59"/>
                  </a:lnTo>
                  <a:lnTo>
                    <a:pt x="18" y="58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3" y="47"/>
                  </a:lnTo>
                  <a:lnTo>
                    <a:pt x="23" y="47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27" y="35"/>
                  </a:lnTo>
                  <a:lnTo>
                    <a:pt x="27" y="35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2" y="21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3" name="Freeform 2263"/>
            <p:cNvSpPr>
              <a:spLocks/>
            </p:cNvSpPr>
            <p:nvPr/>
          </p:nvSpPr>
          <p:spPr bwMode="auto">
            <a:xfrm>
              <a:off x="4829064" y="-4397347"/>
              <a:ext cx="30989" cy="302167"/>
            </a:xfrm>
            <a:custGeom>
              <a:avLst/>
              <a:gdLst>
                <a:gd name="T0" fmla="*/ 14 w 24"/>
                <a:gd name="T1" fmla="*/ 234 h 234"/>
                <a:gd name="T2" fmla="*/ 14 w 24"/>
                <a:gd name="T3" fmla="*/ 234 h 234"/>
                <a:gd name="T4" fmla="*/ 15 w 24"/>
                <a:gd name="T5" fmla="*/ 228 h 234"/>
                <a:gd name="T6" fmla="*/ 15 w 24"/>
                <a:gd name="T7" fmla="*/ 228 h 234"/>
                <a:gd name="T8" fmla="*/ 17 w 24"/>
                <a:gd name="T9" fmla="*/ 222 h 234"/>
                <a:gd name="T10" fmla="*/ 17 w 24"/>
                <a:gd name="T11" fmla="*/ 222 h 234"/>
                <a:gd name="T12" fmla="*/ 18 w 24"/>
                <a:gd name="T13" fmla="*/ 215 h 234"/>
                <a:gd name="T14" fmla="*/ 18 w 24"/>
                <a:gd name="T15" fmla="*/ 215 h 234"/>
                <a:gd name="T16" fmla="*/ 20 w 24"/>
                <a:gd name="T17" fmla="*/ 207 h 234"/>
                <a:gd name="T18" fmla="*/ 20 w 24"/>
                <a:gd name="T19" fmla="*/ 207 h 234"/>
                <a:gd name="T20" fmla="*/ 21 w 24"/>
                <a:gd name="T21" fmla="*/ 198 h 234"/>
                <a:gd name="T22" fmla="*/ 21 w 24"/>
                <a:gd name="T23" fmla="*/ 198 h 234"/>
                <a:gd name="T24" fmla="*/ 23 w 24"/>
                <a:gd name="T25" fmla="*/ 187 h 234"/>
                <a:gd name="T26" fmla="*/ 23 w 24"/>
                <a:gd name="T27" fmla="*/ 187 h 234"/>
                <a:gd name="T28" fmla="*/ 24 w 24"/>
                <a:gd name="T29" fmla="*/ 173 h 234"/>
                <a:gd name="T30" fmla="*/ 24 w 24"/>
                <a:gd name="T31" fmla="*/ 173 h 234"/>
                <a:gd name="T32" fmla="*/ 24 w 24"/>
                <a:gd name="T33" fmla="*/ 107 h 234"/>
                <a:gd name="T34" fmla="*/ 24 w 24"/>
                <a:gd name="T35" fmla="*/ 107 h 234"/>
                <a:gd name="T36" fmla="*/ 23 w 24"/>
                <a:gd name="T37" fmla="*/ 93 h 234"/>
                <a:gd name="T38" fmla="*/ 23 w 24"/>
                <a:gd name="T39" fmla="*/ 93 h 234"/>
                <a:gd name="T40" fmla="*/ 21 w 24"/>
                <a:gd name="T41" fmla="*/ 82 h 234"/>
                <a:gd name="T42" fmla="*/ 21 w 24"/>
                <a:gd name="T43" fmla="*/ 82 h 234"/>
                <a:gd name="T44" fmla="*/ 20 w 24"/>
                <a:gd name="T45" fmla="*/ 73 h 234"/>
                <a:gd name="T46" fmla="*/ 20 w 24"/>
                <a:gd name="T47" fmla="*/ 73 h 234"/>
                <a:gd name="T48" fmla="*/ 18 w 24"/>
                <a:gd name="T49" fmla="*/ 65 h 234"/>
                <a:gd name="T50" fmla="*/ 18 w 24"/>
                <a:gd name="T51" fmla="*/ 65 h 234"/>
                <a:gd name="T52" fmla="*/ 17 w 24"/>
                <a:gd name="T53" fmla="*/ 57 h 234"/>
                <a:gd name="T54" fmla="*/ 17 w 24"/>
                <a:gd name="T55" fmla="*/ 57 h 234"/>
                <a:gd name="T56" fmla="*/ 15 w 24"/>
                <a:gd name="T57" fmla="*/ 51 h 234"/>
                <a:gd name="T58" fmla="*/ 15 w 24"/>
                <a:gd name="T59" fmla="*/ 51 h 234"/>
                <a:gd name="T60" fmla="*/ 14 w 24"/>
                <a:gd name="T61" fmla="*/ 44 h 234"/>
                <a:gd name="T62" fmla="*/ 14 w 24"/>
                <a:gd name="T63" fmla="*/ 44 h 234"/>
                <a:gd name="T64" fmla="*/ 12 w 24"/>
                <a:gd name="T65" fmla="*/ 38 h 234"/>
                <a:gd name="T66" fmla="*/ 12 w 24"/>
                <a:gd name="T67" fmla="*/ 38 h 234"/>
                <a:gd name="T68" fmla="*/ 11 w 24"/>
                <a:gd name="T69" fmla="*/ 33 h 234"/>
                <a:gd name="T70" fmla="*/ 11 w 24"/>
                <a:gd name="T71" fmla="*/ 33 h 234"/>
                <a:gd name="T72" fmla="*/ 9 w 24"/>
                <a:gd name="T73" fmla="*/ 28 h 234"/>
                <a:gd name="T74" fmla="*/ 9 w 24"/>
                <a:gd name="T75" fmla="*/ 27 h 234"/>
                <a:gd name="T76" fmla="*/ 8 w 24"/>
                <a:gd name="T77" fmla="*/ 23 h 234"/>
                <a:gd name="T78" fmla="*/ 8 w 24"/>
                <a:gd name="T79" fmla="*/ 23 h 234"/>
                <a:gd name="T80" fmla="*/ 6 w 24"/>
                <a:gd name="T81" fmla="*/ 18 h 234"/>
                <a:gd name="T82" fmla="*/ 6 w 24"/>
                <a:gd name="T83" fmla="*/ 18 h 234"/>
                <a:gd name="T84" fmla="*/ 5 w 24"/>
                <a:gd name="T85" fmla="*/ 13 h 234"/>
                <a:gd name="T86" fmla="*/ 5 w 24"/>
                <a:gd name="T87" fmla="*/ 13 h 234"/>
                <a:gd name="T88" fmla="*/ 3 w 24"/>
                <a:gd name="T89" fmla="*/ 9 h 234"/>
                <a:gd name="T90" fmla="*/ 3 w 24"/>
                <a:gd name="T91" fmla="*/ 9 h 234"/>
                <a:gd name="T92" fmla="*/ 2 w 24"/>
                <a:gd name="T93" fmla="*/ 4 h 234"/>
                <a:gd name="T94" fmla="*/ 2 w 24"/>
                <a:gd name="T95" fmla="*/ 4 h 234"/>
                <a:gd name="T96" fmla="*/ 0 w 24"/>
                <a:gd name="T97" fmla="*/ 0 h 234"/>
                <a:gd name="T98" fmla="*/ 0 w 24"/>
                <a:gd name="T9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" h="234">
                  <a:moveTo>
                    <a:pt x="14" y="234"/>
                  </a:moveTo>
                  <a:lnTo>
                    <a:pt x="14" y="234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7" y="222"/>
                  </a:lnTo>
                  <a:lnTo>
                    <a:pt x="17" y="222"/>
                  </a:lnTo>
                  <a:lnTo>
                    <a:pt x="18" y="215"/>
                  </a:lnTo>
                  <a:lnTo>
                    <a:pt x="18" y="215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1" y="198"/>
                  </a:lnTo>
                  <a:lnTo>
                    <a:pt x="21" y="198"/>
                  </a:lnTo>
                  <a:lnTo>
                    <a:pt x="23" y="187"/>
                  </a:lnTo>
                  <a:lnTo>
                    <a:pt x="23" y="187"/>
                  </a:lnTo>
                  <a:lnTo>
                    <a:pt x="24" y="173"/>
                  </a:lnTo>
                  <a:lnTo>
                    <a:pt x="24" y="173"/>
                  </a:lnTo>
                  <a:lnTo>
                    <a:pt x="24" y="107"/>
                  </a:lnTo>
                  <a:lnTo>
                    <a:pt x="24" y="10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21" y="82"/>
                  </a:lnTo>
                  <a:lnTo>
                    <a:pt x="21" y="82"/>
                  </a:lnTo>
                  <a:lnTo>
                    <a:pt x="20" y="73"/>
                  </a:lnTo>
                  <a:lnTo>
                    <a:pt x="20" y="73"/>
                  </a:lnTo>
                  <a:lnTo>
                    <a:pt x="18" y="65"/>
                  </a:lnTo>
                  <a:lnTo>
                    <a:pt x="18" y="65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9" y="28"/>
                  </a:lnTo>
                  <a:lnTo>
                    <a:pt x="9" y="27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3" y="9"/>
                  </a:lnTo>
                  <a:lnTo>
                    <a:pt x="3" y="9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4" name="Freeform 2264"/>
            <p:cNvSpPr>
              <a:spLocks/>
            </p:cNvSpPr>
            <p:nvPr/>
          </p:nvSpPr>
          <p:spPr bwMode="auto">
            <a:xfrm>
              <a:off x="4800658" y="-4464496"/>
              <a:ext cx="28407" cy="67148"/>
            </a:xfrm>
            <a:custGeom>
              <a:avLst/>
              <a:gdLst>
                <a:gd name="T0" fmla="*/ 22 w 22"/>
                <a:gd name="T1" fmla="*/ 52 h 52"/>
                <a:gd name="T2" fmla="*/ 21 w 22"/>
                <a:gd name="T3" fmla="*/ 48 h 52"/>
                <a:gd name="T4" fmla="*/ 21 w 22"/>
                <a:gd name="T5" fmla="*/ 48 h 52"/>
                <a:gd name="T6" fmla="*/ 19 w 22"/>
                <a:gd name="T7" fmla="*/ 44 h 52"/>
                <a:gd name="T8" fmla="*/ 19 w 22"/>
                <a:gd name="T9" fmla="*/ 44 h 52"/>
                <a:gd name="T10" fmla="*/ 18 w 22"/>
                <a:gd name="T11" fmla="*/ 40 h 52"/>
                <a:gd name="T12" fmla="*/ 18 w 22"/>
                <a:gd name="T13" fmla="*/ 40 h 52"/>
                <a:gd name="T14" fmla="*/ 16 w 22"/>
                <a:gd name="T15" fmla="*/ 36 h 52"/>
                <a:gd name="T16" fmla="*/ 16 w 22"/>
                <a:gd name="T17" fmla="*/ 36 h 52"/>
                <a:gd name="T18" fmla="*/ 15 w 22"/>
                <a:gd name="T19" fmla="*/ 33 h 52"/>
                <a:gd name="T20" fmla="*/ 15 w 22"/>
                <a:gd name="T21" fmla="*/ 33 h 52"/>
                <a:gd name="T22" fmla="*/ 13 w 22"/>
                <a:gd name="T23" fmla="*/ 29 h 52"/>
                <a:gd name="T24" fmla="*/ 13 w 22"/>
                <a:gd name="T25" fmla="*/ 29 h 52"/>
                <a:gd name="T26" fmla="*/ 12 w 22"/>
                <a:gd name="T27" fmla="*/ 25 h 52"/>
                <a:gd name="T28" fmla="*/ 12 w 22"/>
                <a:gd name="T29" fmla="*/ 25 h 52"/>
                <a:gd name="T30" fmla="*/ 10 w 22"/>
                <a:gd name="T31" fmla="*/ 22 h 52"/>
                <a:gd name="T32" fmla="*/ 10 w 22"/>
                <a:gd name="T33" fmla="*/ 22 h 52"/>
                <a:gd name="T34" fmla="*/ 9 w 22"/>
                <a:gd name="T35" fmla="*/ 19 h 52"/>
                <a:gd name="T36" fmla="*/ 9 w 22"/>
                <a:gd name="T37" fmla="*/ 19 h 52"/>
                <a:gd name="T38" fmla="*/ 7 w 22"/>
                <a:gd name="T39" fmla="*/ 15 h 52"/>
                <a:gd name="T40" fmla="*/ 7 w 22"/>
                <a:gd name="T41" fmla="*/ 15 h 52"/>
                <a:gd name="T42" fmla="*/ 6 w 22"/>
                <a:gd name="T43" fmla="*/ 12 h 52"/>
                <a:gd name="T44" fmla="*/ 6 w 22"/>
                <a:gd name="T45" fmla="*/ 12 h 52"/>
                <a:gd name="T46" fmla="*/ 4 w 22"/>
                <a:gd name="T47" fmla="*/ 9 h 52"/>
                <a:gd name="T48" fmla="*/ 4 w 22"/>
                <a:gd name="T49" fmla="*/ 9 h 52"/>
                <a:gd name="T50" fmla="*/ 3 w 22"/>
                <a:gd name="T51" fmla="*/ 6 h 52"/>
                <a:gd name="T52" fmla="*/ 3 w 22"/>
                <a:gd name="T53" fmla="*/ 6 h 52"/>
                <a:gd name="T54" fmla="*/ 1 w 22"/>
                <a:gd name="T55" fmla="*/ 3 h 52"/>
                <a:gd name="T56" fmla="*/ 1 w 22"/>
                <a:gd name="T57" fmla="*/ 3 h 52"/>
                <a:gd name="T58" fmla="*/ 0 w 22"/>
                <a:gd name="T5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52">
                  <a:moveTo>
                    <a:pt x="22" y="52"/>
                  </a:moveTo>
                  <a:lnTo>
                    <a:pt x="21" y="48"/>
                  </a:lnTo>
                  <a:lnTo>
                    <a:pt x="21" y="48"/>
                  </a:lnTo>
                  <a:lnTo>
                    <a:pt x="19" y="44"/>
                  </a:lnTo>
                  <a:lnTo>
                    <a:pt x="19" y="44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9"/>
                  </a:lnTo>
                  <a:lnTo>
                    <a:pt x="4" y="9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5" name="Freeform 2265"/>
            <p:cNvSpPr>
              <a:spLocks/>
            </p:cNvSpPr>
            <p:nvPr/>
          </p:nvSpPr>
          <p:spPr bwMode="auto">
            <a:xfrm>
              <a:off x="2985200" y="-4443856"/>
              <a:ext cx="2582" cy="3874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2 w 2"/>
                <a:gd name="T7" fmla="*/ 0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  <a:gd name="T16" fmla="*/ 2 w 2"/>
                <a:gd name="T17" fmla="*/ 0 h 3"/>
                <a:gd name="T18" fmla="*/ 2 w 2"/>
                <a:gd name="T19" fmla="*/ 0 h 3"/>
                <a:gd name="T20" fmla="*/ 2 w 2"/>
                <a:gd name="T21" fmla="*/ 0 h 3"/>
                <a:gd name="T22" fmla="*/ 2 w 2"/>
                <a:gd name="T23" fmla="*/ 1 h 3"/>
                <a:gd name="T24" fmla="*/ 2 w 2"/>
                <a:gd name="T25" fmla="*/ 1 h 3"/>
                <a:gd name="T26" fmla="*/ 2 w 2"/>
                <a:gd name="T27" fmla="*/ 1 h 3"/>
                <a:gd name="T28" fmla="*/ 2 w 2"/>
                <a:gd name="T29" fmla="*/ 1 h 3"/>
                <a:gd name="T30" fmla="*/ 2 w 2"/>
                <a:gd name="T31" fmla="*/ 1 h 3"/>
                <a:gd name="T32" fmla="*/ 2 w 2"/>
                <a:gd name="T33" fmla="*/ 1 h 3"/>
                <a:gd name="T34" fmla="*/ 2 w 2"/>
                <a:gd name="T35" fmla="*/ 1 h 3"/>
                <a:gd name="T36" fmla="*/ 2 w 2"/>
                <a:gd name="T37" fmla="*/ 1 h 3"/>
                <a:gd name="T38" fmla="*/ 2 w 2"/>
                <a:gd name="T39" fmla="*/ 1 h 3"/>
                <a:gd name="T40" fmla="*/ 2 w 2"/>
                <a:gd name="T41" fmla="*/ 1 h 3"/>
                <a:gd name="T42" fmla="*/ 2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2 h 3"/>
                <a:gd name="T66" fmla="*/ 1 w 2"/>
                <a:gd name="T67" fmla="*/ 2 h 3"/>
                <a:gd name="T68" fmla="*/ 1 w 2"/>
                <a:gd name="T69" fmla="*/ 2 h 3"/>
                <a:gd name="T70" fmla="*/ 1 w 2"/>
                <a:gd name="T71" fmla="*/ 2 h 3"/>
                <a:gd name="T72" fmla="*/ 1 w 2"/>
                <a:gd name="T73" fmla="*/ 2 h 3"/>
                <a:gd name="T74" fmla="*/ 1 w 2"/>
                <a:gd name="T75" fmla="*/ 2 h 3"/>
                <a:gd name="T76" fmla="*/ 1 w 2"/>
                <a:gd name="T77" fmla="*/ 2 h 3"/>
                <a:gd name="T78" fmla="*/ 0 w 2"/>
                <a:gd name="T79" fmla="*/ 2 h 3"/>
                <a:gd name="T80" fmla="*/ 0 w 2"/>
                <a:gd name="T81" fmla="*/ 2 h 3"/>
                <a:gd name="T82" fmla="*/ 0 w 2"/>
                <a:gd name="T83" fmla="*/ 2 h 3"/>
                <a:gd name="T84" fmla="*/ 0 w 2"/>
                <a:gd name="T85" fmla="*/ 2 h 3"/>
                <a:gd name="T86" fmla="*/ 0 w 2"/>
                <a:gd name="T87" fmla="*/ 2 h 3"/>
                <a:gd name="T88" fmla="*/ 0 w 2"/>
                <a:gd name="T89" fmla="*/ 2 h 3"/>
                <a:gd name="T90" fmla="*/ 0 w 2"/>
                <a:gd name="T91" fmla="*/ 2 h 3"/>
                <a:gd name="T92" fmla="*/ 0 w 2"/>
                <a:gd name="T93" fmla="*/ 2 h 3"/>
                <a:gd name="T94" fmla="*/ 0 w 2"/>
                <a:gd name="T95" fmla="*/ 3 h 3"/>
                <a:gd name="T96" fmla="*/ 0 w 2"/>
                <a:gd name="T97" fmla="*/ 3 h 3"/>
                <a:gd name="T98" fmla="*/ 0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6" name="Freeform 2266"/>
            <p:cNvSpPr>
              <a:spLocks/>
            </p:cNvSpPr>
            <p:nvPr/>
          </p:nvSpPr>
          <p:spPr bwMode="auto">
            <a:xfrm>
              <a:off x="2982617" y="-4439982"/>
              <a:ext cx="2582" cy="2583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  <a:gd name="T16" fmla="*/ 2 w 2"/>
                <a:gd name="T17" fmla="*/ 0 h 2"/>
                <a:gd name="T18" fmla="*/ 2 w 2"/>
                <a:gd name="T19" fmla="*/ 0 h 2"/>
                <a:gd name="T20" fmla="*/ 2 w 2"/>
                <a:gd name="T21" fmla="*/ 0 h 2"/>
                <a:gd name="T22" fmla="*/ 2 w 2"/>
                <a:gd name="T23" fmla="*/ 0 h 2"/>
                <a:gd name="T24" fmla="*/ 2 w 2"/>
                <a:gd name="T25" fmla="*/ 0 h 2"/>
                <a:gd name="T26" fmla="*/ 2 w 2"/>
                <a:gd name="T27" fmla="*/ 0 h 2"/>
                <a:gd name="T28" fmla="*/ 2 w 2"/>
                <a:gd name="T29" fmla="*/ 0 h 2"/>
                <a:gd name="T30" fmla="*/ 2 w 2"/>
                <a:gd name="T31" fmla="*/ 0 h 2"/>
                <a:gd name="T32" fmla="*/ 1 w 2"/>
                <a:gd name="T33" fmla="*/ 0 h 2"/>
                <a:gd name="T34" fmla="*/ 1 w 2"/>
                <a:gd name="T35" fmla="*/ 0 h 2"/>
                <a:gd name="T36" fmla="*/ 1 w 2"/>
                <a:gd name="T37" fmla="*/ 0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1 w 2"/>
                <a:gd name="T73" fmla="*/ 1 h 2"/>
                <a:gd name="T74" fmla="*/ 1 w 2"/>
                <a:gd name="T75" fmla="*/ 1 h 2"/>
                <a:gd name="T76" fmla="*/ 1 w 2"/>
                <a:gd name="T77" fmla="*/ 1 h 2"/>
                <a:gd name="T78" fmla="*/ 1 w 2"/>
                <a:gd name="T79" fmla="*/ 1 h 2"/>
                <a:gd name="T80" fmla="*/ 1 w 2"/>
                <a:gd name="T81" fmla="*/ 2 h 2"/>
                <a:gd name="T82" fmla="*/ 0 w 2"/>
                <a:gd name="T83" fmla="*/ 2 h 2"/>
                <a:gd name="T84" fmla="*/ 0 w 2"/>
                <a:gd name="T85" fmla="*/ 2 h 2"/>
                <a:gd name="T86" fmla="*/ 0 w 2"/>
                <a:gd name="T87" fmla="*/ 2 h 2"/>
                <a:gd name="T88" fmla="*/ 0 w 2"/>
                <a:gd name="T89" fmla="*/ 2 h 2"/>
                <a:gd name="T90" fmla="*/ 0 w 2"/>
                <a:gd name="T91" fmla="*/ 2 h 2"/>
                <a:gd name="T92" fmla="*/ 0 w 2"/>
                <a:gd name="T93" fmla="*/ 2 h 2"/>
                <a:gd name="T94" fmla="*/ 0 w 2"/>
                <a:gd name="T95" fmla="*/ 2 h 2"/>
                <a:gd name="T96" fmla="*/ 0 w 2"/>
                <a:gd name="T97" fmla="*/ 2 h 2"/>
                <a:gd name="T98" fmla="*/ 0 w 2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7" name="Freeform 2267"/>
            <p:cNvSpPr>
              <a:spLocks/>
            </p:cNvSpPr>
            <p:nvPr/>
          </p:nvSpPr>
          <p:spPr bwMode="auto">
            <a:xfrm>
              <a:off x="2980035" y="-4437399"/>
              <a:ext cx="2582" cy="3874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2 w 2"/>
                <a:gd name="T7" fmla="*/ 0 h 3"/>
                <a:gd name="T8" fmla="*/ 2 w 2"/>
                <a:gd name="T9" fmla="*/ 0 h 3"/>
                <a:gd name="T10" fmla="*/ 2 w 2"/>
                <a:gd name="T11" fmla="*/ 1 h 3"/>
                <a:gd name="T12" fmla="*/ 2 w 2"/>
                <a:gd name="T13" fmla="*/ 1 h 3"/>
                <a:gd name="T14" fmla="*/ 2 w 2"/>
                <a:gd name="T15" fmla="*/ 1 h 3"/>
                <a:gd name="T16" fmla="*/ 1 w 2"/>
                <a:gd name="T17" fmla="*/ 1 h 3"/>
                <a:gd name="T18" fmla="*/ 1 w 2"/>
                <a:gd name="T19" fmla="*/ 1 h 3"/>
                <a:gd name="T20" fmla="*/ 1 w 2"/>
                <a:gd name="T21" fmla="*/ 1 h 3"/>
                <a:gd name="T22" fmla="*/ 1 w 2"/>
                <a:gd name="T23" fmla="*/ 1 h 3"/>
                <a:gd name="T24" fmla="*/ 1 w 2"/>
                <a:gd name="T25" fmla="*/ 1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0 w 2"/>
                <a:gd name="T65" fmla="*/ 2 h 3"/>
                <a:gd name="T66" fmla="*/ 0 w 2"/>
                <a:gd name="T67" fmla="*/ 2 h 3"/>
                <a:gd name="T68" fmla="*/ 0 w 2"/>
                <a:gd name="T69" fmla="*/ 2 h 3"/>
                <a:gd name="T70" fmla="*/ 0 w 2"/>
                <a:gd name="T71" fmla="*/ 2 h 3"/>
                <a:gd name="T72" fmla="*/ 0 w 2"/>
                <a:gd name="T73" fmla="*/ 2 h 3"/>
                <a:gd name="T74" fmla="*/ 0 w 2"/>
                <a:gd name="T75" fmla="*/ 2 h 3"/>
                <a:gd name="T76" fmla="*/ 0 w 2"/>
                <a:gd name="T77" fmla="*/ 2 h 3"/>
                <a:gd name="T78" fmla="*/ 0 w 2"/>
                <a:gd name="T79" fmla="*/ 2 h 3"/>
                <a:gd name="T80" fmla="*/ 0 w 2"/>
                <a:gd name="T81" fmla="*/ 2 h 3"/>
                <a:gd name="T82" fmla="*/ 0 w 2"/>
                <a:gd name="T83" fmla="*/ 2 h 3"/>
                <a:gd name="T84" fmla="*/ 0 w 2"/>
                <a:gd name="T85" fmla="*/ 2 h 3"/>
                <a:gd name="T86" fmla="*/ 0 w 2"/>
                <a:gd name="T87" fmla="*/ 2 h 3"/>
                <a:gd name="T88" fmla="*/ 0 w 2"/>
                <a:gd name="T89" fmla="*/ 2 h 3"/>
                <a:gd name="T90" fmla="*/ 0 w 2"/>
                <a:gd name="T91" fmla="*/ 2 h 3"/>
                <a:gd name="T92" fmla="*/ 0 w 2"/>
                <a:gd name="T93" fmla="*/ 2 h 3"/>
                <a:gd name="T94" fmla="*/ 0 w 2"/>
                <a:gd name="T95" fmla="*/ 2 h 3"/>
                <a:gd name="T96" fmla="*/ 0 w 2"/>
                <a:gd name="T97" fmla="*/ 3 h 3"/>
                <a:gd name="T98" fmla="*/ 0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8" name="Freeform 2268"/>
            <p:cNvSpPr>
              <a:spLocks/>
            </p:cNvSpPr>
            <p:nvPr/>
          </p:nvSpPr>
          <p:spPr bwMode="auto">
            <a:xfrm>
              <a:off x="2976161" y="-4433526"/>
              <a:ext cx="3874" cy="2583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3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  <a:gd name="T18" fmla="*/ 2 w 3"/>
                <a:gd name="T19" fmla="*/ 0 h 2"/>
                <a:gd name="T20" fmla="*/ 2 w 3"/>
                <a:gd name="T21" fmla="*/ 0 h 2"/>
                <a:gd name="T22" fmla="*/ 2 w 3"/>
                <a:gd name="T23" fmla="*/ 0 h 2"/>
                <a:gd name="T24" fmla="*/ 2 w 3"/>
                <a:gd name="T25" fmla="*/ 0 h 2"/>
                <a:gd name="T26" fmla="*/ 2 w 3"/>
                <a:gd name="T27" fmla="*/ 1 h 2"/>
                <a:gd name="T28" fmla="*/ 2 w 3"/>
                <a:gd name="T29" fmla="*/ 1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2 h 2"/>
                <a:gd name="T70" fmla="*/ 1 w 3"/>
                <a:gd name="T71" fmla="*/ 2 h 2"/>
                <a:gd name="T72" fmla="*/ 1 w 3"/>
                <a:gd name="T73" fmla="*/ 2 h 2"/>
                <a:gd name="T74" fmla="*/ 1 w 3"/>
                <a:gd name="T75" fmla="*/ 2 h 2"/>
                <a:gd name="T76" fmla="*/ 1 w 3"/>
                <a:gd name="T77" fmla="*/ 2 h 2"/>
                <a:gd name="T78" fmla="*/ 1 w 3"/>
                <a:gd name="T79" fmla="*/ 2 h 2"/>
                <a:gd name="T80" fmla="*/ 1 w 3"/>
                <a:gd name="T81" fmla="*/ 2 h 2"/>
                <a:gd name="T82" fmla="*/ 1 w 3"/>
                <a:gd name="T83" fmla="*/ 2 h 2"/>
                <a:gd name="T84" fmla="*/ 1 w 3"/>
                <a:gd name="T85" fmla="*/ 2 h 2"/>
                <a:gd name="T86" fmla="*/ 1 w 3"/>
                <a:gd name="T87" fmla="*/ 2 h 2"/>
                <a:gd name="T88" fmla="*/ 0 w 3"/>
                <a:gd name="T89" fmla="*/ 2 h 2"/>
                <a:gd name="T90" fmla="*/ 0 w 3"/>
                <a:gd name="T91" fmla="*/ 2 h 2"/>
                <a:gd name="T92" fmla="*/ 0 w 3"/>
                <a:gd name="T93" fmla="*/ 2 h 2"/>
                <a:gd name="T94" fmla="*/ 0 w 3"/>
                <a:gd name="T95" fmla="*/ 2 h 2"/>
                <a:gd name="T96" fmla="*/ 0 w 3"/>
                <a:gd name="T97" fmla="*/ 2 h 2"/>
                <a:gd name="T98" fmla="*/ 0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9" name="Freeform 2269"/>
            <p:cNvSpPr>
              <a:spLocks/>
            </p:cNvSpPr>
            <p:nvPr/>
          </p:nvSpPr>
          <p:spPr bwMode="auto">
            <a:xfrm>
              <a:off x="2973578" y="-4430943"/>
              <a:ext cx="2582" cy="3874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2 w 2"/>
                <a:gd name="T7" fmla="*/ 0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1 h 3"/>
                <a:gd name="T16" fmla="*/ 2 w 2"/>
                <a:gd name="T17" fmla="*/ 1 h 3"/>
                <a:gd name="T18" fmla="*/ 2 w 2"/>
                <a:gd name="T19" fmla="*/ 1 h 3"/>
                <a:gd name="T20" fmla="*/ 2 w 2"/>
                <a:gd name="T21" fmla="*/ 1 h 3"/>
                <a:gd name="T22" fmla="*/ 2 w 2"/>
                <a:gd name="T23" fmla="*/ 1 h 3"/>
                <a:gd name="T24" fmla="*/ 2 w 2"/>
                <a:gd name="T25" fmla="*/ 1 h 3"/>
                <a:gd name="T26" fmla="*/ 2 w 2"/>
                <a:gd name="T27" fmla="*/ 1 h 3"/>
                <a:gd name="T28" fmla="*/ 2 w 2"/>
                <a:gd name="T29" fmla="*/ 1 h 3"/>
                <a:gd name="T30" fmla="*/ 2 w 2"/>
                <a:gd name="T31" fmla="*/ 1 h 3"/>
                <a:gd name="T32" fmla="*/ 2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0 w 2"/>
                <a:gd name="T65" fmla="*/ 2 h 3"/>
                <a:gd name="T66" fmla="*/ 0 w 2"/>
                <a:gd name="T67" fmla="*/ 2 h 3"/>
                <a:gd name="T68" fmla="*/ 0 w 2"/>
                <a:gd name="T69" fmla="*/ 2 h 3"/>
                <a:gd name="T70" fmla="*/ 0 w 2"/>
                <a:gd name="T71" fmla="*/ 2 h 3"/>
                <a:gd name="T72" fmla="*/ 0 w 2"/>
                <a:gd name="T73" fmla="*/ 2 h 3"/>
                <a:gd name="T74" fmla="*/ 0 w 2"/>
                <a:gd name="T75" fmla="*/ 2 h 3"/>
                <a:gd name="T76" fmla="*/ 0 w 2"/>
                <a:gd name="T77" fmla="*/ 2 h 3"/>
                <a:gd name="T78" fmla="*/ 0 w 2"/>
                <a:gd name="T79" fmla="*/ 2 h 3"/>
                <a:gd name="T80" fmla="*/ 0 w 2"/>
                <a:gd name="T81" fmla="*/ 2 h 3"/>
                <a:gd name="T82" fmla="*/ 0 w 2"/>
                <a:gd name="T83" fmla="*/ 2 h 3"/>
                <a:gd name="T84" fmla="*/ 0 w 2"/>
                <a:gd name="T85" fmla="*/ 3 h 3"/>
                <a:gd name="T86" fmla="*/ 0 w 2"/>
                <a:gd name="T87" fmla="*/ 3 h 3"/>
                <a:gd name="T88" fmla="*/ 0 w 2"/>
                <a:gd name="T89" fmla="*/ 3 h 3"/>
                <a:gd name="T90" fmla="*/ 0 w 2"/>
                <a:gd name="T91" fmla="*/ 3 h 3"/>
                <a:gd name="T92" fmla="*/ 0 w 2"/>
                <a:gd name="T93" fmla="*/ 3 h 3"/>
                <a:gd name="T94" fmla="*/ 0 w 2"/>
                <a:gd name="T95" fmla="*/ 3 h 3"/>
                <a:gd name="T96" fmla="*/ 0 w 2"/>
                <a:gd name="T97" fmla="*/ 3 h 3"/>
                <a:gd name="T98" fmla="*/ 0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0" name="Freeform 2270"/>
            <p:cNvSpPr>
              <a:spLocks/>
            </p:cNvSpPr>
            <p:nvPr/>
          </p:nvSpPr>
          <p:spPr bwMode="auto">
            <a:xfrm>
              <a:off x="2969705" y="-4427069"/>
              <a:ext cx="3874" cy="2583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0 h 2"/>
                <a:gd name="T8" fmla="*/ 2 w 3"/>
                <a:gd name="T9" fmla="*/ 0 h 2"/>
                <a:gd name="T10" fmla="*/ 2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  <a:gd name="T18" fmla="*/ 2 w 3"/>
                <a:gd name="T19" fmla="*/ 0 h 2"/>
                <a:gd name="T20" fmla="*/ 2 w 3"/>
                <a:gd name="T21" fmla="*/ 0 h 2"/>
                <a:gd name="T22" fmla="*/ 2 w 3"/>
                <a:gd name="T23" fmla="*/ 0 h 2"/>
                <a:gd name="T24" fmla="*/ 2 w 3"/>
                <a:gd name="T25" fmla="*/ 0 h 2"/>
                <a:gd name="T26" fmla="*/ 2 w 3"/>
                <a:gd name="T27" fmla="*/ 0 h 2"/>
                <a:gd name="T28" fmla="*/ 2 w 3"/>
                <a:gd name="T29" fmla="*/ 1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2 h 2"/>
                <a:gd name="T58" fmla="*/ 1 w 3"/>
                <a:gd name="T59" fmla="*/ 2 h 2"/>
                <a:gd name="T60" fmla="*/ 1 w 3"/>
                <a:gd name="T61" fmla="*/ 2 h 2"/>
                <a:gd name="T62" fmla="*/ 1 w 3"/>
                <a:gd name="T63" fmla="*/ 2 h 2"/>
                <a:gd name="T64" fmla="*/ 1 w 3"/>
                <a:gd name="T65" fmla="*/ 2 h 2"/>
                <a:gd name="T66" fmla="*/ 1 w 3"/>
                <a:gd name="T67" fmla="*/ 2 h 2"/>
                <a:gd name="T68" fmla="*/ 1 w 3"/>
                <a:gd name="T69" fmla="*/ 2 h 2"/>
                <a:gd name="T70" fmla="*/ 1 w 3"/>
                <a:gd name="T71" fmla="*/ 2 h 2"/>
                <a:gd name="T72" fmla="*/ 1 w 3"/>
                <a:gd name="T73" fmla="*/ 2 h 2"/>
                <a:gd name="T74" fmla="*/ 1 w 3"/>
                <a:gd name="T75" fmla="*/ 2 h 2"/>
                <a:gd name="T76" fmla="*/ 1 w 3"/>
                <a:gd name="T77" fmla="*/ 2 h 2"/>
                <a:gd name="T78" fmla="*/ 0 w 3"/>
                <a:gd name="T79" fmla="*/ 2 h 2"/>
                <a:gd name="T80" fmla="*/ 0 w 3"/>
                <a:gd name="T81" fmla="*/ 2 h 2"/>
                <a:gd name="T82" fmla="*/ 0 w 3"/>
                <a:gd name="T83" fmla="*/ 2 h 2"/>
                <a:gd name="T84" fmla="*/ 0 w 3"/>
                <a:gd name="T85" fmla="*/ 2 h 2"/>
                <a:gd name="T86" fmla="*/ 0 w 3"/>
                <a:gd name="T87" fmla="*/ 2 h 2"/>
                <a:gd name="T88" fmla="*/ 0 w 3"/>
                <a:gd name="T89" fmla="*/ 2 h 2"/>
                <a:gd name="T90" fmla="*/ 0 w 3"/>
                <a:gd name="T91" fmla="*/ 2 h 2"/>
                <a:gd name="T92" fmla="*/ 0 w 3"/>
                <a:gd name="T93" fmla="*/ 2 h 2"/>
                <a:gd name="T94" fmla="*/ 0 w 3"/>
                <a:gd name="T95" fmla="*/ 2 h 2"/>
                <a:gd name="T96" fmla="*/ 0 w 3"/>
                <a:gd name="T97" fmla="*/ 2 h 2"/>
                <a:gd name="T98" fmla="*/ 0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1" name="Freeform 2271"/>
            <p:cNvSpPr>
              <a:spLocks/>
            </p:cNvSpPr>
            <p:nvPr/>
          </p:nvSpPr>
          <p:spPr bwMode="auto">
            <a:xfrm>
              <a:off x="2965831" y="-4424486"/>
              <a:ext cx="3874" cy="3874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1 h 3"/>
                <a:gd name="T4" fmla="*/ 3 w 3"/>
                <a:gd name="T5" fmla="*/ 1 h 3"/>
                <a:gd name="T6" fmla="*/ 3 w 3"/>
                <a:gd name="T7" fmla="*/ 1 h 3"/>
                <a:gd name="T8" fmla="*/ 3 w 3"/>
                <a:gd name="T9" fmla="*/ 1 h 3"/>
                <a:gd name="T10" fmla="*/ 3 w 3"/>
                <a:gd name="T11" fmla="*/ 1 h 3"/>
                <a:gd name="T12" fmla="*/ 3 w 3"/>
                <a:gd name="T13" fmla="*/ 1 h 3"/>
                <a:gd name="T14" fmla="*/ 3 w 3"/>
                <a:gd name="T15" fmla="*/ 1 h 3"/>
                <a:gd name="T16" fmla="*/ 3 w 3"/>
                <a:gd name="T17" fmla="*/ 1 h 3"/>
                <a:gd name="T18" fmla="*/ 3 w 3"/>
                <a:gd name="T19" fmla="*/ 1 h 3"/>
                <a:gd name="T20" fmla="*/ 3 w 3"/>
                <a:gd name="T21" fmla="*/ 1 h 3"/>
                <a:gd name="T22" fmla="*/ 2 w 3"/>
                <a:gd name="T23" fmla="*/ 1 h 3"/>
                <a:gd name="T24" fmla="*/ 2 w 3"/>
                <a:gd name="T25" fmla="*/ 1 h 3"/>
                <a:gd name="T26" fmla="*/ 2 w 3"/>
                <a:gd name="T27" fmla="*/ 1 h 3"/>
                <a:gd name="T28" fmla="*/ 2 w 3"/>
                <a:gd name="T29" fmla="*/ 1 h 3"/>
                <a:gd name="T30" fmla="*/ 2 w 3"/>
                <a:gd name="T31" fmla="*/ 1 h 3"/>
                <a:gd name="T32" fmla="*/ 2 w 3"/>
                <a:gd name="T33" fmla="*/ 1 h 3"/>
                <a:gd name="T34" fmla="*/ 2 w 3"/>
                <a:gd name="T35" fmla="*/ 1 h 3"/>
                <a:gd name="T36" fmla="*/ 2 w 3"/>
                <a:gd name="T37" fmla="*/ 1 h 3"/>
                <a:gd name="T38" fmla="*/ 2 w 3"/>
                <a:gd name="T39" fmla="*/ 1 h 3"/>
                <a:gd name="T40" fmla="*/ 2 w 3"/>
                <a:gd name="T41" fmla="*/ 1 h 3"/>
                <a:gd name="T42" fmla="*/ 2 w 3"/>
                <a:gd name="T43" fmla="*/ 1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1 w 3"/>
                <a:gd name="T63" fmla="*/ 2 h 3"/>
                <a:gd name="T64" fmla="*/ 1 w 3"/>
                <a:gd name="T65" fmla="*/ 2 h 3"/>
                <a:gd name="T66" fmla="*/ 1 w 3"/>
                <a:gd name="T67" fmla="*/ 2 h 3"/>
                <a:gd name="T68" fmla="*/ 1 w 3"/>
                <a:gd name="T69" fmla="*/ 2 h 3"/>
                <a:gd name="T70" fmla="*/ 1 w 3"/>
                <a:gd name="T71" fmla="*/ 2 h 3"/>
                <a:gd name="T72" fmla="*/ 1 w 3"/>
                <a:gd name="T73" fmla="*/ 3 h 3"/>
                <a:gd name="T74" fmla="*/ 1 w 3"/>
                <a:gd name="T75" fmla="*/ 3 h 3"/>
                <a:gd name="T76" fmla="*/ 1 w 3"/>
                <a:gd name="T77" fmla="*/ 3 h 3"/>
                <a:gd name="T78" fmla="*/ 1 w 3"/>
                <a:gd name="T79" fmla="*/ 3 h 3"/>
                <a:gd name="T80" fmla="*/ 1 w 3"/>
                <a:gd name="T81" fmla="*/ 3 h 3"/>
                <a:gd name="T82" fmla="*/ 1 w 3"/>
                <a:gd name="T83" fmla="*/ 3 h 3"/>
                <a:gd name="T84" fmla="*/ 1 w 3"/>
                <a:gd name="T85" fmla="*/ 3 h 3"/>
                <a:gd name="T86" fmla="*/ 1 w 3"/>
                <a:gd name="T87" fmla="*/ 3 h 3"/>
                <a:gd name="T88" fmla="*/ 0 w 3"/>
                <a:gd name="T89" fmla="*/ 3 h 3"/>
                <a:gd name="T90" fmla="*/ 0 w 3"/>
                <a:gd name="T91" fmla="*/ 3 h 3"/>
                <a:gd name="T92" fmla="*/ 0 w 3"/>
                <a:gd name="T93" fmla="*/ 3 h 3"/>
                <a:gd name="T94" fmla="*/ 0 w 3"/>
                <a:gd name="T95" fmla="*/ 3 h 3"/>
                <a:gd name="T96" fmla="*/ 0 w 3"/>
                <a:gd name="T97" fmla="*/ 3 h 3"/>
                <a:gd name="T98" fmla="*/ 0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2" name="Freeform 2272"/>
            <p:cNvSpPr>
              <a:spLocks/>
            </p:cNvSpPr>
            <p:nvPr/>
          </p:nvSpPr>
          <p:spPr bwMode="auto">
            <a:xfrm>
              <a:off x="2961958" y="-4420613"/>
              <a:ext cx="3874" cy="3874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0 h 3"/>
                <a:gd name="T4" fmla="*/ 3 w 3"/>
                <a:gd name="T5" fmla="*/ 0 h 3"/>
                <a:gd name="T6" fmla="*/ 3 w 3"/>
                <a:gd name="T7" fmla="*/ 0 h 3"/>
                <a:gd name="T8" fmla="*/ 3 w 3"/>
                <a:gd name="T9" fmla="*/ 0 h 3"/>
                <a:gd name="T10" fmla="*/ 3 w 3"/>
                <a:gd name="T11" fmla="*/ 0 h 3"/>
                <a:gd name="T12" fmla="*/ 3 w 3"/>
                <a:gd name="T13" fmla="*/ 0 h 3"/>
                <a:gd name="T14" fmla="*/ 3 w 3"/>
                <a:gd name="T15" fmla="*/ 0 h 3"/>
                <a:gd name="T16" fmla="*/ 3 w 3"/>
                <a:gd name="T17" fmla="*/ 1 h 3"/>
                <a:gd name="T18" fmla="*/ 3 w 3"/>
                <a:gd name="T19" fmla="*/ 1 h 3"/>
                <a:gd name="T20" fmla="*/ 3 w 3"/>
                <a:gd name="T21" fmla="*/ 1 h 3"/>
                <a:gd name="T22" fmla="*/ 3 w 3"/>
                <a:gd name="T23" fmla="*/ 1 h 3"/>
                <a:gd name="T24" fmla="*/ 3 w 3"/>
                <a:gd name="T25" fmla="*/ 1 h 3"/>
                <a:gd name="T26" fmla="*/ 3 w 3"/>
                <a:gd name="T27" fmla="*/ 1 h 3"/>
                <a:gd name="T28" fmla="*/ 3 w 3"/>
                <a:gd name="T29" fmla="*/ 1 h 3"/>
                <a:gd name="T30" fmla="*/ 2 w 3"/>
                <a:gd name="T31" fmla="*/ 1 h 3"/>
                <a:gd name="T32" fmla="*/ 2 w 3"/>
                <a:gd name="T33" fmla="*/ 1 h 3"/>
                <a:gd name="T34" fmla="*/ 2 w 3"/>
                <a:gd name="T35" fmla="*/ 1 h 3"/>
                <a:gd name="T36" fmla="*/ 2 w 3"/>
                <a:gd name="T37" fmla="*/ 1 h 3"/>
                <a:gd name="T38" fmla="*/ 2 w 3"/>
                <a:gd name="T39" fmla="*/ 1 h 3"/>
                <a:gd name="T40" fmla="*/ 2 w 3"/>
                <a:gd name="T41" fmla="*/ 1 h 3"/>
                <a:gd name="T42" fmla="*/ 2 w 3"/>
                <a:gd name="T43" fmla="*/ 1 h 3"/>
                <a:gd name="T44" fmla="*/ 2 w 3"/>
                <a:gd name="T45" fmla="*/ 1 h 3"/>
                <a:gd name="T46" fmla="*/ 2 w 3"/>
                <a:gd name="T47" fmla="*/ 1 h 3"/>
                <a:gd name="T48" fmla="*/ 2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1 w 3"/>
                <a:gd name="T69" fmla="*/ 2 h 3"/>
                <a:gd name="T70" fmla="*/ 1 w 3"/>
                <a:gd name="T71" fmla="*/ 2 h 3"/>
                <a:gd name="T72" fmla="*/ 1 w 3"/>
                <a:gd name="T73" fmla="*/ 2 h 3"/>
                <a:gd name="T74" fmla="*/ 1 w 3"/>
                <a:gd name="T75" fmla="*/ 2 h 3"/>
                <a:gd name="T76" fmla="*/ 1 w 3"/>
                <a:gd name="T77" fmla="*/ 2 h 3"/>
                <a:gd name="T78" fmla="*/ 1 w 3"/>
                <a:gd name="T79" fmla="*/ 2 h 3"/>
                <a:gd name="T80" fmla="*/ 1 w 3"/>
                <a:gd name="T81" fmla="*/ 2 h 3"/>
                <a:gd name="T82" fmla="*/ 1 w 3"/>
                <a:gd name="T83" fmla="*/ 2 h 3"/>
                <a:gd name="T84" fmla="*/ 1 w 3"/>
                <a:gd name="T85" fmla="*/ 2 h 3"/>
                <a:gd name="T86" fmla="*/ 1 w 3"/>
                <a:gd name="T87" fmla="*/ 2 h 3"/>
                <a:gd name="T88" fmla="*/ 1 w 3"/>
                <a:gd name="T89" fmla="*/ 3 h 3"/>
                <a:gd name="T90" fmla="*/ 1 w 3"/>
                <a:gd name="T91" fmla="*/ 3 h 3"/>
                <a:gd name="T92" fmla="*/ 1 w 3"/>
                <a:gd name="T93" fmla="*/ 3 h 3"/>
                <a:gd name="T94" fmla="*/ 0 w 3"/>
                <a:gd name="T95" fmla="*/ 3 h 3"/>
                <a:gd name="T96" fmla="*/ 0 w 3"/>
                <a:gd name="T97" fmla="*/ 3 h 3"/>
                <a:gd name="T98" fmla="*/ 0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3" name="Freeform 2273"/>
            <p:cNvSpPr>
              <a:spLocks/>
            </p:cNvSpPr>
            <p:nvPr/>
          </p:nvSpPr>
          <p:spPr bwMode="auto">
            <a:xfrm>
              <a:off x="2958084" y="-4416739"/>
              <a:ext cx="3874" cy="2583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3 w 3"/>
                <a:gd name="T11" fmla="*/ 0 h 2"/>
                <a:gd name="T12" fmla="*/ 3 w 3"/>
                <a:gd name="T13" fmla="*/ 0 h 2"/>
                <a:gd name="T14" fmla="*/ 3 w 3"/>
                <a:gd name="T15" fmla="*/ 0 h 2"/>
                <a:gd name="T16" fmla="*/ 3 w 3"/>
                <a:gd name="T17" fmla="*/ 0 h 2"/>
                <a:gd name="T18" fmla="*/ 3 w 3"/>
                <a:gd name="T19" fmla="*/ 0 h 2"/>
                <a:gd name="T20" fmla="*/ 3 w 3"/>
                <a:gd name="T21" fmla="*/ 0 h 2"/>
                <a:gd name="T22" fmla="*/ 3 w 3"/>
                <a:gd name="T23" fmla="*/ 0 h 2"/>
                <a:gd name="T24" fmla="*/ 3 w 3"/>
                <a:gd name="T25" fmla="*/ 0 h 2"/>
                <a:gd name="T26" fmla="*/ 3 w 3"/>
                <a:gd name="T27" fmla="*/ 0 h 2"/>
                <a:gd name="T28" fmla="*/ 3 w 3"/>
                <a:gd name="T29" fmla="*/ 0 h 2"/>
                <a:gd name="T30" fmla="*/ 3 w 3"/>
                <a:gd name="T31" fmla="*/ 0 h 2"/>
                <a:gd name="T32" fmla="*/ 3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1 h 2"/>
                <a:gd name="T70" fmla="*/ 1 w 3"/>
                <a:gd name="T71" fmla="*/ 1 h 2"/>
                <a:gd name="T72" fmla="*/ 1 w 3"/>
                <a:gd name="T73" fmla="*/ 1 h 2"/>
                <a:gd name="T74" fmla="*/ 1 w 3"/>
                <a:gd name="T75" fmla="*/ 2 h 2"/>
                <a:gd name="T76" fmla="*/ 1 w 3"/>
                <a:gd name="T77" fmla="*/ 2 h 2"/>
                <a:gd name="T78" fmla="*/ 1 w 3"/>
                <a:gd name="T79" fmla="*/ 2 h 2"/>
                <a:gd name="T80" fmla="*/ 1 w 3"/>
                <a:gd name="T81" fmla="*/ 2 h 2"/>
                <a:gd name="T82" fmla="*/ 1 w 3"/>
                <a:gd name="T83" fmla="*/ 2 h 2"/>
                <a:gd name="T84" fmla="*/ 1 w 3"/>
                <a:gd name="T85" fmla="*/ 2 h 2"/>
                <a:gd name="T86" fmla="*/ 1 w 3"/>
                <a:gd name="T87" fmla="*/ 2 h 2"/>
                <a:gd name="T88" fmla="*/ 1 w 3"/>
                <a:gd name="T89" fmla="*/ 2 h 2"/>
                <a:gd name="T90" fmla="*/ 1 w 3"/>
                <a:gd name="T91" fmla="*/ 2 h 2"/>
                <a:gd name="T92" fmla="*/ 1 w 3"/>
                <a:gd name="T93" fmla="*/ 2 h 2"/>
                <a:gd name="T94" fmla="*/ 0 w 3"/>
                <a:gd name="T95" fmla="*/ 2 h 2"/>
                <a:gd name="T96" fmla="*/ 0 w 3"/>
                <a:gd name="T97" fmla="*/ 2 h 2"/>
                <a:gd name="T98" fmla="*/ 0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4" name="Freeform 2274"/>
            <p:cNvSpPr>
              <a:spLocks/>
            </p:cNvSpPr>
            <p:nvPr/>
          </p:nvSpPr>
          <p:spPr bwMode="auto">
            <a:xfrm>
              <a:off x="2954210" y="-4414156"/>
              <a:ext cx="3874" cy="3874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0 h 3"/>
                <a:gd name="T4" fmla="*/ 3 w 3"/>
                <a:gd name="T5" fmla="*/ 0 h 3"/>
                <a:gd name="T6" fmla="*/ 3 w 3"/>
                <a:gd name="T7" fmla="*/ 1 h 3"/>
                <a:gd name="T8" fmla="*/ 3 w 3"/>
                <a:gd name="T9" fmla="*/ 1 h 3"/>
                <a:gd name="T10" fmla="*/ 3 w 3"/>
                <a:gd name="T11" fmla="*/ 1 h 3"/>
                <a:gd name="T12" fmla="*/ 3 w 3"/>
                <a:gd name="T13" fmla="*/ 1 h 3"/>
                <a:gd name="T14" fmla="*/ 3 w 3"/>
                <a:gd name="T15" fmla="*/ 1 h 3"/>
                <a:gd name="T16" fmla="*/ 3 w 3"/>
                <a:gd name="T17" fmla="*/ 1 h 3"/>
                <a:gd name="T18" fmla="*/ 3 w 3"/>
                <a:gd name="T19" fmla="*/ 1 h 3"/>
                <a:gd name="T20" fmla="*/ 3 w 3"/>
                <a:gd name="T21" fmla="*/ 1 h 3"/>
                <a:gd name="T22" fmla="*/ 3 w 3"/>
                <a:gd name="T23" fmla="*/ 1 h 3"/>
                <a:gd name="T24" fmla="*/ 3 w 3"/>
                <a:gd name="T25" fmla="*/ 1 h 3"/>
                <a:gd name="T26" fmla="*/ 3 w 3"/>
                <a:gd name="T27" fmla="*/ 1 h 3"/>
                <a:gd name="T28" fmla="*/ 3 w 3"/>
                <a:gd name="T29" fmla="*/ 1 h 3"/>
                <a:gd name="T30" fmla="*/ 3 w 3"/>
                <a:gd name="T31" fmla="*/ 1 h 3"/>
                <a:gd name="T32" fmla="*/ 3 w 3"/>
                <a:gd name="T33" fmla="*/ 1 h 3"/>
                <a:gd name="T34" fmla="*/ 2 w 3"/>
                <a:gd name="T35" fmla="*/ 1 h 3"/>
                <a:gd name="T36" fmla="*/ 2 w 3"/>
                <a:gd name="T37" fmla="*/ 1 h 3"/>
                <a:gd name="T38" fmla="*/ 2 w 3"/>
                <a:gd name="T39" fmla="*/ 1 h 3"/>
                <a:gd name="T40" fmla="*/ 2 w 3"/>
                <a:gd name="T41" fmla="*/ 1 h 3"/>
                <a:gd name="T42" fmla="*/ 2 w 3"/>
                <a:gd name="T43" fmla="*/ 1 h 3"/>
                <a:gd name="T44" fmla="*/ 2 w 3"/>
                <a:gd name="T45" fmla="*/ 1 h 3"/>
                <a:gd name="T46" fmla="*/ 2 w 3"/>
                <a:gd name="T47" fmla="*/ 1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1 w 3"/>
                <a:gd name="T71" fmla="*/ 2 h 3"/>
                <a:gd name="T72" fmla="*/ 1 w 3"/>
                <a:gd name="T73" fmla="*/ 2 h 3"/>
                <a:gd name="T74" fmla="*/ 1 w 3"/>
                <a:gd name="T75" fmla="*/ 2 h 3"/>
                <a:gd name="T76" fmla="*/ 1 w 3"/>
                <a:gd name="T77" fmla="*/ 2 h 3"/>
                <a:gd name="T78" fmla="*/ 1 w 3"/>
                <a:gd name="T79" fmla="*/ 2 h 3"/>
                <a:gd name="T80" fmla="*/ 1 w 3"/>
                <a:gd name="T81" fmla="*/ 2 h 3"/>
                <a:gd name="T82" fmla="*/ 1 w 3"/>
                <a:gd name="T83" fmla="*/ 2 h 3"/>
                <a:gd name="T84" fmla="*/ 1 w 3"/>
                <a:gd name="T85" fmla="*/ 2 h 3"/>
                <a:gd name="T86" fmla="*/ 1 w 3"/>
                <a:gd name="T87" fmla="*/ 2 h 3"/>
                <a:gd name="T88" fmla="*/ 1 w 3"/>
                <a:gd name="T89" fmla="*/ 2 h 3"/>
                <a:gd name="T90" fmla="*/ 1 w 3"/>
                <a:gd name="T91" fmla="*/ 3 h 3"/>
                <a:gd name="T92" fmla="*/ 0 w 3"/>
                <a:gd name="T93" fmla="*/ 3 h 3"/>
                <a:gd name="T94" fmla="*/ 0 w 3"/>
                <a:gd name="T95" fmla="*/ 3 h 3"/>
                <a:gd name="T96" fmla="*/ 0 w 3"/>
                <a:gd name="T97" fmla="*/ 3 h 3"/>
                <a:gd name="T98" fmla="*/ 0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5" name="Freeform 2275"/>
            <p:cNvSpPr>
              <a:spLocks/>
            </p:cNvSpPr>
            <p:nvPr/>
          </p:nvSpPr>
          <p:spPr bwMode="auto">
            <a:xfrm>
              <a:off x="2950336" y="-4410282"/>
              <a:ext cx="3874" cy="2583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3 w 3"/>
                <a:gd name="T11" fmla="*/ 0 h 2"/>
                <a:gd name="T12" fmla="*/ 3 w 3"/>
                <a:gd name="T13" fmla="*/ 0 h 2"/>
                <a:gd name="T14" fmla="*/ 3 w 3"/>
                <a:gd name="T15" fmla="*/ 0 h 2"/>
                <a:gd name="T16" fmla="*/ 3 w 3"/>
                <a:gd name="T17" fmla="*/ 0 h 2"/>
                <a:gd name="T18" fmla="*/ 3 w 3"/>
                <a:gd name="T19" fmla="*/ 0 h 2"/>
                <a:gd name="T20" fmla="*/ 3 w 3"/>
                <a:gd name="T21" fmla="*/ 1 h 2"/>
                <a:gd name="T22" fmla="*/ 3 w 3"/>
                <a:gd name="T23" fmla="*/ 1 h 2"/>
                <a:gd name="T24" fmla="*/ 3 w 3"/>
                <a:gd name="T25" fmla="*/ 1 h 2"/>
                <a:gd name="T26" fmla="*/ 3 w 3"/>
                <a:gd name="T27" fmla="*/ 1 h 2"/>
                <a:gd name="T28" fmla="*/ 3 w 3"/>
                <a:gd name="T29" fmla="*/ 1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1 w 3"/>
                <a:gd name="T65" fmla="*/ 2 h 2"/>
                <a:gd name="T66" fmla="*/ 1 w 3"/>
                <a:gd name="T67" fmla="*/ 2 h 2"/>
                <a:gd name="T68" fmla="*/ 1 w 3"/>
                <a:gd name="T69" fmla="*/ 2 h 2"/>
                <a:gd name="T70" fmla="*/ 1 w 3"/>
                <a:gd name="T71" fmla="*/ 2 h 2"/>
                <a:gd name="T72" fmla="*/ 1 w 3"/>
                <a:gd name="T73" fmla="*/ 2 h 2"/>
                <a:gd name="T74" fmla="*/ 1 w 3"/>
                <a:gd name="T75" fmla="*/ 2 h 2"/>
                <a:gd name="T76" fmla="*/ 1 w 3"/>
                <a:gd name="T77" fmla="*/ 2 h 2"/>
                <a:gd name="T78" fmla="*/ 1 w 3"/>
                <a:gd name="T79" fmla="*/ 2 h 2"/>
                <a:gd name="T80" fmla="*/ 1 w 3"/>
                <a:gd name="T81" fmla="*/ 2 h 2"/>
                <a:gd name="T82" fmla="*/ 1 w 3"/>
                <a:gd name="T83" fmla="*/ 2 h 2"/>
                <a:gd name="T84" fmla="*/ 1 w 3"/>
                <a:gd name="T85" fmla="*/ 2 h 2"/>
                <a:gd name="T86" fmla="*/ 1 w 3"/>
                <a:gd name="T87" fmla="*/ 2 h 2"/>
                <a:gd name="T88" fmla="*/ 0 w 3"/>
                <a:gd name="T89" fmla="*/ 2 h 2"/>
                <a:gd name="T90" fmla="*/ 0 w 3"/>
                <a:gd name="T91" fmla="*/ 2 h 2"/>
                <a:gd name="T92" fmla="*/ 0 w 3"/>
                <a:gd name="T93" fmla="*/ 2 h 2"/>
                <a:gd name="T94" fmla="*/ 0 w 3"/>
                <a:gd name="T95" fmla="*/ 2 h 2"/>
                <a:gd name="T96" fmla="*/ 0 w 3"/>
                <a:gd name="T97" fmla="*/ 2 h 2"/>
                <a:gd name="T98" fmla="*/ 0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6" name="Freeform 2276"/>
            <p:cNvSpPr>
              <a:spLocks/>
            </p:cNvSpPr>
            <p:nvPr/>
          </p:nvSpPr>
          <p:spPr bwMode="auto">
            <a:xfrm>
              <a:off x="2946463" y="-4407699"/>
              <a:ext cx="3874" cy="3874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0 h 3"/>
                <a:gd name="T4" fmla="*/ 3 w 3"/>
                <a:gd name="T5" fmla="*/ 0 h 3"/>
                <a:gd name="T6" fmla="*/ 3 w 3"/>
                <a:gd name="T7" fmla="*/ 0 h 3"/>
                <a:gd name="T8" fmla="*/ 3 w 3"/>
                <a:gd name="T9" fmla="*/ 1 h 3"/>
                <a:gd name="T10" fmla="*/ 3 w 3"/>
                <a:gd name="T11" fmla="*/ 1 h 3"/>
                <a:gd name="T12" fmla="*/ 3 w 3"/>
                <a:gd name="T13" fmla="*/ 1 h 3"/>
                <a:gd name="T14" fmla="*/ 3 w 3"/>
                <a:gd name="T15" fmla="*/ 1 h 3"/>
                <a:gd name="T16" fmla="*/ 3 w 3"/>
                <a:gd name="T17" fmla="*/ 1 h 3"/>
                <a:gd name="T18" fmla="*/ 3 w 3"/>
                <a:gd name="T19" fmla="*/ 1 h 3"/>
                <a:gd name="T20" fmla="*/ 3 w 3"/>
                <a:gd name="T21" fmla="*/ 1 h 3"/>
                <a:gd name="T22" fmla="*/ 3 w 3"/>
                <a:gd name="T23" fmla="*/ 1 h 3"/>
                <a:gd name="T24" fmla="*/ 2 w 3"/>
                <a:gd name="T25" fmla="*/ 1 h 3"/>
                <a:gd name="T26" fmla="*/ 2 w 3"/>
                <a:gd name="T27" fmla="*/ 1 h 3"/>
                <a:gd name="T28" fmla="*/ 2 w 3"/>
                <a:gd name="T29" fmla="*/ 1 h 3"/>
                <a:gd name="T30" fmla="*/ 2 w 3"/>
                <a:gd name="T31" fmla="*/ 1 h 3"/>
                <a:gd name="T32" fmla="*/ 2 w 3"/>
                <a:gd name="T33" fmla="*/ 1 h 3"/>
                <a:gd name="T34" fmla="*/ 2 w 3"/>
                <a:gd name="T35" fmla="*/ 1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1 w 3"/>
                <a:gd name="T57" fmla="*/ 2 h 3"/>
                <a:gd name="T58" fmla="*/ 1 w 3"/>
                <a:gd name="T59" fmla="*/ 2 h 3"/>
                <a:gd name="T60" fmla="*/ 1 w 3"/>
                <a:gd name="T61" fmla="*/ 2 h 3"/>
                <a:gd name="T62" fmla="*/ 1 w 3"/>
                <a:gd name="T63" fmla="*/ 2 h 3"/>
                <a:gd name="T64" fmla="*/ 1 w 3"/>
                <a:gd name="T65" fmla="*/ 2 h 3"/>
                <a:gd name="T66" fmla="*/ 1 w 3"/>
                <a:gd name="T67" fmla="*/ 2 h 3"/>
                <a:gd name="T68" fmla="*/ 1 w 3"/>
                <a:gd name="T69" fmla="*/ 2 h 3"/>
                <a:gd name="T70" fmla="*/ 1 w 3"/>
                <a:gd name="T71" fmla="*/ 2 h 3"/>
                <a:gd name="T72" fmla="*/ 1 w 3"/>
                <a:gd name="T73" fmla="*/ 2 h 3"/>
                <a:gd name="T74" fmla="*/ 1 w 3"/>
                <a:gd name="T75" fmla="*/ 2 h 3"/>
                <a:gd name="T76" fmla="*/ 1 w 3"/>
                <a:gd name="T77" fmla="*/ 2 h 3"/>
                <a:gd name="T78" fmla="*/ 0 w 3"/>
                <a:gd name="T79" fmla="*/ 3 h 3"/>
                <a:gd name="T80" fmla="*/ 0 w 3"/>
                <a:gd name="T81" fmla="*/ 3 h 3"/>
                <a:gd name="T82" fmla="*/ 0 w 3"/>
                <a:gd name="T83" fmla="*/ 3 h 3"/>
                <a:gd name="T84" fmla="*/ 0 w 3"/>
                <a:gd name="T85" fmla="*/ 3 h 3"/>
                <a:gd name="T86" fmla="*/ 0 w 3"/>
                <a:gd name="T87" fmla="*/ 3 h 3"/>
                <a:gd name="T88" fmla="*/ 0 w 3"/>
                <a:gd name="T89" fmla="*/ 3 h 3"/>
                <a:gd name="T90" fmla="*/ 0 w 3"/>
                <a:gd name="T91" fmla="*/ 3 h 3"/>
                <a:gd name="T92" fmla="*/ 0 w 3"/>
                <a:gd name="T93" fmla="*/ 3 h 3"/>
                <a:gd name="T94" fmla="*/ 0 w 3"/>
                <a:gd name="T95" fmla="*/ 3 h 3"/>
                <a:gd name="T96" fmla="*/ 0 w 3"/>
                <a:gd name="T97" fmla="*/ 3 h 3"/>
                <a:gd name="T98" fmla="*/ 0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7" name="Freeform 2277"/>
            <p:cNvSpPr>
              <a:spLocks/>
            </p:cNvSpPr>
            <p:nvPr/>
          </p:nvSpPr>
          <p:spPr bwMode="auto">
            <a:xfrm>
              <a:off x="2941298" y="-4403825"/>
              <a:ext cx="5165" cy="3874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0 h 3"/>
                <a:gd name="T4" fmla="*/ 4 w 4"/>
                <a:gd name="T5" fmla="*/ 0 h 3"/>
                <a:gd name="T6" fmla="*/ 4 w 4"/>
                <a:gd name="T7" fmla="*/ 0 h 3"/>
                <a:gd name="T8" fmla="*/ 4 w 4"/>
                <a:gd name="T9" fmla="*/ 0 h 3"/>
                <a:gd name="T10" fmla="*/ 4 w 4"/>
                <a:gd name="T11" fmla="*/ 0 h 3"/>
                <a:gd name="T12" fmla="*/ 4 w 4"/>
                <a:gd name="T13" fmla="*/ 0 h 3"/>
                <a:gd name="T14" fmla="*/ 3 w 4"/>
                <a:gd name="T15" fmla="*/ 0 h 3"/>
                <a:gd name="T16" fmla="*/ 3 w 4"/>
                <a:gd name="T17" fmla="*/ 0 h 3"/>
                <a:gd name="T18" fmla="*/ 3 w 4"/>
                <a:gd name="T19" fmla="*/ 0 h 3"/>
                <a:gd name="T20" fmla="*/ 3 w 4"/>
                <a:gd name="T21" fmla="*/ 0 h 3"/>
                <a:gd name="T22" fmla="*/ 3 w 4"/>
                <a:gd name="T23" fmla="*/ 0 h 3"/>
                <a:gd name="T24" fmla="*/ 3 w 4"/>
                <a:gd name="T25" fmla="*/ 1 h 3"/>
                <a:gd name="T26" fmla="*/ 3 w 4"/>
                <a:gd name="T27" fmla="*/ 1 h 3"/>
                <a:gd name="T28" fmla="*/ 3 w 4"/>
                <a:gd name="T29" fmla="*/ 1 h 3"/>
                <a:gd name="T30" fmla="*/ 3 w 4"/>
                <a:gd name="T31" fmla="*/ 1 h 3"/>
                <a:gd name="T32" fmla="*/ 3 w 4"/>
                <a:gd name="T33" fmla="*/ 1 h 3"/>
                <a:gd name="T34" fmla="*/ 3 w 4"/>
                <a:gd name="T35" fmla="*/ 1 h 3"/>
                <a:gd name="T36" fmla="*/ 3 w 4"/>
                <a:gd name="T37" fmla="*/ 1 h 3"/>
                <a:gd name="T38" fmla="*/ 3 w 4"/>
                <a:gd name="T39" fmla="*/ 1 h 3"/>
                <a:gd name="T40" fmla="*/ 3 w 4"/>
                <a:gd name="T41" fmla="*/ 1 h 3"/>
                <a:gd name="T42" fmla="*/ 3 w 4"/>
                <a:gd name="T43" fmla="*/ 1 h 3"/>
                <a:gd name="T44" fmla="*/ 3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2 h 3"/>
                <a:gd name="T60" fmla="*/ 2 w 4"/>
                <a:gd name="T61" fmla="*/ 2 h 3"/>
                <a:gd name="T62" fmla="*/ 2 w 4"/>
                <a:gd name="T63" fmla="*/ 2 h 3"/>
                <a:gd name="T64" fmla="*/ 2 w 4"/>
                <a:gd name="T65" fmla="*/ 2 h 3"/>
                <a:gd name="T66" fmla="*/ 2 w 4"/>
                <a:gd name="T67" fmla="*/ 2 h 3"/>
                <a:gd name="T68" fmla="*/ 1 w 4"/>
                <a:gd name="T69" fmla="*/ 2 h 3"/>
                <a:gd name="T70" fmla="*/ 1 w 4"/>
                <a:gd name="T71" fmla="*/ 2 h 3"/>
                <a:gd name="T72" fmla="*/ 1 w 4"/>
                <a:gd name="T73" fmla="*/ 2 h 3"/>
                <a:gd name="T74" fmla="*/ 1 w 4"/>
                <a:gd name="T75" fmla="*/ 2 h 3"/>
                <a:gd name="T76" fmla="*/ 1 w 4"/>
                <a:gd name="T77" fmla="*/ 2 h 3"/>
                <a:gd name="T78" fmla="*/ 1 w 4"/>
                <a:gd name="T79" fmla="*/ 2 h 3"/>
                <a:gd name="T80" fmla="*/ 1 w 4"/>
                <a:gd name="T81" fmla="*/ 2 h 3"/>
                <a:gd name="T82" fmla="*/ 1 w 4"/>
                <a:gd name="T83" fmla="*/ 2 h 3"/>
                <a:gd name="T84" fmla="*/ 1 w 4"/>
                <a:gd name="T85" fmla="*/ 2 h 3"/>
                <a:gd name="T86" fmla="*/ 1 w 4"/>
                <a:gd name="T87" fmla="*/ 2 h 3"/>
                <a:gd name="T88" fmla="*/ 1 w 4"/>
                <a:gd name="T89" fmla="*/ 2 h 3"/>
                <a:gd name="T90" fmla="*/ 1 w 4"/>
                <a:gd name="T91" fmla="*/ 2 h 3"/>
                <a:gd name="T92" fmla="*/ 1 w 4"/>
                <a:gd name="T93" fmla="*/ 2 h 3"/>
                <a:gd name="T94" fmla="*/ 1 w 4"/>
                <a:gd name="T95" fmla="*/ 3 h 3"/>
                <a:gd name="T96" fmla="*/ 1 w 4"/>
                <a:gd name="T97" fmla="*/ 3 h 3"/>
                <a:gd name="T98" fmla="*/ 0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8" name="Freeform 2278"/>
            <p:cNvSpPr>
              <a:spLocks/>
            </p:cNvSpPr>
            <p:nvPr/>
          </p:nvSpPr>
          <p:spPr bwMode="auto">
            <a:xfrm>
              <a:off x="2937424" y="-4399952"/>
              <a:ext cx="3874" cy="2583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3 w 3"/>
                <a:gd name="T11" fmla="*/ 0 h 2"/>
                <a:gd name="T12" fmla="*/ 3 w 3"/>
                <a:gd name="T13" fmla="*/ 0 h 2"/>
                <a:gd name="T14" fmla="*/ 3 w 3"/>
                <a:gd name="T15" fmla="*/ 0 h 2"/>
                <a:gd name="T16" fmla="*/ 3 w 3"/>
                <a:gd name="T17" fmla="*/ 0 h 2"/>
                <a:gd name="T18" fmla="*/ 3 w 3"/>
                <a:gd name="T19" fmla="*/ 0 h 2"/>
                <a:gd name="T20" fmla="*/ 3 w 3"/>
                <a:gd name="T21" fmla="*/ 0 h 2"/>
                <a:gd name="T22" fmla="*/ 3 w 3"/>
                <a:gd name="T23" fmla="*/ 0 h 2"/>
                <a:gd name="T24" fmla="*/ 3 w 3"/>
                <a:gd name="T25" fmla="*/ 0 h 2"/>
                <a:gd name="T26" fmla="*/ 3 w 3"/>
                <a:gd name="T27" fmla="*/ 0 h 2"/>
                <a:gd name="T28" fmla="*/ 3 w 3"/>
                <a:gd name="T29" fmla="*/ 0 h 2"/>
                <a:gd name="T30" fmla="*/ 3 w 3"/>
                <a:gd name="T31" fmla="*/ 0 h 2"/>
                <a:gd name="T32" fmla="*/ 2 w 3"/>
                <a:gd name="T33" fmla="*/ 0 h 2"/>
                <a:gd name="T34" fmla="*/ 2 w 3"/>
                <a:gd name="T35" fmla="*/ 0 h 2"/>
                <a:gd name="T36" fmla="*/ 2 w 3"/>
                <a:gd name="T37" fmla="*/ 0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2 h 2"/>
                <a:gd name="T68" fmla="*/ 1 w 3"/>
                <a:gd name="T69" fmla="*/ 2 h 2"/>
                <a:gd name="T70" fmla="*/ 1 w 3"/>
                <a:gd name="T71" fmla="*/ 2 h 2"/>
                <a:gd name="T72" fmla="*/ 1 w 3"/>
                <a:gd name="T73" fmla="*/ 2 h 2"/>
                <a:gd name="T74" fmla="*/ 1 w 3"/>
                <a:gd name="T75" fmla="*/ 2 h 2"/>
                <a:gd name="T76" fmla="*/ 1 w 3"/>
                <a:gd name="T77" fmla="*/ 2 h 2"/>
                <a:gd name="T78" fmla="*/ 1 w 3"/>
                <a:gd name="T79" fmla="*/ 2 h 2"/>
                <a:gd name="T80" fmla="*/ 1 w 3"/>
                <a:gd name="T81" fmla="*/ 2 h 2"/>
                <a:gd name="T82" fmla="*/ 1 w 3"/>
                <a:gd name="T83" fmla="*/ 2 h 2"/>
                <a:gd name="T84" fmla="*/ 0 w 3"/>
                <a:gd name="T85" fmla="*/ 2 h 2"/>
                <a:gd name="T86" fmla="*/ 0 w 3"/>
                <a:gd name="T87" fmla="*/ 2 h 2"/>
                <a:gd name="T88" fmla="*/ 0 w 3"/>
                <a:gd name="T89" fmla="*/ 2 h 2"/>
                <a:gd name="T90" fmla="*/ 0 w 3"/>
                <a:gd name="T91" fmla="*/ 2 h 2"/>
                <a:gd name="T92" fmla="*/ 0 w 3"/>
                <a:gd name="T93" fmla="*/ 2 h 2"/>
                <a:gd name="T94" fmla="*/ 0 w 3"/>
                <a:gd name="T95" fmla="*/ 2 h 2"/>
                <a:gd name="T96" fmla="*/ 0 w 3"/>
                <a:gd name="T97" fmla="*/ 2 h 2"/>
                <a:gd name="T98" fmla="*/ 0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9" name="Freeform 2279"/>
            <p:cNvSpPr>
              <a:spLocks/>
            </p:cNvSpPr>
            <p:nvPr/>
          </p:nvSpPr>
          <p:spPr bwMode="auto">
            <a:xfrm>
              <a:off x="2932259" y="-4397369"/>
              <a:ext cx="5165" cy="3874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0 h 3"/>
                <a:gd name="T4" fmla="*/ 4 w 4"/>
                <a:gd name="T5" fmla="*/ 0 h 3"/>
                <a:gd name="T6" fmla="*/ 4 w 4"/>
                <a:gd name="T7" fmla="*/ 0 h 3"/>
                <a:gd name="T8" fmla="*/ 4 w 4"/>
                <a:gd name="T9" fmla="*/ 0 h 3"/>
                <a:gd name="T10" fmla="*/ 4 w 4"/>
                <a:gd name="T11" fmla="*/ 0 h 3"/>
                <a:gd name="T12" fmla="*/ 4 w 4"/>
                <a:gd name="T13" fmla="*/ 1 h 3"/>
                <a:gd name="T14" fmla="*/ 4 w 4"/>
                <a:gd name="T15" fmla="*/ 1 h 3"/>
                <a:gd name="T16" fmla="*/ 3 w 4"/>
                <a:gd name="T17" fmla="*/ 1 h 3"/>
                <a:gd name="T18" fmla="*/ 3 w 4"/>
                <a:gd name="T19" fmla="*/ 1 h 3"/>
                <a:gd name="T20" fmla="*/ 3 w 4"/>
                <a:gd name="T21" fmla="*/ 1 h 3"/>
                <a:gd name="T22" fmla="*/ 3 w 4"/>
                <a:gd name="T23" fmla="*/ 1 h 3"/>
                <a:gd name="T24" fmla="*/ 3 w 4"/>
                <a:gd name="T25" fmla="*/ 1 h 3"/>
                <a:gd name="T26" fmla="*/ 3 w 4"/>
                <a:gd name="T27" fmla="*/ 1 h 3"/>
                <a:gd name="T28" fmla="*/ 3 w 4"/>
                <a:gd name="T29" fmla="*/ 1 h 3"/>
                <a:gd name="T30" fmla="*/ 3 w 4"/>
                <a:gd name="T31" fmla="*/ 1 h 3"/>
                <a:gd name="T32" fmla="*/ 3 w 4"/>
                <a:gd name="T33" fmla="*/ 1 h 3"/>
                <a:gd name="T34" fmla="*/ 3 w 4"/>
                <a:gd name="T35" fmla="*/ 1 h 3"/>
                <a:gd name="T36" fmla="*/ 2 w 4"/>
                <a:gd name="T37" fmla="*/ 1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2 h 3"/>
                <a:gd name="T60" fmla="*/ 2 w 4"/>
                <a:gd name="T61" fmla="*/ 2 h 3"/>
                <a:gd name="T62" fmla="*/ 2 w 4"/>
                <a:gd name="T63" fmla="*/ 2 h 3"/>
                <a:gd name="T64" fmla="*/ 2 w 4"/>
                <a:gd name="T65" fmla="*/ 2 h 3"/>
                <a:gd name="T66" fmla="*/ 1 w 4"/>
                <a:gd name="T67" fmla="*/ 2 h 3"/>
                <a:gd name="T68" fmla="*/ 1 w 4"/>
                <a:gd name="T69" fmla="*/ 2 h 3"/>
                <a:gd name="T70" fmla="*/ 1 w 4"/>
                <a:gd name="T71" fmla="*/ 2 h 3"/>
                <a:gd name="T72" fmla="*/ 1 w 4"/>
                <a:gd name="T73" fmla="*/ 2 h 3"/>
                <a:gd name="T74" fmla="*/ 1 w 4"/>
                <a:gd name="T75" fmla="*/ 2 h 3"/>
                <a:gd name="T76" fmla="*/ 1 w 4"/>
                <a:gd name="T77" fmla="*/ 2 h 3"/>
                <a:gd name="T78" fmla="*/ 1 w 4"/>
                <a:gd name="T79" fmla="*/ 2 h 3"/>
                <a:gd name="T80" fmla="*/ 1 w 4"/>
                <a:gd name="T81" fmla="*/ 2 h 3"/>
                <a:gd name="T82" fmla="*/ 1 w 4"/>
                <a:gd name="T83" fmla="*/ 3 h 3"/>
                <a:gd name="T84" fmla="*/ 1 w 4"/>
                <a:gd name="T85" fmla="*/ 3 h 3"/>
                <a:gd name="T86" fmla="*/ 1 w 4"/>
                <a:gd name="T87" fmla="*/ 3 h 3"/>
                <a:gd name="T88" fmla="*/ 1 w 4"/>
                <a:gd name="T89" fmla="*/ 3 h 3"/>
                <a:gd name="T90" fmla="*/ 1 w 4"/>
                <a:gd name="T91" fmla="*/ 3 h 3"/>
                <a:gd name="T92" fmla="*/ 1 w 4"/>
                <a:gd name="T93" fmla="*/ 3 h 3"/>
                <a:gd name="T94" fmla="*/ 0 w 4"/>
                <a:gd name="T95" fmla="*/ 3 h 3"/>
                <a:gd name="T96" fmla="*/ 0 w 4"/>
                <a:gd name="T97" fmla="*/ 3 h 3"/>
                <a:gd name="T98" fmla="*/ 0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0" name="Freeform 2280"/>
            <p:cNvSpPr>
              <a:spLocks/>
            </p:cNvSpPr>
            <p:nvPr/>
          </p:nvSpPr>
          <p:spPr bwMode="auto">
            <a:xfrm>
              <a:off x="2927094" y="-4393495"/>
              <a:ext cx="5165" cy="3874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0 h 3"/>
                <a:gd name="T4" fmla="*/ 4 w 4"/>
                <a:gd name="T5" fmla="*/ 0 h 3"/>
                <a:gd name="T6" fmla="*/ 4 w 4"/>
                <a:gd name="T7" fmla="*/ 0 h 3"/>
                <a:gd name="T8" fmla="*/ 4 w 4"/>
                <a:gd name="T9" fmla="*/ 0 h 3"/>
                <a:gd name="T10" fmla="*/ 4 w 4"/>
                <a:gd name="T11" fmla="*/ 0 h 3"/>
                <a:gd name="T12" fmla="*/ 4 w 4"/>
                <a:gd name="T13" fmla="*/ 0 h 3"/>
                <a:gd name="T14" fmla="*/ 4 w 4"/>
                <a:gd name="T15" fmla="*/ 0 h 3"/>
                <a:gd name="T16" fmla="*/ 3 w 4"/>
                <a:gd name="T17" fmla="*/ 0 h 3"/>
                <a:gd name="T18" fmla="*/ 3 w 4"/>
                <a:gd name="T19" fmla="*/ 0 h 3"/>
                <a:gd name="T20" fmla="*/ 3 w 4"/>
                <a:gd name="T21" fmla="*/ 0 h 3"/>
                <a:gd name="T22" fmla="*/ 3 w 4"/>
                <a:gd name="T23" fmla="*/ 0 h 3"/>
                <a:gd name="T24" fmla="*/ 3 w 4"/>
                <a:gd name="T25" fmla="*/ 0 h 3"/>
                <a:gd name="T26" fmla="*/ 3 w 4"/>
                <a:gd name="T27" fmla="*/ 1 h 3"/>
                <a:gd name="T28" fmla="*/ 3 w 4"/>
                <a:gd name="T29" fmla="*/ 1 h 3"/>
                <a:gd name="T30" fmla="*/ 3 w 4"/>
                <a:gd name="T31" fmla="*/ 1 h 3"/>
                <a:gd name="T32" fmla="*/ 3 w 4"/>
                <a:gd name="T33" fmla="*/ 1 h 3"/>
                <a:gd name="T34" fmla="*/ 3 w 4"/>
                <a:gd name="T35" fmla="*/ 1 h 3"/>
                <a:gd name="T36" fmla="*/ 3 w 4"/>
                <a:gd name="T37" fmla="*/ 1 h 3"/>
                <a:gd name="T38" fmla="*/ 3 w 4"/>
                <a:gd name="T39" fmla="*/ 1 h 3"/>
                <a:gd name="T40" fmla="*/ 3 w 4"/>
                <a:gd name="T41" fmla="*/ 1 h 3"/>
                <a:gd name="T42" fmla="*/ 3 w 4"/>
                <a:gd name="T43" fmla="*/ 1 h 3"/>
                <a:gd name="T44" fmla="*/ 3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1 h 3"/>
                <a:gd name="T64" fmla="*/ 2 w 4"/>
                <a:gd name="T65" fmla="*/ 1 h 3"/>
                <a:gd name="T66" fmla="*/ 2 w 4"/>
                <a:gd name="T67" fmla="*/ 1 h 3"/>
                <a:gd name="T68" fmla="*/ 2 w 4"/>
                <a:gd name="T69" fmla="*/ 1 h 3"/>
                <a:gd name="T70" fmla="*/ 2 w 4"/>
                <a:gd name="T71" fmla="*/ 2 h 3"/>
                <a:gd name="T72" fmla="*/ 2 w 4"/>
                <a:gd name="T73" fmla="*/ 2 h 3"/>
                <a:gd name="T74" fmla="*/ 1 w 4"/>
                <a:gd name="T75" fmla="*/ 2 h 3"/>
                <a:gd name="T76" fmla="*/ 1 w 4"/>
                <a:gd name="T77" fmla="*/ 2 h 3"/>
                <a:gd name="T78" fmla="*/ 1 w 4"/>
                <a:gd name="T79" fmla="*/ 2 h 3"/>
                <a:gd name="T80" fmla="*/ 1 w 4"/>
                <a:gd name="T81" fmla="*/ 2 h 3"/>
                <a:gd name="T82" fmla="*/ 1 w 4"/>
                <a:gd name="T83" fmla="*/ 2 h 3"/>
                <a:gd name="T84" fmla="*/ 1 w 4"/>
                <a:gd name="T85" fmla="*/ 2 h 3"/>
                <a:gd name="T86" fmla="*/ 1 w 4"/>
                <a:gd name="T87" fmla="*/ 2 h 3"/>
                <a:gd name="T88" fmla="*/ 1 w 4"/>
                <a:gd name="T89" fmla="*/ 2 h 3"/>
                <a:gd name="T90" fmla="*/ 1 w 4"/>
                <a:gd name="T91" fmla="*/ 2 h 3"/>
                <a:gd name="T92" fmla="*/ 0 w 4"/>
                <a:gd name="T93" fmla="*/ 2 h 3"/>
                <a:gd name="T94" fmla="*/ 0 w 4"/>
                <a:gd name="T95" fmla="*/ 2 h 3"/>
                <a:gd name="T96" fmla="*/ 0 w 4"/>
                <a:gd name="T97" fmla="*/ 2 h 3"/>
                <a:gd name="T98" fmla="*/ 0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1" name="Freeform 2281"/>
            <p:cNvSpPr>
              <a:spLocks/>
            </p:cNvSpPr>
            <p:nvPr/>
          </p:nvSpPr>
          <p:spPr bwMode="auto">
            <a:xfrm>
              <a:off x="2921929" y="-4389621"/>
              <a:ext cx="5165" cy="2583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0 h 2"/>
                <a:gd name="T8" fmla="*/ 4 w 4"/>
                <a:gd name="T9" fmla="*/ 0 h 2"/>
                <a:gd name="T10" fmla="*/ 4 w 4"/>
                <a:gd name="T11" fmla="*/ 0 h 2"/>
                <a:gd name="T12" fmla="*/ 4 w 4"/>
                <a:gd name="T13" fmla="*/ 0 h 2"/>
                <a:gd name="T14" fmla="*/ 4 w 4"/>
                <a:gd name="T15" fmla="*/ 0 h 2"/>
                <a:gd name="T16" fmla="*/ 4 w 4"/>
                <a:gd name="T17" fmla="*/ 0 h 2"/>
                <a:gd name="T18" fmla="*/ 4 w 4"/>
                <a:gd name="T19" fmla="*/ 0 h 2"/>
                <a:gd name="T20" fmla="*/ 4 w 4"/>
                <a:gd name="T21" fmla="*/ 0 h 2"/>
                <a:gd name="T22" fmla="*/ 3 w 4"/>
                <a:gd name="T23" fmla="*/ 0 h 2"/>
                <a:gd name="T24" fmla="*/ 3 w 4"/>
                <a:gd name="T25" fmla="*/ 0 h 2"/>
                <a:gd name="T26" fmla="*/ 3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0 h 2"/>
                <a:gd name="T34" fmla="*/ 3 w 4"/>
                <a:gd name="T35" fmla="*/ 0 h 2"/>
                <a:gd name="T36" fmla="*/ 3 w 4"/>
                <a:gd name="T37" fmla="*/ 0 h 2"/>
                <a:gd name="T38" fmla="*/ 3 w 4"/>
                <a:gd name="T39" fmla="*/ 0 h 2"/>
                <a:gd name="T40" fmla="*/ 3 w 4"/>
                <a:gd name="T41" fmla="*/ 0 h 2"/>
                <a:gd name="T42" fmla="*/ 3 w 4"/>
                <a:gd name="T43" fmla="*/ 1 h 2"/>
                <a:gd name="T44" fmla="*/ 3 w 4"/>
                <a:gd name="T45" fmla="*/ 1 h 2"/>
                <a:gd name="T46" fmla="*/ 3 w 4"/>
                <a:gd name="T47" fmla="*/ 1 h 2"/>
                <a:gd name="T48" fmla="*/ 3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2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1 h 2"/>
                <a:gd name="T82" fmla="*/ 1 w 4"/>
                <a:gd name="T83" fmla="*/ 1 h 2"/>
                <a:gd name="T84" fmla="*/ 1 w 4"/>
                <a:gd name="T85" fmla="*/ 2 h 2"/>
                <a:gd name="T86" fmla="*/ 1 w 4"/>
                <a:gd name="T87" fmla="*/ 2 h 2"/>
                <a:gd name="T88" fmla="*/ 1 w 4"/>
                <a:gd name="T89" fmla="*/ 2 h 2"/>
                <a:gd name="T90" fmla="*/ 1 w 4"/>
                <a:gd name="T91" fmla="*/ 2 h 2"/>
                <a:gd name="T92" fmla="*/ 1 w 4"/>
                <a:gd name="T93" fmla="*/ 2 h 2"/>
                <a:gd name="T94" fmla="*/ 1 w 4"/>
                <a:gd name="T95" fmla="*/ 2 h 2"/>
                <a:gd name="T96" fmla="*/ 0 w 4"/>
                <a:gd name="T97" fmla="*/ 2 h 2"/>
                <a:gd name="T98" fmla="*/ 0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2" name="Freeform 2282"/>
            <p:cNvSpPr>
              <a:spLocks/>
            </p:cNvSpPr>
            <p:nvPr/>
          </p:nvSpPr>
          <p:spPr bwMode="auto">
            <a:xfrm>
              <a:off x="2916764" y="-4387039"/>
              <a:ext cx="5165" cy="2583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0 h 2"/>
                <a:gd name="T8" fmla="*/ 4 w 4"/>
                <a:gd name="T9" fmla="*/ 0 h 2"/>
                <a:gd name="T10" fmla="*/ 4 w 4"/>
                <a:gd name="T11" fmla="*/ 0 h 2"/>
                <a:gd name="T12" fmla="*/ 4 w 4"/>
                <a:gd name="T13" fmla="*/ 0 h 2"/>
                <a:gd name="T14" fmla="*/ 4 w 4"/>
                <a:gd name="T15" fmla="*/ 0 h 2"/>
                <a:gd name="T16" fmla="*/ 4 w 4"/>
                <a:gd name="T17" fmla="*/ 1 h 2"/>
                <a:gd name="T18" fmla="*/ 4 w 4"/>
                <a:gd name="T19" fmla="*/ 1 h 2"/>
                <a:gd name="T20" fmla="*/ 4 w 4"/>
                <a:gd name="T21" fmla="*/ 1 h 2"/>
                <a:gd name="T22" fmla="*/ 4 w 4"/>
                <a:gd name="T23" fmla="*/ 1 h 2"/>
                <a:gd name="T24" fmla="*/ 4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3 w 4"/>
                <a:gd name="T41" fmla="*/ 1 h 2"/>
                <a:gd name="T42" fmla="*/ 3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2 h 2"/>
                <a:gd name="T60" fmla="*/ 2 w 4"/>
                <a:gd name="T61" fmla="*/ 2 h 2"/>
                <a:gd name="T62" fmla="*/ 2 w 4"/>
                <a:gd name="T63" fmla="*/ 2 h 2"/>
                <a:gd name="T64" fmla="*/ 2 w 4"/>
                <a:gd name="T65" fmla="*/ 2 h 2"/>
                <a:gd name="T66" fmla="*/ 2 w 4"/>
                <a:gd name="T67" fmla="*/ 2 h 2"/>
                <a:gd name="T68" fmla="*/ 2 w 4"/>
                <a:gd name="T69" fmla="*/ 2 h 2"/>
                <a:gd name="T70" fmla="*/ 1 w 4"/>
                <a:gd name="T71" fmla="*/ 2 h 2"/>
                <a:gd name="T72" fmla="*/ 1 w 4"/>
                <a:gd name="T73" fmla="*/ 2 h 2"/>
                <a:gd name="T74" fmla="*/ 1 w 4"/>
                <a:gd name="T75" fmla="*/ 2 h 2"/>
                <a:gd name="T76" fmla="*/ 1 w 4"/>
                <a:gd name="T77" fmla="*/ 2 h 2"/>
                <a:gd name="T78" fmla="*/ 1 w 4"/>
                <a:gd name="T79" fmla="*/ 2 h 2"/>
                <a:gd name="T80" fmla="*/ 1 w 4"/>
                <a:gd name="T81" fmla="*/ 2 h 2"/>
                <a:gd name="T82" fmla="*/ 1 w 4"/>
                <a:gd name="T83" fmla="*/ 2 h 2"/>
                <a:gd name="T84" fmla="*/ 1 w 4"/>
                <a:gd name="T85" fmla="*/ 2 h 2"/>
                <a:gd name="T86" fmla="*/ 1 w 4"/>
                <a:gd name="T87" fmla="*/ 2 h 2"/>
                <a:gd name="T88" fmla="*/ 1 w 4"/>
                <a:gd name="T89" fmla="*/ 2 h 2"/>
                <a:gd name="T90" fmla="*/ 1 w 4"/>
                <a:gd name="T91" fmla="*/ 2 h 2"/>
                <a:gd name="T92" fmla="*/ 1 w 4"/>
                <a:gd name="T93" fmla="*/ 2 h 2"/>
                <a:gd name="T94" fmla="*/ 1 w 4"/>
                <a:gd name="T95" fmla="*/ 2 h 2"/>
                <a:gd name="T96" fmla="*/ 0 w 4"/>
                <a:gd name="T97" fmla="*/ 2 h 2"/>
                <a:gd name="T98" fmla="*/ 0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3" name="Freeform 2283"/>
            <p:cNvSpPr>
              <a:spLocks/>
            </p:cNvSpPr>
            <p:nvPr/>
          </p:nvSpPr>
          <p:spPr bwMode="auto">
            <a:xfrm>
              <a:off x="2911599" y="-4384456"/>
              <a:ext cx="5165" cy="3874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1 h 3"/>
                <a:gd name="T4" fmla="*/ 4 w 4"/>
                <a:gd name="T5" fmla="*/ 1 h 3"/>
                <a:gd name="T6" fmla="*/ 4 w 4"/>
                <a:gd name="T7" fmla="*/ 1 h 3"/>
                <a:gd name="T8" fmla="*/ 4 w 4"/>
                <a:gd name="T9" fmla="*/ 1 h 3"/>
                <a:gd name="T10" fmla="*/ 4 w 4"/>
                <a:gd name="T11" fmla="*/ 1 h 3"/>
                <a:gd name="T12" fmla="*/ 4 w 4"/>
                <a:gd name="T13" fmla="*/ 1 h 3"/>
                <a:gd name="T14" fmla="*/ 4 w 4"/>
                <a:gd name="T15" fmla="*/ 1 h 3"/>
                <a:gd name="T16" fmla="*/ 3 w 4"/>
                <a:gd name="T17" fmla="*/ 1 h 3"/>
                <a:gd name="T18" fmla="*/ 3 w 4"/>
                <a:gd name="T19" fmla="*/ 1 h 3"/>
                <a:gd name="T20" fmla="*/ 3 w 4"/>
                <a:gd name="T21" fmla="*/ 1 h 3"/>
                <a:gd name="T22" fmla="*/ 3 w 4"/>
                <a:gd name="T23" fmla="*/ 1 h 3"/>
                <a:gd name="T24" fmla="*/ 3 w 4"/>
                <a:gd name="T25" fmla="*/ 1 h 3"/>
                <a:gd name="T26" fmla="*/ 3 w 4"/>
                <a:gd name="T27" fmla="*/ 1 h 3"/>
                <a:gd name="T28" fmla="*/ 3 w 4"/>
                <a:gd name="T29" fmla="*/ 1 h 3"/>
                <a:gd name="T30" fmla="*/ 3 w 4"/>
                <a:gd name="T31" fmla="*/ 2 h 3"/>
                <a:gd name="T32" fmla="*/ 3 w 4"/>
                <a:gd name="T33" fmla="*/ 2 h 3"/>
                <a:gd name="T34" fmla="*/ 3 w 4"/>
                <a:gd name="T35" fmla="*/ 2 h 3"/>
                <a:gd name="T36" fmla="*/ 3 w 4"/>
                <a:gd name="T37" fmla="*/ 2 h 3"/>
                <a:gd name="T38" fmla="*/ 3 w 4"/>
                <a:gd name="T39" fmla="*/ 2 h 3"/>
                <a:gd name="T40" fmla="*/ 3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2 h 3"/>
                <a:gd name="T60" fmla="*/ 2 w 4"/>
                <a:gd name="T61" fmla="*/ 2 h 3"/>
                <a:gd name="T62" fmla="*/ 2 w 4"/>
                <a:gd name="T63" fmla="*/ 2 h 3"/>
                <a:gd name="T64" fmla="*/ 2 w 4"/>
                <a:gd name="T65" fmla="*/ 2 h 3"/>
                <a:gd name="T66" fmla="*/ 2 w 4"/>
                <a:gd name="T67" fmla="*/ 2 h 3"/>
                <a:gd name="T68" fmla="*/ 1 w 4"/>
                <a:gd name="T69" fmla="*/ 2 h 3"/>
                <a:gd name="T70" fmla="*/ 1 w 4"/>
                <a:gd name="T71" fmla="*/ 2 h 3"/>
                <a:gd name="T72" fmla="*/ 1 w 4"/>
                <a:gd name="T73" fmla="*/ 2 h 3"/>
                <a:gd name="T74" fmla="*/ 1 w 4"/>
                <a:gd name="T75" fmla="*/ 3 h 3"/>
                <a:gd name="T76" fmla="*/ 1 w 4"/>
                <a:gd name="T77" fmla="*/ 3 h 3"/>
                <a:gd name="T78" fmla="*/ 1 w 4"/>
                <a:gd name="T79" fmla="*/ 3 h 3"/>
                <a:gd name="T80" fmla="*/ 1 w 4"/>
                <a:gd name="T81" fmla="*/ 3 h 3"/>
                <a:gd name="T82" fmla="*/ 1 w 4"/>
                <a:gd name="T83" fmla="*/ 3 h 3"/>
                <a:gd name="T84" fmla="*/ 0 w 4"/>
                <a:gd name="T85" fmla="*/ 3 h 3"/>
                <a:gd name="T86" fmla="*/ 0 w 4"/>
                <a:gd name="T87" fmla="*/ 3 h 3"/>
                <a:gd name="T88" fmla="*/ 0 w 4"/>
                <a:gd name="T89" fmla="*/ 3 h 3"/>
                <a:gd name="T90" fmla="*/ 0 w 4"/>
                <a:gd name="T91" fmla="*/ 3 h 3"/>
                <a:gd name="T92" fmla="*/ 0 w 4"/>
                <a:gd name="T93" fmla="*/ 3 h 3"/>
                <a:gd name="T94" fmla="*/ 0 w 4"/>
                <a:gd name="T95" fmla="*/ 3 h 3"/>
                <a:gd name="T96" fmla="*/ 0 w 4"/>
                <a:gd name="T97" fmla="*/ 3 h 3"/>
                <a:gd name="T98" fmla="*/ 0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4" name="Freeform 2284"/>
            <p:cNvSpPr>
              <a:spLocks/>
            </p:cNvSpPr>
            <p:nvPr/>
          </p:nvSpPr>
          <p:spPr bwMode="auto">
            <a:xfrm>
              <a:off x="2906434" y="-4380581"/>
              <a:ext cx="5165" cy="3874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0 h 3"/>
                <a:gd name="T4" fmla="*/ 4 w 4"/>
                <a:gd name="T5" fmla="*/ 0 h 3"/>
                <a:gd name="T6" fmla="*/ 4 w 4"/>
                <a:gd name="T7" fmla="*/ 0 h 3"/>
                <a:gd name="T8" fmla="*/ 4 w 4"/>
                <a:gd name="T9" fmla="*/ 0 h 3"/>
                <a:gd name="T10" fmla="*/ 4 w 4"/>
                <a:gd name="T11" fmla="*/ 0 h 3"/>
                <a:gd name="T12" fmla="*/ 3 w 4"/>
                <a:gd name="T13" fmla="*/ 0 h 3"/>
                <a:gd name="T14" fmla="*/ 3 w 4"/>
                <a:gd name="T15" fmla="*/ 0 h 3"/>
                <a:gd name="T16" fmla="*/ 3 w 4"/>
                <a:gd name="T17" fmla="*/ 0 h 3"/>
                <a:gd name="T18" fmla="*/ 3 w 4"/>
                <a:gd name="T19" fmla="*/ 1 h 3"/>
                <a:gd name="T20" fmla="*/ 3 w 4"/>
                <a:gd name="T21" fmla="*/ 1 h 3"/>
                <a:gd name="T22" fmla="*/ 3 w 4"/>
                <a:gd name="T23" fmla="*/ 1 h 3"/>
                <a:gd name="T24" fmla="*/ 3 w 4"/>
                <a:gd name="T25" fmla="*/ 1 h 3"/>
                <a:gd name="T26" fmla="*/ 3 w 4"/>
                <a:gd name="T27" fmla="*/ 1 h 3"/>
                <a:gd name="T28" fmla="*/ 3 w 4"/>
                <a:gd name="T29" fmla="*/ 1 h 3"/>
                <a:gd name="T30" fmla="*/ 3 w 4"/>
                <a:gd name="T31" fmla="*/ 1 h 3"/>
                <a:gd name="T32" fmla="*/ 3 w 4"/>
                <a:gd name="T33" fmla="*/ 1 h 3"/>
                <a:gd name="T34" fmla="*/ 3 w 4"/>
                <a:gd name="T35" fmla="*/ 1 h 3"/>
                <a:gd name="T36" fmla="*/ 3 w 4"/>
                <a:gd name="T37" fmla="*/ 1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1 w 4"/>
                <a:gd name="T55" fmla="*/ 2 h 3"/>
                <a:gd name="T56" fmla="*/ 1 w 4"/>
                <a:gd name="T57" fmla="*/ 2 h 3"/>
                <a:gd name="T58" fmla="*/ 1 w 4"/>
                <a:gd name="T59" fmla="*/ 2 h 3"/>
                <a:gd name="T60" fmla="*/ 1 w 4"/>
                <a:gd name="T61" fmla="*/ 2 h 3"/>
                <a:gd name="T62" fmla="*/ 1 w 4"/>
                <a:gd name="T63" fmla="*/ 2 h 3"/>
                <a:gd name="T64" fmla="*/ 1 w 4"/>
                <a:gd name="T65" fmla="*/ 2 h 3"/>
                <a:gd name="T66" fmla="*/ 1 w 4"/>
                <a:gd name="T67" fmla="*/ 2 h 3"/>
                <a:gd name="T68" fmla="*/ 1 w 4"/>
                <a:gd name="T69" fmla="*/ 2 h 3"/>
                <a:gd name="T70" fmla="*/ 1 w 4"/>
                <a:gd name="T71" fmla="*/ 2 h 3"/>
                <a:gd name="T72" fmla="*/ 1 w 4"/>
                <a:gd name="T73" fmla="*/ 2 h 3"/>
                <a:gd name="T74" fmla="*/ 1 w 4"/>
                <a:gd name="T75" fmla="*/ 2 h 3"/>
                <a:gd name="T76" fmla="*/ 1 w 4"/>
                <a:gd name="T77" fmla="*/ 2 h 3"/>
                <a:gd name="T78" fmla="*/ 1 w 4"/>
                <a:gd name="T79" fmla="*/ 2 h 3"/>
                <a:gd name="T80" fmla="*/ 0 w 4"/>
                <a:gd name="T81" fmla="*/ 2 h 3"/>
                <a:gd name="T82" fmla="*/ 0 w 4"/>
                <a:gd name="T83" fmla="*/ 2 h 3"/>
                <a:gd name="T84" fmla="*/ 0 w 4"/>
                <a:gd name="T85" fmla="*/ 2 h 3"/>
                <a:gd name="T86" fmla="*/ 0 w 4"/>
                <a:gd name="T87" fmla="*/ 2 h 3"/>
                <a:gd name="T88" fmla="*/ 0 w 4"/>
                <a:gd name="T89" fmla="*/ 2 h 3"/>
                <a:gd name="T90" fmla="*/ 0 w 4"/>
                <a:gd name="T91" fmla="*/ 3 h 3"/>
                <a:gd name="T92" fmla="*/ 0 w 4"/>
                <a:gd name="T93" fmla="*/ 3 h 3"/>
                <a:gd name="T94" fmla="*/ 0 w 4"/>
                <a:gd name="T95" fmla="*/ 3 h 3"/>
                <a:gd name="T96" fmla="*/ 0 w 4"/>
                <a:gd name="T97" fmla="*/ 3 h 3"/>
                <a:gd name="T98" fmla="*/ 0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5" name="Freeform 2285"/>
            <p:cNvSpPr>
              <a:spLocks/>
            </p:cNvSpPr>
            <p:nvPr/>
          </p:nvSpPr>
          <p:spPr bwMode="auto">
            <a:xfrm>
              <a:off x="2899978" y="-4376708"/>
              <a:ext cx="6457" cy="2583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5 w 5"/>
                <a:gd name="T5" fmla="*/ 0 h 2"/>
                <a:gd name="T6" fmla="*/ 5 w 5"/>
                <a:gd name="T7" fmla="*/ 0 h 2"/>
                <a:gd name="T8" fmla="*/ 4 w 5"/>
                <a:gd name="T9" fmla="*/ 0 h 2"/>
                <a:gd name="T10" fmla="*/ 4 w 5"/>
                <a:gd name="T11" fmla="*/ 0 h 2"/>
                <a:gd name="T12" fmla="*/ 4 w 5"/>
                <a:gd name="T13" fmla="*/ 0 h 2"/>
                <a:gd name="T14" fmla="*/ 4 w 5"/>
                <a:gd name="T15" fmla="*/ 0 h 2"/>
                <a:gd name="T16" fmla="*/ 4 w 5"/>
                <a:gd name="T17" fmla="*/ 0 h 2"/>
                <a:gd name="T18" fmla="*/ 4 w 5"/>
                <a:gd name="T19" fmla="*/ 0 h 2"/>
                <a:gd name="T20" fmla="*/ 4 w 5"/>
                <a:gd name="T21" fmla="*/ 0 h 2"/>
                <a:gd name="T22" fmla="*/ 4 w 5"/>
                <a:gd name="T23" fmla="*/ 0 h 2"/>
                <a:gd name="T24" fmla="*/ 4 w 5"/>
                <a:gd name="T25" fmla="*/ 0 h 2"/>
                <a:gd name="T26" fmla="*/ 3 w 5"/>
                <a:gd name="T27" fmla="*/ 0 h 2"/>
                <a:gd name="T28" fmla="*/ 3 w 5"/>
                <a:gd name="T29" fmla="*/ 0 h 2"/>
                <a:gd name="T30" fmla="*/ 3 w 5"/>
                <a:gd name="T31" fmla="*/ 0 h 2"/>
                <a:gd name="T32" fmla="*/ 3 w 5"/>
                <a:gd name="T33" fmla="*/ 0 h 2"/>
                <a:gd name="T34" fmla="*/ 3 w 5"/>
                <a:gd name="T35" fmla="*/ 0 h 2"/>
                <a:gd name="T36" fmla="*/ 3 w 5"/>
                <a:gd name="T37" fmla="*/ 0 h 2"/>
                <a:gd name="T38" fmla="*/ 3 w 5"/>
                <a:gd name="T39" fmla="*/ 1 h 2"/>
                <a:gd name="T40" fmla="*/ 3 w 5"/>
                <a:gd name="T41" fmla="*/ 1 h 2"/>
                <a:gd name="T42" fmla="*/ 3 w 5"/>
                <a:gd name="T43" fmla="*/ 1 h 2"/>
                <a:gd name="T44" fmla="*/ 3 w 5"/>
                <a:gd name="T45" fmla="*/ 1 h 2"/>
                <a:gd name="T46" fmla="*/ 3 w 5"/>
                <a:gd name="T47" fmla="*/ 1 h 2"/>
                <a:gd name="T48" fmla="*/ 3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2 w 5"/>
                <a:gd name="T55" fmla="*/ 1 h 2"/>
                <a:gd name="T56" fmla="*/ 2 w 5"/>
                <a:gd name="T57" fmla="*/ 1 h 2"/>
                <a:gd name="T58" fmla="*/ 2 w 5"/>
                <a:gd name="T59" fmla="*/ 1 h 2"/>
                <a:gd name="T60" fmla="*/ 2 w 5"/>
                <a:gd name="T61" fmla="*/ 1 h 2"/>
                <a:gd name="T62" fmla="*/ 2 w 5"/>
                <a:gd name="T63" fmla="*/ 1 h 2"/>
                <a:gd name="T64" fmla="*/ 2 w 5"/>
                <a:gd name="T65" fmla="*/ 1 h 2"/>
                <a:gd name="T66" fmla="*/ 2 w 5"/>
                <a:gd name="T67" fmla="*/ 1 h 2"/>
                <a:gd name="T68" fmla="*/ 2 w 5"/>
                <a:gd name="T69" fmla="*/ 2 h 2"/>
                <a:gd name="T70" fmla="*/ 2 w 5"/>
                <a:gd name="T71" fmla="*/ 2 h 2"/>
                <a:gd name="T72" fmla="*/ 2 w 5"/>
                <a:gd name="T73" fmla="*/ 2 h 2"/>
                <a:gd name="T74" fmla="*/ 2 w 5"/>
                <a:gd name="T75" fmla="*/ 2 h 2"/>
                <a:gd name="T76" fmla="*/ 1 w 5"/>
                <a:gd name="T77" fmla="*/ 2 h 2"/>
                <a:gd name="T78" fmla="*/ 1 w 5"/>
                <a:gd name="T79" fmla="*/ 2 h 2"/>
                <a:gd name="T80" fmla="*/ 1 w 5"/>
                <a:gd name="T81" fmla="*/ 2 h 2"/>
                <a:gd name="T82" fmla="*/ 1 w 5"/>
                <a:gd name="T83" fmla="*/ 2 h 2"/>
                <a:gd name="T84" fmla="*/ 1 w 5"/>
                <a:gd name="T85" fmla="*/ 2 h 2"/>
                <a:gd name="T86" fmla="*/ 1 w 5"/>
                <a:gd name="T87" fmla="*/ 2 h 2"/>
                <a:gd name="T88" fmla="*/ 1 w 5"/>
                <a:gd name="T89" fmla="*/ 2 h 2"/>
                <a:gd name="T90" fmla="*/ 1 w 5"/>
                <a:gd name="T91" fmla="*/ 2 h 2"/>
                <a:gd name="T92" fmla="*/ 1 w 5"/>
                <a:gd name="T93" fmla="*/ 2 h 2"/>
                <a:gd name="T94" fmla="*/ 0 w 5"/>
                <a:gd name="T95" fmla="*/ 2 h 2"/>
                <a:gd name="T96" fmla="*/ 0 w 5"/>
                <a:gd name="T97" fmla="*/ 2 h 2"/>
                <a:gd name="T98" fmla="*/ 0 w 5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6" name="Freeform 2286"/>
            <p:cNvSpPr>
              <a:spLocks/>
            </p:cNvSpPr>
            <p:nvPr/>
          </p:nvSpPr>
          <p:spPr bwMode="auto">
            <a:xfrm>
              <a:off x="2894814" y="-4374125"/>
              <a:ext cx="5165" cy="3874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0 h 3"/>
                <a:gd name="T4" fmla="*/ 4 w 4"/>
                <a:gd name="T5" fmla="*/ 0 h 3"/>
                <a:gd name="T6" fmla="*/ 4 w 4"/>
                <a:gd name="T7" fmla="*/ 0 h 3"/>
                <a:gd name="T8" fmla="*/ 4 w 4"/>
                <a:gd name="T9" fmla="*/ 0 h 3"/>
                <a:gd name="T10" fmla="*/ 4 w 4"/>
                <a:gd name="T11" fmla="*/ 0 h 3"/>
                <a:gd name="T12" fmla="*/ 4 w 4"/>
                <a:gd name="T13" fmla="*/ 0 h 3"/>
                <a:gd name="T14" fmla="*/ 4 w 4"/>
                <a:gd name="T15" fmla="*/ 0 h 3"/>
                <a:gd name="T16" fmla="*/ 4 w 4"/>
                <a:gd name="T17" fmla="*/ 1 h 3"/>
                <a:gd name="T18" fmla="*/ 4 w 4"/>
                <a:gd name="T19" fmla="*/ 1 h 3"/>
                <a:gd name="T20" fmla="*/ 4 w 4"/>
                <a:gd name="T21" fmla="*/ 1 h 3"/>
                <a:gd name="T22" fmla="*/ 3 w 4"/>
                <a:gd name="T23" fmla="*/ 1 h 3"/>
                <a:gd name="T24" fmla="*/ 3 w 4"/>
                <a:gd name="T25" fmla="*/ 1 h 3"/>
                <a:gd name="T26" fmla="*/ 3 w 4"/>
                <a:gd name="T27" fmla="*/ 1 h 3"/>
                <a:gd name="T28" fmla="*/ 3 w 4"/>
                <a:gd name="T29" fmla="*/ 1 h 3"/>
                <a:gd name="T30" fmla="*/ 3 w 4"/>
                <a:gd name="T31" fmla="*/ 1 h 3"/>
                <a:gd name="T32" fmla="*/ 3 w 4"/>
                <a:gd name="T33" fmla="*/ 1 h 3"/>
                <a:gd name="T34" fmla="*/ 3 w 4"/>
                <a:gd name="T35" fmla="*/ 1 h 3"/>
                <a:gd name="T36" fmla="*/ 3 w 4"/>
                <a:gd name="T37" fmla="*/ 1 h 3"/>
                <a:gd name="T38" fmla="*/ 3 w 4"/>
                <a:gd name="T39" fmla="*/ 1 h 3"/>
                <a:gd name="T40" fmla="*/ 3 w 4"/>
                <a:gd name="T41" fmla="*/ 1 h 3"/>
                <a:gd name="T42" fmla="*/ 3 w 4"/>
                <a:gd name="T43" fmla="*/ 1 h 3"/>
                <a:gd name="T44" fmla="*/ 3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2 w 4"/>
                <a:gd name="T63" fmla="*/ 2 h 3"/>
                <a:gd name="T64" fmla="*/ 1 w 4"/>
                <a:gd name="T65" fmla="*/ 2 h 3"/>
                <a:gd name="T66" fmla="*/ 1 w 4"/>
                <a:gd name="T67" fmla="*/ 2 h 3"/>
                <a:gd name="T68" fmla="*/ 1 w 4"/>
                <a:gd name="T69" fmla="*/ 2 h 3"/>
                <a:gd name="T70" fmla="*/ 1 w 4"/>
                <a:gd name="T71" fmla="*/ 2 h 3"/>
                <a:gd name="T72" fmla="*/ 1 w 4"/>
                <a:gd name="T73" fmla="*/ 2 h 3"/>
                <a:gd name="T74" fmla="*/ 1 w 4"/>
                <a:gd name="T75" fmla="*/ 2 h 3"/>
                <a:gd name="T76" fmla="*/ 1 w 4"/>
                <a:gd name="T77" fmla="*/ 2 h 3"/>
                <a:gd name="T78" fmla="*/ 1 w 4"/>
                <a:gd name="T79" fmla="*/ 2 h 3"/>
                <a:gd name="T80" fmla="*/ 1 w 4"/>
                <a:gd name="T81" fmla="*/ 2 h 3"/>
                <a:gd name="T82" fmla="*/ 1 w 4"/>
                <a:gd name="T83" fmla="*/ 2 h 3"/>
                <a:gd name="T84" fmla="*/ 1 w 4"/>
                <a:gd name="T85" fmla="*/ 2 h 3"/>
                <a:gd name="T86" fmla="*/ 1 w 4"/>
                <a:gd name="T87" fmla="*/ 2 h 3"/>
                <a:gd name="T88" fmla="*/ 1 w 4"/>
                <a:gd name="T89" fmla="*/ 2 h 3"/>
                <a:gd name="T90" fmla="*/ 0 w 4"/>
                <a:gd name="T91" fmla="*/ 2 h 3"/>
                <a:gd name="T92" fmla="*/ 0 w 4"/>
                <a:gd name="T93" fmla="*/ 3 h 3"/>
                <a:gd name="T94" fmla="*/ 0 w 4"/>
                <a:gd name="T95" fmla="*/ 3 h 3"/>
                <a:gd name="T96" fmla="*/ 0 w 4"/>
                <a:gd name="T97" fmla="*/ 3 h 3"/>
                <a:gd name="T98" fmla="*/ 0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7" name="Freeform 2287"/>
            <p:cNvSpPr>
              <a:spLocks/>
            </p:cNvSpPr>
            <p:nvPr/>
          </p:nvSpPr>
          <p:spPr bwMode="auto">
            <a:xfrm>
              <a:off x="2889649" y="-4370251"/>
              <a:ext cx="5165" cy="2583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0 h 2"/>
                <a:gd name="T8" fmla="*/ 4 w 4"/>
                <a:gd name="T9" fmla="*/ 0 h 2"/>
                <a:gd name="T10" fmla="*/ 4 w 4"/>
                <a:gd name="T11" fmla="*/ 0 h 2"/>
                <a:gd name="T12" fmla="*/ 4 w 4"/>
                <a:gd name="T13" fmla="*/ 0 h 2"/>
                <a:gd name="T14" fmla="*/ 4 w 4"/>
                <a:gd name="T15" fmla="*/ 0 h 2"/>
                <a:gd name="T16" fmla="*/ 4 w 4"/>
                <a:gd name="T17" fmla="*/ 0 h 2"/>
                <a:gd name="T18" fmla="*/ 3 w 4"/>
                <a:gd name="T19" fmla="*/ 0 h 2"/>
                <a:gd name="T20" fmla="*/ 3 w 4"/>
                <a:gd name="T21" fmla="*/ 0 h 2"/>
                <a:gd name="T22" fmla="*/ 3 w 4"/>
                <a:gd name="T23" fmla="*/ 0 h 2"/>
                <a:gd name="T24" fmla="*/ 3 w 4"/>
                <a:gd name="T25" fmla="*/ 0 h 2"/>
                <a:gd name="T26" fmla="*/ 3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0 h 2"/>
                <a:gd name="T34" fmla="*/ 2 w 4"/>
                <a:gd name="T35" fmla="*/ 0 h 2"/>
                <a:gd name="T36" fmla="*/ 2 w 4"/>
                <a:gd name="T37" fmla="*/ 0 h 2"/>
                <a:gd name="T38" fmla="*/ 2 w 4"/>
                <a:gd name="T39" fmla="*/ 0 h 2"/>
                <a:gd name="T40" fmla="*/ 2 w 4"/>
                <a:gd name="T41" fmla="*/ 0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1 h 2"/>
                <a:gd name="T82" fmla="*/ 1 w 4"/>
                <a:gd name="T83" fmla="*/ 1 h 2"/>
                <a:gd name="T84" fmla="*/ 1 w 4"/>
                <a:gd name="T85" fmla="*/ 1 h 2"/>
                <a:gd name="T86" fmla="*/ 0 w 4"/>
                <a:gd name="T87" fmla="*/ 1 h 2"/>
                <a:gd name="T88" fmla="*/ 0 w 4"/>
                <a:gd name="T89" fmla="*/ 2 h 2"/>
                <a:gd name="T90" fmla="*/ 0 w 4"/>
                <a:gd name="T91" fmla="*/ 2 h 2"/>
                <a:gd name="T92" fmla="*/ 0 w 4"/>
                <a:gd name="T93" fmla="*/ 2 h 2"/>
                <a:gd name="T94" fmla="*/ 0 w 4"/>
                <a:gd name="T95" fmla="*/ 2 h 2"/>
                <a:gd name="T96" fmla="*/ 0 w 4"/>
                <a:gd name="T97" fmla="*/ 2 h 2"/>
                <a:gd name="T98" fmla="*/ 0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8" name="Freeform 2288"/>
            <p:cNvSpPr>
              <a:spLocks/>
            </p:cNvSpPr>
            <p:nvPr/>
          </p:nvSpPr>
          <p:spPr bwMode="auto">
            <a:xfrm>
              <a:off x="2883192" y="-4367669"/>
              <a:ext cx="6457" cy="2583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4 w 5"/>
                <a:gd name="T5" fmla="*/ 0 h 2"/>
                <a:gd name="T6" fmla="*/ 4 w 5"/>
                <a:gd name="T7" fmla="*/ 0 h 2"/>
                <a:gd name="T8" fmla="*/ 4 w 5"/>
                <a:gd name="T9" fmla="*/ 0 h 2"/>
                <a:gd name="T10" fmla="*/ 4 w 5"/>
                <a:gd name="T11" fmla="*/ 0 h 2"/>
                <a:gd name="T12" fmla="*/ 4 w 5"/>
                <a:gd name="T13" fmla="*/ 0 h 2"/>
                <a:gd name="T14" fmla="*/ 4 w 5"/>
                <a:gd name="T15" fmla="*/ 0 h 2"/>
                <a:gd name="T16" fmla="*/ 4 w 5"/>
                <a:gd name="T17" fmla="*/ 0 h 2"/>
                <a:gd name="T18" fmla="*/ 4 w 5"/>
                <a:gd name="T19" fmla="*/ 0 h 2"/>
                <a:gd name="T20" fmla="*/ 4 w 5"/>
                <a:gd name="T21" fmla="*/ 0 h 2"/>
                <a:gd name="T22" fmla="*/ 4 w 5"/>
                <a:gd name="T23" fmla="*/ 1 h 2"/>
                <a:gd name="T24" fmla="*/ 4 w 5"/>
                <a:gd name="T25" fmla="*/ 1 h 2"/>
                <a:gd name="T26" fmla="*/ 4 w 5"/>
                <a:gd name="T27" fmla="*/ 1 h 2"/>
                <a:gd name="T28" fmla="*/ 4 w 5"/>
                <a:gd name="T29" fmla="*/ 1 h 2"/>
                <a:gd name="T30" fmla="*/ 3 w 5"/>
                <a:gd name="T31" fmla="*/ 1 h 2"/>
                <a:gd name="T32" fmla="*/ 3 w 5"/>
                <a:gd name="T33" fmla="*/ 1 h 2"/>
                <a:gd name="T34" fmla="*/ 3 w 5"/>
                <a:gd name="T35" fmla="*/ 1 h 2"/>
                <a:gd name="T36" fmla="*/ 3 w 5"/>
                <a:gd name="T37" fmla="*/ 1 h 2"/>
                <a:gd name="T38" fmla="*/ 3 w 5"/>
                <a:gd name="T39" fmla="*/ 1 h 2"/>
                <a:gd name="T40" fmla="*/ 3 w 5"/>
                <a:gd name="T41" fmla="*/ 1 h 2"/>
                <a:gd name="T42" fmla="*/ 3 w 5"/>
                <a:gd name="T43" fmla="*/ 1 h 2"/>
                <a:gd name="T44" fmla="*/ 3 w 5"/>
                <a:gd name="T45" fmla="*/ 1 h 2"/>
                <a:gd name="T46" fmla="*/ 3 w 5"/>
                <a:gd name="T47" fmla="*/ 1 h 2"/>
                <a:gd name="T48" fmla="*/ 3 w 5"/>
                <a:gd name="T49" fmla="*/ 1 h 2"/>
                <a:gd name="T50" fmla="*/ 3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2 w 5"/>
                <a:gd name="T57" fmla="*/ 1 h 2"/>
                <a:gd name="T58" fmla="*/ 2 w 5"/>
                <a:gd name="T59" fmla="*/ 1 h 2"/>
                <a:gd name="T60" fmla="*/ 2 w 5"/>
                <a:gd name="T61" fmla="*/ 1 h 2"/>
                <a:gd name="T62" fmla="*/ 2 w 5"/>
                <a:gd name="T63" fmla="*/ 1 h 2"/>
                <a:gd name="T64" fmla="*/ 2 w 5"/>
                <a:gd name="T65" fmla="*/ 1 h 2"/>
                <a:gd name="T66" fmla="*/ 2 w 5"/>
                <a:gd name="T67" fmla="*/ 1 h 2"/>
                <a:gd name="T68" fmla="*/ 2 w 5"/>
                <a:gd name="T69" fmla="*/ 1 h 2"/>
                <a:gd name="T70" fmla="*/ 2 w 5"/>
                <a:gd name="T71" fmla="*/ 1 h 2"/>
                <a:gd name="T72" fmla="*/ 1 w 5"/>
                <a:gd name="T73" fmla="*/ 2 h 2"/>
                <a:gd name="T74" fmla="*/ 1 w 5"/>
                <a:gd name="T75" fmla="*/ 2 h 2"/>
                <a:gd name="T76" fmla="*/ 1 w 5"/>
                <a:gd name="T77" fmla="*/ 2 h 2"/>
                <a:gd name="T78" fmla="*/ 1 w 5"/>
                <a:gd name="T79" fmla="*/ 2 h 2"/>
                <a:gd name="T80" fmla="*/ 1 w 5"/>
                <a:gd name="T81" fmla="*/ 2 h 2"/>
                <a:gd name="T82" fmla="*/ 1 w 5"/>
                <a:gd name="T83" fmla="*/ 2 h 2"/>
                <a:gd name="T84" fmla="*/ 1 w 5"/>
                <a:gd name="T85" fmla="*/ 2 h 2"/>
                <a:gd name="T86" fmla="*/ 1 w 5"/>
                <a:gd name="T87" fmla="*/ 2 h 2"/>
                <a:gd name="T88" fmla="*/ 1 w 5"/>
                <a:gd name="T89" fmla="*/ 2 h 2"/>
                <a:gd name="T90" fmla="*/ 1 w 5"/>
                <a:gd name="T91" fmla="*/ 2 h 2"/>
                <a:gd name="T92" fmla="*/ 1 w 5"/>
                <a:gd name="T93" fmla="*/ 2 h 2"/>
                <a:gd name="T94" fmla="*/ 1 w 5"/>
                <a:gd name="T95" fmla="*/ 2 h 2"/>
                <a:gd name="T96" fmla="*/ 1 w 5"/>
                <a:gd name="T97" fmla="*/ 2 h 2"/>
                <a:gd name="T98" fmla="*/ 0 w 5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9" name="Freeform 2289"/>
            <p:cNvSpPr>
              <a:spLocks/>
            </p:cNvSpPr>
            <p:nvPr/>
          </p:nvSpPr>
          <p:spPr bwMode="auto">
            <a:xfrm>
              <a:off x="2878027" y="-4365086"/>
              <a:ext cx="5165" cy="2583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0 h 2"/>
                <a:gd name="T8" fmla="*/ 4 w 4"/>
                <a:gd name="T9" fmla="*/ 0 h 2"/>
                <a:gd name="T10" fmla="*/ 4 w 4"/>
                <a:gd name="T11" fmla="*/ 0 h 2"/>
                <a:gd name="T12" fmla="*/ 4 w 4"/>
                <a:gd name="T13" fmla="*/ 0 h 2"/>
                <a:gd name="T14" fmla="*/ 4 w 4"/>
                <a:gd name="T15" fmla="*/ 0 h 2"/>
                <a:gd name="T16" fmla="*/ 4 w 4"/>
                <a:gd name="T17" fmla="*/ 0 h 2"/>
                <a:gd name="T18" fmla="*/ 4 w 4"/>
                <a:gd name="T19" fmla="*/ 0 h 2"/>
                <a:gd name="T20" fmla="*/ 4 w 4"/>
                <a:gd name="T21" fmla="*/ 0 h 2"/>
                <a:gd name="T22" fmla="*/ 4 w 4"/>
                <a:gd name="T23" fmla="*/ 1 h 2"/>
                <a:gd name="T24" fmla="*/ 4 w 4"/>
                <a:gd name="T25" fmla="*/ 1 h 2"/>
                <a:gd name="T26" fmla="*/ 3 w 4"/>
                <a:gd name="T27" fmla="*/ 1 h 2"/>
                <a:gd name="T28" fmla="*/ 3 w 4"/>
                <a:gd name="T29" fmla="*/ 1 h 2"/>
                <a:gd name="T30" fmla="*/ 3 w 4"/>
                <a:gd name="T31" fmla="*/ 1 h 2"/>
                <a:gd name="T32" fmla="*/ 3 w 4"/>
                <a:gd name="T33" fmla="*/ 1 h 2"/>
                <a:gd name="T34" fmla="*/ 3 w 4"/>
                <a:gd name="T35" fmla="*/ 1 h 2"/>
                <a:gd name="T36" fmla="*/ 3 w 4"/>
                <a:gd name="T37" fmla="*/ 1 h 2"/>
                <a:gd name="T38" fmla="*/ 3 w 4"/>
                <a:gd name="T39" fmla="*/ 1 h 2"/>
                <a:gd name="T40" fmla="*/ 3 w 4"/>
                <a:gd name="T41" fmla="*/ 1 h 2"/>
                <a:gd name="T42" fmla="*/ 3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2 h 2"/>
                <a:gd name="T58" fmla="*/ 2 w 4"/>
                <a:gd name="T59" fmla="*/ 2 h 2"/>
                <a:gd name="T60" fmla="*/ 2 w 4"/>
                <a:gd name="T61" fmla="*/ 2 h 2"/>
                <a:gd name="T62" fmla="*/ 2 w 4"/>
                <a:gd name="T63" fmla="*/ 2 h 2"/>
                <a:gd name="T64" fmla="*/ 2 w 4"/>
                <a:gd name="T65" fmla="*/ 2 h 2"/>
                <a:gd name="T66" fmla="*/ 2 w 4"/>
                <a:gd name="T67" fmla="*/ 2 h 2"/>
                <a:gd name="T68" fmla="*/ 1 w 4"/>
                <a:gd name="T69" fmla="*/ 2 h 2"/>
                <a:gd name="T70" fmla="*/ 1 w 4"/>
                <a:gd name="T71" fmla="*/ 2 h 2"/>
                <a:gd name="T72" fmla="*/ 1 w 4"/>
                <a:gd name="T73" fmla="*/ 2 h 2"/>
                <a:gd name="T74" fmla="*/ 1 w 4"/>
                <a:gd name="T75" fmla="*/ 2 h 2"/>
                <a:gd name="T76" fmla="*/ 1 w 4"/>
                <a:gd name="T77" fmla="*/ 2 h 2"/>
                <a:gd name="T78" fmla="*/ 1 w 4"/>
                <a:gd name="T79" fmla="*/ 2 h 2"/>
                <a:gd name="T80" fmla="*/ 1 w 4"/>
                <a:gd name="T81" fmla="*/ 2 h 2"/>
                <a:gd name="T82" fmla="*/ 1 w 4"/>
                <a:gd name="T83" fmla="*/ 2 h 2"/>
                <a:gd name="T84" fmla="*/ 1 w 4"/>
                <a:gd name="T85" fmla="*/ 2 h 2"/>
                <a:gd name="T86" fmla="*/ 1 w 4"/>
                <a:gd name="T87" fmla="*/ 2 h 2"/>
                <a:gd name="T88" fmla="*/ 1 w 4"/>
                <a:gd name="T89" fmla="*/ 2 h 2"/>
                <a:gd name="T90" fmla="*/ 1 w 4"/>
                <a:gd name="T91" fmla="*/ 2 h 2"/>
                <a:gd name="T92" fmla="*/ 1 w 4"/>
                <a:gd name="T93" fmla="*/ 2 h 2"/>
                <a:gd name="T94" fmla="*/ 0 w 4"/>
                <a:gd name="T95" fmla="*/ 2 h 2"/>
                <a:gd name="T96" fmla="*/ 0 w 4"/>
                <a:gd name="T97" fmla="*/ 2 h 2"/>
                <a:gd name="T98" fmla="*/ 0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0" name="Freeform 2290"/>
            <p:cNvSpPr>
              <a:spLocks/>
            </p:cNvSpPr>
            <p:nvPr/>
          </p:nvSpPr>
          <p:spPr bwMode="auto">
            <a:xfrm>
              <a:off x="2872862" y="-4362503"/>
              <a:ext cx="5165" cy="3874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0 h 3"/>
                <a:gd name="T4" fmla="*/ 4 w 4"/>
                <a:gd name="T5" fmla="*/ 0 h 3"/>
                <a:gd name="T6" fmla="*/ 4 w 4"/>
                <a:gd name="T7" fmla="*/ 0 h 3"/>
                <a:gd name="T8" fmla="*/ 4 w 4"/>
                <a:gd name="T9" fmla="*/ 1 h 3"/>
                <a:gd name="T10" fmla="*/ 4 w 4"/>
                <a:gd name="T11" fmla="*/ 1 h 3"/>
                <a:gd name="T12" fmla="*/ 4 w 4"/>
                <a:gd name="T13" fmla="*/ 1 h 3"/>
                <a:gd name="T14" fmla="*/ 3 w 4"/>
                <a:gd name="T15" fmla="*/ 1 h 3"/>
                <a:gd name="T16" fmla="*/ 3 w 4"/>
                <a:gd name="T17" fmla="*/ 1 h 3"/>
                <a:gd name="T18" fmla="*/ 3 w 4"/>
                <a:gd name="T19" fmla="*/ 1 h 3"/>
                <a:gd name="T20" fmla="*/ 3 w 4"/>
                <a:gd name="T21" fmla="*/ 1 h 3"/>
                <a:gd name="T22" fmla="*/ 3 w 4"/>
                <a:gd name="T23" fmla="*/ 1 h 3"/>
                <a:gd name="T24" fmla="*/ 3 w 4"/>
                <a:gd name="T25" fmla="*/ 1 h 3"/>
                <a:gd name="T26" fmla="*/ 3 w 4"/>
                <a:gd name="T27" fmla="*/ 1 h 3"/>
                <a:gd name="T28" fmla="*/ 3 w 4"/>
                <a:gd name="T29" fmla="*/ 1 h 3"/>
                <a:gd name="T30" fmla="*/ 3 w 4"/>
                <a:gd name="T31" fmla="*/ 1 h 3"/>
                <a:gd name="T32" fmla="*/ 3 w 4"/>
                <a:gd name="T33" fmla="*/ 1 h 3"/>
                <a:gd name="T34" fmla="*/ 3 w 4"/>
                <a:gd name="T35" fmla="*/ 1 h 3"/>
                <a:gd name="T36" fmla="*/ 3 w 4"/>
                <a:gd name="T37" fmla="*/ 1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2 h 3"/>
                <a:gd name="T60" fmla="*/ 2 w 4"/>
                <a:gd name="T61" fmla="*/ 2 h 3"/>
                <a:gd name="T62" fmla="*/ 2 w 4"/>
                <a:gd name="T63" fmla="*/ 2 h 3"/>
                <a:gd name="T64" fmla="*/ 1 w 4"/>
                <a:gd name="T65" fmla="*/ 2 h 3"/>
                <a:gd name="T66" fmla="*/ 1 w 4"/>
                <a:gd name="T67" fmla="*/ 2 h 3"/>
                <a:gd name="T68" fmla="*/ 1 w 4"/>
                <a:gd name="T69" fmla="*/ 2 h 3"/>
                <a:gd name="T70" fmla="*/ 1 w 4"/>
                <a:gd name="T71" fmla="*/ 2 h 3"/>
                <a:gd name="T72" fmla="*/ 1 w 4"/>
                <a:gd name="T73" fmla="*/ 2 h 3"/>
                <a:gd name="T74" fmla="*/ 1 w 4"/>
                <a:gd name="T75" fmla="*/ 2 h 3"/>
                <a:gd name="T76" fmla="*/ 1 w 4"/>
                <a:gd name="T77" fmla="*/ 2 h 3"/>
                <a:gd name="T78" fmla="*/ 1 w 4"/>
                <a:gd name="T79" fmla="*/ 2 h 3"/>
                <a:gd name="T80" fmla="*/ 1 w 4"/>
                <a:gd name="T81" fmla="*/ 2 h 3"/>
                <a:gd name="T82" fmla="*/ 0 w 4"/>
                <a:gd name="T83" fmla="*/ 2 h 3"/>
                <a:gd name="T84" fmla="*/ 0 w 4"/>
                <a:gd name="T85" fmla="*/ 2 h 3"/>
                <a:gd name="T86" fmla="*/ 0 w 4"/>
                <a:gd name="T87" fmla="*/ 2 h 3"/>
                <a:gd name="T88" fmla="*/ 0 w 4"/>
                <a:gd name="T89" fmla="*/ 2 h 3"/>
                <a:gd name="T90" fmla="*/ 0 w 4"/>
                <a:gd name="T91" fmla="*/ 2 h 3"/>
                <a:gd name="T92" fmla="*/ 0 w 4"/>
                <a:gd name="T93" fmla="*/ 3 h 3"/>
                <a:gd name="T94" fmla="*/ 0 w 4"/>
                <a:gd name="T95" fmla="*/ 3 h 3"/>
                <a:gd name="T96" fmla="*/ 0 w 4"/>
                <a:gd name="T97" fmla="*/ 3 h 3"/>
                <a:gd name="T98" fmla="*/ 0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1" name="Freeform 2291"/>
            <p:cNvSpPr>
              <a:spLocks/>
            </p:cNvSpPr>
            <p:nvPr/>
          </p:nvSpPr>
          <p:spPr bwMode="auto">
            <a:xfrm>
              <a:off x="2867698" y="-4358630"/>
              <a:ext cx="5165" cy="2583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0 h 2"/>
                <a:gd name="T8" fmla="*/ 4 w 4"/>
                <a:gd name="T9" fmla="*/ 0 h 2"/>
                <a:gd name="T10" fmla="*/ 3 w 4"/>
                <a:gd name="T11" fmla="*/ 0 h 2"/>
                <a:gd name="T12" fmla="*/ 3 w 4"/>
                <a:gd name="T13" fmla="*/ 0 h 2"/>
                <a:gd name="T14" fmla="*/ 3 w 4"/>
                <a:gd name="T15" fmla="*/ 0 h 2"/>
                <a:gd name="T16" fmla="*/ 3 w 4"/>
                <a:gd name="T17" fmla="*/ 0 h 2"/>
                <a:gd name="T18" fmla="*/ 3 w 4"/>
                <a:gd name="T19" fmla="*/ 0 h 2"/>
                <a:gd name="T20" fmla="*/ 3 w 4"/>
                <a:gd name="T21" fmla="*/ 0 h 2"/>
                <a:gd name="T22" fmla="*/ 3 w 4"/>
                <a:gd name="T23" fmla="*/ 0 h 2"/>
                <a:gd name="T24" fmla="*/ 3 w 4"/>
                <a:gd name="T25" fmla="*/ 0 h 2"/>
                <a:gd name="T26" fmla="*/ 3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0 h 2"/>
                <a:gd name="T34" fmla="*/ 2 w 4"/>
                <a:gd name="T35" fmla="*/ 0 h 2"/>
                <a:gd name="T36" fmla="*/ 2 w 4"/>
                <a:gd name="T37" fmla="*/ 0 h 2"/>
                <a:gd name="T38" fmla="*/ 2 w 4"/>
                <a:gd name="T39" fmla="*/ 0 h 2"/>
                <a:gd name="T40" fmla="*/ 2 w 4"/>
                <a:gd name="T41" fmla="*/ 0 h 2"/>
                <a:gd name="T42" fmla="*/ 2 w 4"/>
                <a:gd name="T43" fmla="*/ 0 h 2"/>
                <a:gd name="T44" fmla="*/ 2 w 4"/>
                <a:gd name="T45" fmla="*/ 0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1 w 4"/>
                <a:gd name="T53" fmla="*/ 1 h 2"/>
                <a:gd name="T54" fmla="*/ 1 w 4"/>
                <a:gd name="T55" fmla="*/ 1 h 2"/>
                <a:gd name="T56" fmla="*/ 1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0 w 4"/>
                <a:gd name="T79" fmla="*/ 1 h 2"/>
                <a:gd name="T80" fmla="*/ 0 w 4"/>
                <a:gd name="T81" fmla="*/ 1 h 2"/>
                <a:gd name="T82" fmla="*/ 0 w 4"/>
                <a:gd name="T83" fmla="*/ 1 h 2"/>
                <a:gd name="T84" fmla="*/ 0 w 4"/>
                <a:gd name="T85" fmla="*/ 1 h 2"/>
                <a:gd name="T86" fmla="*/ 0 w 4"/>
                <a:gd name="T87" fmla="*/ 1 h 2"/>
                <a:gd name="T88" fmla="*/ 0 w 4"/>
                <a:gd name="T89" fmla="*/ 1 h 2"/>
                <a:gd name="T90" fmla="*/ 0 w 4"/>
                <a:gd name="T91" fmla="*/ 1 h 2"/>
                <a:gd name="T92" fmla="*/ 0 w 4"/>
                <a:gd name="T93" fmla="*/ 1 h 2"/>
                <a:gd name="T94" fmla="*/ 0 w 4"/>
                <a:gd name="T95" fmla="*/ 1 h 2"/>
                <a:gd name="T96" fmla="*/ 0 w 4"/>
                <a:gd name="T97" fmla="*/ 1 h 2"/>
                <a:gd name="T98" fmla="*/ 0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2" name="Freeform 2292"/>
            <p:cNvSpPr>
              <a:spLocks/>
            </p:cNvSpPr>
            <p:nvPr/>
          </p:nvSpPr>
          <p:spPr bwMode="auto">
            <a:xfrm>
              <a:off x="2861242" y="-4356047"/>
              <a:ext cx="6457" cy="2583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5 w 5"/>
                <a:gd name="T5" fmla="*/ 0 h 2"/>
                <a:gd name="T6" fmla="*/ 4 w 5"/>
                <a:gd name="T7" fmla="*/ 0 h 2"/>
                <a:gd name="T8" fmla="*/ 4 w 5"/>
                <a:gd name="T9" fmla="*/ 0 h 2"/>
                <a:gd name="T10" fmla="*/ 4 w 5"/>
                <a:gd name="T11" fmla="*/ 0 h 2"/>
                <a:gd name="T12" fmla="*/ 4 w 5"/>
                <a:gd name="T13" fmla="*/ 0 h 2"/>
                <a:gd name="T14" fmla="*/ 4 w 5"/>
                <a:gd name="T15" fmla="*/ 0 h 2"/>
                <a:gd name="T16" fmla="*/ 4 w 5"/>
                <a:gd name="T17" fmla="*/ 0 h 2"/>
                <a:gd name="T18" fmla="*/ 4 w 5"/>
                <a:gd name="T19" fmla="*/ 0 h 2"/>
                <a:gd name="T20" fmla="*/ 4 w 5"/>
                <a:gd name="T21" fmla="*/ 0 h 2"/>
                <a:gd name="T22" fmla="*/ 3 w 5"/>
                <a:gd name="T23" fmla="*/ 0 h 2"/>
                <a:gd name="T24" fmla="*/ 3 w 5"/>
                <a:gd name="T25" fmla="*/ 0 h 2"/>
                <a:gd name="T26" fmla="*/ 3 w 5"/>
                <a:gd name="T27" fmla="*/ 0 h 2"/>
                <a:gd name="T28" fmla="*/ 3 w 5"/>
                <a:gd name="T29" fmla="*/ 0 h 2"/>
                <a:gd name="T30" fmla="*/ 3 w 5"/>
                <a:gd name="T31" fmla="*/ 0 h 2"/>
                <a:gd name="T32" fmla="*/ 3 w 5"/>
                <a:gd name="T33" fmla="*/ 0 h 2"/>
                <a:gd name="T34" fmla="*/ 3 w 5"/>
                <a:gd name="T35" fmla="*/ 0 h 2"/>
                <a:gd name="T36" fmla="*/ 3 w 5"/>
                <a:gd name="T37" fmla="*/ 1 h 2"/>
                <a:gd name="T38" fmla="*/ 3 w 5"/>
                <a:gd name="T39" fmla="*/ 1 h 2"/>
                <a:gd name="T40" fmla="*/ 3 w 5"/>
                <a:gd name="T41" fmla="*/ 1 h 2"/>
                <a:gd name="T42" fmla="*/ 3 w 5"/>
                <a:gd name="T43" fmla="*/ 1 h 2"/>
                <a:gd name="T44" fmla="*/ 3 w 5"/>
                <a:gd name="T45" fmla="*/ 1 h 2"/>
                <a:gd name="T46" fmla="*/ 3 w 5"/>
                <a:gd name="T47" fmla="*/ 1 h 2"/>
                <a:gd name="T48" fmla="*/ 2 w 5"/>
                <a:gd name="T49" fmla="*/ 1 h 2"/>
                <a:gd name="T50" fmla="*/ 2 w 5"/>
                <a:gd name="T51" fmla="*/ 1 h 2"/>
                <a:gd name="T52" fmla="*/ 2 w 5"/>
                <a:gd name="T53" fmla="*/ 1 h 2"/>
                <a:gd name="T54" fmla="*/ 2 w 5"/>
                <a:gd name="T55" fmla="*/ 1 h 2"/>
                <a:gd name="T56" fmla="*/ 2 w 5"/>
                <a:gd name="T57" fmla="*/ 1 h 2"/>
                <a:gd name="T58" fmla="*/ 2 w 5"/>
                <a:gd name="T59" fmla="*/ 1 h 2"/>
                <a:gd name="T60" fmla="*/ 2 w 5"/>
                <a:gd name="T61" fmla="*/ 1 h 2"/>
                <a:gd name="T62" fmla="*/ 2 w 5"/>
                <a:gd name="T63" fmla="*/ 1 h 2"/>
                <a:gd name="T64" fmla="*/ 2 w 5"/>
                <a:gd name="T65" fmla="*/ 1 h 2"/>
                <a:gd name="T66" fmla="*/ 2 w 5"/>
                <a:gd name="T67" fmla="*/ 1 h 2"/>
                <a:gd name="T68" fmla="*/ 2 w 5"/>
                <a:gd name="T69" fmla="*/ 1 h 2"/>
                <a:gd name="T70" fmla="*/ 2 w 5"/>
                <a:gd name="T71" fmla="*/ 1 h 2"/>
                <a:gd name="T72" fmla="*/ 2 w 5"/>
                <a:gd name="T73" fmla="*/ 1 h 2"/>
                <a:gd name="T74" fmla="*/ 1 w 5"/>
                <a:gd name="T75" fmla="*/ 1 h 2"/>
                <a:gd name="T76" fmla="*/ 1 w 5"/>
                <a:gd name="T77" fmla="*/ 1 h 2"/>
                <a:gd name="T78" fmla="*/ 1 w 5"/>
                <a:gd name="T79" fmla="*/ 1 h 2"/>
                <a:gd name="T80" fmla="*/ 1 w 5"/>
                <a:gd name="T81" fmla="*/ 1 h 2"/>
                <a:gd name="T82" fmla="*/ 1 w 5"/>
                <a:gd name="T83" fmla="*/ 1 h 2"/>
                <a:gd name="T84" fmla="*/ 1 w 5"/>
                <a:gd name="T85" fmla="*/ 1 h 2"/>
                <a:gd name="T86" fmla="*/ 1 w 5"/>
                <a:gd name="T87" fmla="*/ 1 h 2"/>
                <a:gd name="T88" fmla="*/ 1 w 5"/>
                <a:gd name="T89" fmla="*/ 2 h 2"/>
                <a:gd name="T90" fmla="*/ 0 w 5"/>
                <a:gd name="T91" fmla="*/ 2 h 2"/>
                <a:gd name="T92" fmla="*/ 0 w 5"/>
                <a:gd name="T93" fmla="*/ 2 h 2"/>
                <a:gd name="T94" fmla="*/ 0 w 5"/>
                <a:gd name="T95" fmla="*/ 2 h 2"/>
                <a:gd name="T96" fmla="*/ 0 w 5"/>
                <a:gd name="T97" fmla="*/ 2 h 2"/>
                <a:gd name="T98" fmla="*/ 0 w 5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3" name="Freeform 2293"/>
            <p:cNvSpPr>
              <a:spLocks/>
            </p:cNvSpPr>
            <p:nvPr/>
          </p:nvSpPr>
          <p:spPr bwMode="auto">
            <a:xfrm>
              <a:off x="2856077" y="-4353465"/>
              <a:ext cx="5165" cy="2583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0 h 2"/>
                <a:gd name="T8" fmla="*/ 4 w 4"/>
                <a:gd name="T9" fmla="*/ 0 h 2"/>
                <a:gd name="T10" fmla="*/ 4 w 4"/>
                <a:gd name="T11" fmla="*/ 0 h 2"/>
                <a:gd name="T12" fmla="*/ 4 w 4"/>
                <a:gd name="T13" fmla="*/ 0 h 2"/>
                <a:gd name="T14" fmla="*/ 4 w 4"/>
                <a:gd name="T15" fmla="*/ 0 h 2"/>
                <a:gd name="T16" fmla="*/ 4 w 4"/>
                <a:gd name="T17" fmla="*/ 0 h 2"/>
                <a:gd name="T18" fmla="*/ 3 w 4"/>
                <a:gd name="T19" fmla="*/ 0 h 2"/>
                <a:gd name="T20" fmla="*/ 3 w 4"/>
                <a:gd name="T21" fmla="*/ 0 h 2"/>
                <a:gd name="T22" fmla="*/ 3 w 4"/>
                <a:gd name="T23" fmla="*/ 0 h 2"/>
                <a:gd name="T24" fmla="*/ 3 w 4"/>
                <a:gd name="T25" fmla="*/ 0 h 2"/>
                <a:gd name="T26" fmla="*/ 3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0 h 2"/>
                <a:gd name="T34" fmla="*/ 3 w 4"/>
                <a:gd name="T35" fmla="*/ 0 h 2"/>
                <a:gd name="T36" fmla="*/ 3 w 4"/>
                <a:gd name="T37" fmla="*/ 0 h 2"/>
                <a:gd name="T38" fmla="*/ 3 w 4"/>
                <a:gd name="T39" fmla="*/ 0 h 2"/>
                <a:gd name="T40" fmla="*/ 3 w 4"/>
                <a:gd name="T41" fmla="*/ 0 h 2"/>
                <a:gd name="T42" fmla="*/ 3 w 4"/>
                <a:gd name="T43" fmla="*/ 0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1 h 2"/>
                <a:gd name="T82" fmla="*/ 1 w 4"/>
                <a:gd name="T83" fmla="*/ 2 h 2"/>
                <a:gd name="T84" fmla="*/ 1 w 4"/>
                <a:gd name="T85" fmla="*/ 2 h 2"/>
                <a:gd name="T86" fmla="*/ 0 w 4"/>
                <a:gd name="T87" fmla="*/ 2 h 2"/>
                <a:gd name="T88" fmla="*/ 0 w 4"/>
                <a:gd name="T89" fmla="*/ 2 h 2"/>
                <a:gd name="T90" fmla="*/ 0 w 4"/>
                <a:gd name="T91" fmla="*/ 2 h 2"/>
                <a:gd name="T92" fmla="*/ 0 w 4"/>
                <a:gd name="T93" fmla="*/ 2 h 2"/>
                <a:gd name="T94" fmla="*/ 0 w 4"/>
                <a:gd name="T95" fmla="*/ 2 h 2"/>
                <a:gd name="T96" fmla="*/ 0 w 4"/>
                <a:gd name="T97" fmla="*/ 2 h 2"/>
                <a:gd name="T98" fmla="*/ 0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4" name="Freeform 2294"/>
            <p:cNvSpPr>
              <a:spLocks/>
            </p:cNvSpPr>
            <p:nvPr/>
          </p:nvSpPr>
          <p:spPr bwMode="auto">
            <a:xfrm>
              <a:off x="2850912" y="-4350882"/>
              <a:ext cx="5165" cy="2583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0 h 2"/>
                <a:gd name="T8" fmla="*/ 4 w 4"/>
                <a:gd name="T9" fmla="*/ 0 h 2"/>
                <a:gd name="T10" fmla="*/ 4 w 4"/>
                <a:gd name="T11" fmla="*/ 0 h 2"/>
                <a:gd name="T12" fmla="*/ 4 w 4"/>
                <a:gd name="T13" fmla="*/ 0 h 2"/>
                <a:gd name="T14" fmla="*/ 3 w 4"/>
                <a:gd name="T15" fmla="*/ 0 h 2"/>
                <a:gd name="T16" fmla="*/ 3 w 4"/>
                <a:gd name="T17" fmla="*/ 0 h 2"/>
                <a:gd name="T18" fmla="*/ 3 w 4"/>
                <a:gd name="T19" fmla="*/ 0 h 2"/>
                <a:gd name="T20" fmla="*/ 3 w 4"/>
                <a:gd name="T21" fmla="*/ 0 h 2"/>
                <a:gd name="T22" fmla="*/ 3 w 4"/>
                <a:gd name="T23" fmla="*/ 0 h 2"/>
                <a:gd name="T24" fmla="*/ 3 w 4"/>
                <a:gd name="T25" fmla="*/ 0 h 2"/>
                <a:gd name="T26" fmla="*/ 3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2 w 4"/>
                <a:gd name="T33" fmla="*/ 0 h 2"/>
                <a:gd name="T34" fmla="*/ 2 w 4"/>
                <a:gd name="T35" fmla="*/ 0 h 2"/>
                <a:gd name="T36" fmla="*/ 2 w 4"/>
                <a:gd name="T37" fmla="*/ 0 h 2"/>
                <a:gd name="T38" fmla="*/ 2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1 w 4"/>
                <a:gd name="T57" fmla="*/ 1 h 2"/>
                <a:gd name="T58" fmla="*/ 1 w 4"/>
                <a:gd name="T59" fmla="*/ 1 h 2"/>
                <a:gd name="T60" fmla="*/ 1 w 4"/>
                <a:gd name="T61" fmla="*/ 1 h 2"/>
                <a:gd name="T62" fmla="*/ 1 w 4"/>
                <a:gd name="T63" fmla="*/ 1 h 2"/>
                <a:gd name="T64" fmla="*/ 1 w 4"/>
                <a:gd name="T65" fmla="*/ 1 h 2"/>
                <a:gd name="T66" fmla="*/ 1 w 4"/>
                <a:gd name="T67" fmla="*/ 1 h 2"/>
                <a:gd name="T68" fmla="*/ 1 w 4"/>
                <a:gd name="T69" fmla="*/ 1 h 2"/>
                <a:gd name="T70" fmla="*/ 1 w 4"/>
                <a:gd name="T71" fmla="*/ 1 h 2"/>
                <a:gd name="T72" fmla="*/ 1 w 4"/>
                <a:gd name="T73" fmla="*/ 1 h 2"/>
                <a:gd name="T74" fmla="*/ 1 w 4"/>
                <a:gd name="T75" fmla="*/ 1 h 2"/>
                <a:gd name="T76" fmla="*/ 1 w 4"/>
                <a:gd name="T77" fmla="*/ 1 h 2"/>
                <a:gd name="T78" fmla="*/ 1 w 4"/>
                <a:gd name="T79" fmla="*/ 1 h 2"/>
                <a:gd name="T80" fmla="*/ 1 w 4"/>
                <a:gd name="T81" fmla="*/ 1 h 2"/>
                <a:gd name="T82" fmla="*/ 0 w 4"/>
                <a:gd name="T83" fmla="*/ 1 h 2"/>
                <a:gd name="T84" fmla="*/ 0 w 4"/>
                <a:gd name="T85" fmla="*/ 1 h 2"/>
                <a:gd name="T86" fmla="*/ 0 w 4"/>
                <a:gd name="T87" fmla="*/ 1 h 2"/>
                <a:gd name="T88" fmla="*/ 0 w 4"/>
                <a:gd name="T89" fmla="*/ 1 h 2"/>
                <a:gd name="T90" fmla="*/ 0 w 4"/>
                <a:gd name="T91" fmla="*/ 1 h 2"/>
                <a:gd name="T92" fmla="*/ 0 w 4"/>
                <a:gd name="T93" fmla="*/ 1 h 2"/>
                <a:gd name="T94" fmla="*/ 0 w 4"/>
                <a:gd name="T95" fmla="*/ 2 h 2"/>
                <a:gd name="T96" fmla="*/ 0 w 4"/>
                <a:gd name="T97" fmla="*/ 2 h 2"/>
                <a:gd name="T98" fmla="*/ 0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5" name="Freeform 2399"/>
            <p:cNvSpPr>
              <a:spLocks/>
            </p:cNvSpPr>
            <p:nvPr/>
          </p:nvSpPr>
          <p:spPr bwMode="auto">
            <a:xfrm>
              <a:off x="1568729" y="-4453382"/>
              <a:ext cx="2582" cy="3874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0 w 2"/>
                <a:gd name="T9" fmla="*/ 0 h 3"/>
                <a:gd name="T10" fmla="*/ 0 w 2"/>
                <a:gd name="T11" fmla="*/ 0 h 3"/>
                <a:gd name="T12" fmla="*/ 0 w 2"/>
                <a:gd name="T13" fmla="*/ 0 h 3"/>
                <a:gd name="T14" fmla="*/ 0 w 2"/>
                <a:gd name="T15" fmla="*/ 0 h 3"/>
                <a:gd name="T16" fmla="*/ 0 w 2"/>
                <a:gd name="T17" fmla="*/ 0 h 3"/>
                <a:gd name="T18" fmla="*/ 0 w 2"/>
                <a:gd name="T19" fmla="*/ 0 h 3"/>
                <a:gd name="T20" fmla="*/ 1 w 2"/>
                <a:gd name="T21" fmla="*/ 0 h 3"/>
                <a:gd name="T22" fmla="*/ 1 w 2"/>
                <a:gd name="T23" fmla="*/ 1 h 3"/>
                <a:gd name="T24" fmla="*/ 1 w 2"/>
                <a:gd name="T25" fmla="*/ 1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2 h 3"/>
                <a:gd name="T66" fmla="*/ 1 w 2"/>
                <a:gd name="T67" fmla="*/ 2 h 3"/>
                <a:gd name="T68" fmla="*/ 1 w 2"/>
                <a:gd name="T69" fmla="*/ 2 h 3"/>
                <a:gd name="T70" fmla="*/ 1 w 2"/>
                <a:gd name="T71" fmla="*/ 2 h 3"/>
                <a:gd name="T72" fmla="*/ 1 w 2"/>
                <a:gd name="T73" fmla="*/ 2 h 3"/>
                <a:gd name="T74" fmla="*/ 2 w 2"/>
                <a:gd name="T75" fmla="*/ 2 h 3"/>
                <a:gd name="T76" fmla="*/ 2 w 2"/>
                <a:gd name="T77" fmla="*/ 2 h 3"/>
                <a:gd name="T78" fmla="*/ 2 w 2"/>
                <a:gd name="T79" fmla="*/ 2 h 3"/>
                <a:gd name="T80" fmla="*/ 2 w 2"/>
                <a:gd name="T81" fmla="*/ 2 h 3"/>
                <a:gd name="T82" fmla="*/ 2 w 2"/>
                <a:gd name="T83" fmla="*/ 2 h 3"/>
                <a:gd name="T84" fmla="*/ 2 w 2"/>
                <a:gd name="T85" fmla="*/ 2 h 3"/>
                <a:gd name="T86" fmla="*/ 2 w 2"/>
                <a:gd name="T87" fmla="*/ 2 h 3"/>
                <a:gd name="T88" fmla="*/ 2 w 2"/>
                <a:gd name="T89" fmla="*/ 2 h 3"/>
                <a:gd name="T90" fmla="*/ 2 w 2"/>
                <a:gd name="T91" fmla="*/ 2 h 3"/>
                <a:gd name="T92" fmla="*/ 2 w 2"/>
                <a:gd name="T93" fmla="*/ 2 h 3"/>
                <a:gd name="T94" fmla="*/ 2 w 2"/>
                <a:gd name="T95" fmla="*/ 3 h 3"/>
                <a:gd name="T96" fmla="*/ 2 w 2"/>
                <a:gd name="T97" fmla="*/ 3 h 3"/>
                <a:gd name="T98" fmla="*/ 2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6" name="Freeform 2400"/>
            <p:cNvSpPr>
              <a:spLocks/>
            </p:cNvSpPr>
            <p:nvPr/>
          </p:nvSpPr>
          <p:spPr bwMode="auto">
            <a:xfrm>
              <a:off x="1571312" y="-4449508"/>
              <a:ext cx="2582" cy="25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0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  <a:gd name="T34" fmla="*/ 1 w 2"/>
                <a:gd name="T35" fmla="*/ 0 h 2"/>
                <a:gd name="T36" fmla="*/ 1 w 2"/>
                <a:gd name="T37" fmla="*/ 0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2 w 2"/>
                <a:gd name="T61" fmla="*/ 1 h 2"/>
                <a:gd name="T62" fmla="*/ 2 w 2"/>
                <a:gd name="T63" fmla="*/ 1 h 2"/>
                <a:gd name="T64" fmla="*/ 2 w 2"/>
                <a:gd name="T65" fmla="*/ 1 h 2"/>
                <a:gd name="T66" fmla="*/ 2 w 2"/>
                <a:gd name="T67" fmla="*/ 1 h 2"/>
                <a:gd name="T68" fmla="*/ 2 w 2"/>
                <a:gd name="T69" fmla="*/ 1 h 2"/>
                <a:gd name="T70" fmla="*/ 2 w 2"/>
                <a:gd name="T71" fmla="*/ 1 h 2"/>
                <a:gd name="T72" fmla="*/ 2 w 2"/>
                <a:gd name="T73" fmla="*/ 1 h 2"/>
                <a:gd name="T74" fmla="*/ 2 w 2"/>
                <a:gd name="T75" fmla="*/ 1 h 2"/>
                <a:gd name="T76" fmla="*/ 2 w 2"/>
                <a:gd name="T77" fmla="*/ 1 h 2"/>
                <a:gd name="T78" fmla="*/ 2 w 2"/>
                <a:gd name="T79" fmla="*/ 1 h 2"/>
                <a:gd name="T80" fmla="*/ 2 w 2"/>
                <a:gd name="T81" fmla="*/ 2 h 2"/>
                <a:gd name="T82" fmla="*/ 2 w 2"/>
                <a:gd name="T83" fmla="*/ 2 h 2"/>
                <a:gd name="T84" fmla="*/ 2 w 2"/>
                <a:gd name="T85" fmla="*/ 2 h 2"/>
                <a:gd name="T86" fmla="*/ 2 w 2"/>
                <a:gd name="T87" fmla="*/ 2 h 2"/>
                <a:gd name="T88" fmla="*/ 2 w 2"/>
                <a:gd name="T89" fmla="*/ 2 h 2"/>
                <a:gd name="T90" fmla="*/ 2 w 2"/>
                <a:gd name="T91" fmla="*/ 2 h 2"/>
                <a:gd name="T92" fmla="*/ 2 w 2"/>
                <a:gd name="T93" fmla="*/ 2 h 2"/>
                <a:gd name="T94" fmla="*/ 2 w 2"/>
                <a:gd name="T95" fmla="*/ 2 h 2"/>
                <a:gd name="T96" fmla="*/ 2 w 2"/>
                <a:gd name="T97" fmla="*/ 2 h 2"/>
                <a:gd name="T98" fmla="*/ 2 w 2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7" name="Freeform 2401"/>
            <p:cNvSpPr>
              <a:spLocks/>
            </p:cNvSpPr>
            <p:nvPr/>
          </p:nvSpPr>
          <p:spPr bwMode="auto">
            <a:xfrm>
              <a:off x="1573894" y="-4446925"/>
              <a:ext cx="3874" cy="3874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0 h 3"/>
                <a:gd name="T8" fmla="*/ 0 w 3"/>
                <a:gd name="T9" fmla="*/ 0 h 3"/>
                <a:gd name="T10" fmla="*/ 1 w 3"/>
                <a:gd name="T11" fmla="*/ 1 h 3"/>
                <a:gd name="T12" fmla="*/ 1 w 3"/>
                <a:gd name="T13" fmla="*/ 1 h 3"/>
                <a:gd name="T14" fmla="*/ 1 w 3"/>
                <a:gd name="T15" fmla="*/ 1 h 3"/>
                <a:gd name="T16" fmla="*/ 1 w 3"/>
                <a:gd name="T17" fmla="*/ 1 h 3"/>
                <a:gd name="T18" fmla="*/ 1 w 3"/>
                <a:gd name="T19" fmla="*/ 1 h 3"/>
                <a:gd name="T20" fmla="*/ 1 w 3"/>
                <a:gd name="T21" fmla="*/ 1 h 3"/>
                <a:gd name="T22" fmla="*/ 1 w 3"/>
                <a:gd name="T23" fmla="*/ 1 h 3"/>
                <a:gd name="T24" fmla="*/ 1 w 3"/>
                <a:gd name="T25" fmla="*/ 1 h 3"/>
                <a:gd name="T26" fmla="*/ 1 w 3"/>
                <a:gd name="T27" fmla="*/ 1 h 3"/>
                <a:gd name="T28" fmla="*/ 1 w 3"/>
                <a:gd name="T29" fmla="*/ 1 h 3"/>
                <a:gd name="T30" fmla="*/ 1 w 3"/>
                <a:gd name="T31" fmla="*/ 1 h 3"/>
                <a:gd name="T32" fmla="*/ 1 w 3"/>
                <a:gd name="T33" fmla="*/ 1 h 3"/>
                <a:gd name="T34" fmla="*/ 1 w 3"/>
                <a:gd name="T35" fmla="*/ 1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2 h 3"/>
                <a:gd name="T56" fmla="*/ 1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2 w 3"/>
                <a:gd name="T71" fmla="*/ 2 h 3"/>
                <a:gd name="T72" fmla="*/ 2 w 3"/>
                <a:gd name="T73" fmla="*/ 2 h 3"/>
                <a:gd name="T74" fmla="*/ 2 w 3"/>
                <a:gd name="T75" fmla="*/ 2 h 3"/>
                <a:gd name="T76" fmla="*/ 2 w 3"/>
                <a:gd name="T77" fmla="*/ 2 h 3"/>
                <a:gd name="T78" fmla="*/ 2 w 3"/>
                <a:gd name="T79" fmla="*/ 2 h 3"/>
                <a:gd name="T80" fmla="*/ 2 w 3"/>
                <a:gd name="T81" fmla="*/ 2 h 3"/>
                <a:gd name="T82" fmla="*/ 2 w 3"/>
                <a:gd name="T83" fmla="*/ 2 h 3"/>
                <a:gd name="T84" fmla="*/ 2 w 3"/>
                <a:gd name="T85" fmla="*/ 2 h 3"/>
                <a:gd name="T86" fmla="*/ 2 w 3"/>
                <a:gd name="T87" fmla="*/ 2 h 3"/>
                <a:gd name="T88" fmla="*/ 2 w 3"/>
                <a:gd name="T89" fmla="*/ 2 h 3"/>
                <a:gd name="T90" fmla="*/ 3 w 3"/>
                <a:gd name="T91" fmla="*/ 2 h 3"/>
                <a:gd name="T92" fmla="*/ 3 w 3"/>
                <a:gd name="T93" fmla="*/ 2 h 3"/>
                <a:gd name="T94" fmla="*/ 3 w 3"/>
                <a:gd name="T95" fmla="*/ 2 h 3"/>
                <a:gd name="T96" fmla="*/ 3 w 3"/>
                <a:gd name="T97" fmla="*/ 3 h 3"/>
                <a:gd name="T98" fmla="*/ 3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8" name="Freeform 2402"/>
            <p:cNvSpPr>
              <a:spLocks/>
            </p:cNvSpPr>
            <p:nvPr/>
          </p:nvSpPr>
          <p:spPr bwMode="auto">
            <a:xfrm>
              <a:off x="1577768" y="-4443052"/>
              <a:ext cx="2582" cy="25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0 w 2"/>
                <a:gd name="T25" fmla="*/ 0 h 2"/>
                <a:gd name="T26" fmla="*/ 0 w 2"/>
                <a:gd name="T27" fmla="*/ 1 h 2"/>
                <a:gd name="T28" fmla="*/ 0 w 2"/>
                <a:gd name="T29" fmla="*/ 1 h 2"/>
                <a:gd name="T30" fmla="*/ 0 w 2"/>
                <a:gd name="T31" fmla="*/ 1 h 2"/>
                <a:gd name="T32" fmla="*/ 0 w 2"/>
                <a:gd name="T33" fmla="*/ 1 h 2"/>
                <a:gd name="T34" fmla="*/ 0 w 2"/>
                <a:gd name="T35" fmla="*/ 1 h 2"/>
                <a:gd name="T36" fmla="*/ 0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2 h 2"/>
                <a:gd name="T70" fmla="*/ 1 w 2"/>
                <a:gd name="T71" fmla="*/ 2 h 2"/>
                <a:gd name="T72" fmla="*/ 1 w 2"/>
                <a:gd name="T73" fmla="*/ 2 h 2"/>
                <a:gd name="T74" fmla="*/ 1 w 2"/>
                <a:gd name="T75" fmla="*/ 2 h 2"/>
                <a:gd name="T76" fmla="*/ 1 w 2"/>
                <a:gd name="T77" fmla="*/ 2 h 2"/>
                <a:gd name="T78" fmla="*/ 1 w 2"/>
                <a:gd name="T79" fmla="*/ 2 h 2"/>
                <a:gd name="T80" fmla="*/ 1 w 2"/>
                <a:gd name="T81" fmla="*/ 2 h 2"/>
                <a:gd name="T82" fmla="*/ 1 w 2"/>
                <a:gd name="T83" fmla="*/ 2 h 2"/>
                <a:gd name="T84" fmla="*/ 2 w 2"/>
                <a:gd name="T85" fmla="*/ 2 h 2"/>
                <a:gd name="T86" fmla="*/ 2 w 2"/>
                <a:gd name="T87" fmla="*/ 2 h 2"/>
                <a:gd name="T88" fmla="*/ 2 w 2"/>
                <a:gd name="T89" fmla="*/ 2 h 2"/>
                <a:gd name="T90" fmla="*/ 2 w 2"/>
                <a:gd name="T91" fmla="*/ 2 h 2"/>
                <a:gd name="T92" fmla="*/ 2 w 2"/>
                <a:gd name="T93" fmla="*/ 2 h 2"/>
                <a:gd name="T94" fmla="*/ 2 w 2"/>
                <a:gd name="T95" fmla="*/ 2 h 2"/>
                <a:gd name="T96" fmla="*/ 2 w 2"/>
                <a:gd name="T97" fmla="*/ 2 h 2"/>
                <a:gd name="T98" fmla="*/ 2 w 2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9" name="Freeform 2403"/>
            <p:cNvSpPr>
              <a:spLocks/>
            </p:cNvSpPr>
            <p:nvPr/>
          </p:nvSpPr>
          <p:spPr bwMode="auto">
            <a:xfrm>
              <a:off x="1580350" y="-4440469"/>
              <a:ext cx="2582" cy="3874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0 w 2"/>
                <a:gd name="T9" fmla="*/ 0 h 3"/>
                <a:gd name="T10" fmla="*/ 0 w 2"/>
                <a:gd name="T11" fmla="*/ 0 h 3"/>
                <a:gd name="T12" fmla="*/ 0 w 2"/>
                <a:gd name="T13" fmla="*/ 0 h 3"/>
                <a:gd name="T14" fmla="*/ 0 w 2"/>
                <a:gd name="T15" fmla="*/ 1 h 3"/>
                <a:gd name="T16" fmla="*/ 1 w 2"/>
                <a:gd name="T17" fmla="*/ 1 h 3"/>
                <a:gd name="T18" fmla="*/ 1 w 2"/>
                <a:gd name="T19" fmla="*/ 1 h 3"/>
                <a:gd name="T20" fmla="*/ 1 w 2"/>
                <a:gd name="T21" fmla="*/ 1 h 3"/>
                <a:gd name="T22" fmla="*/ 1 w 2"/>
                <a:gd name="T23" fmla="*/ 1 h 3"/>
                <a:gd name="T24" fmla="*/ 1 w 2"/>
                <a:gd name="T25" fmla="*/ 1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2 w 2"/>
                <a:gd name="T61" fmla="*/ 2 h 3"/>
                <a:gd name="T62" fmla="*/ 2 w 2"/>
                <a:gd name="T63" fmla="*/ 2 h 3"/>
                <a:gd name="T64" fmla="*/ 2 w 2"/>
                <a:gd name="T65" fmla="*/ 2 h 3"/>
                <a:gd name="T66" fmla="*/ 2 w 2"/>
                <a:gd name="T67" fmla="*/ 2 h 3"/>
                <a:gd name="T68" fmla="*/ 2 w 2"/>
                <a:gd name="T69" fmla="*/ 2 h 3"/>
                <a:gd name="T70" fmla="*/ 2 w 2"/>
                <a:gd name="T71" fmla="*/ 2 h 3"/>
                <a:gd name="T72" fmla="*/ 2 w 2"/>
                <a:gd name="T73" fmla="*/ 2 h 3"/>
                <a:gd name="T74" fmla="*/ 2 w 2"/>
                <a:gd name="T75" fmla="*/ 2 h 3"/>
                <a:gd name="T76" fmla="*/ 2 w 2"/>
                <a:gd name="T77" fmla="*/ 2 h 3"/>
                <a:gd name="T78" fmla="*/ 2 w 2"/>
                <a:gd name="T79" fmla="*/ 2 h 3"/>
                <a:gd name="T80" fmla="*/ 2 w 2"/>
                <a:gd name="T81" fmla="*/ 2 h 3"/>
                <a:gd name="T82" fmla="*/ 2 w 2"/>
                <a:gd name="T83" fmla="*/ 2 h 3"/>
                <a:gd name="T84" fmla="*/ 2 w 2"/>
                <a:gd name="T85" fmla="*/ 3 h 3"/>
                <a:gd name="T86" fmla="*/ 2 w 2"/>
                <a:gd name="T87" fmla="*/ 3 h 3"/>
                <a:gd name="T88" fmla="*/ 2 w 2"/>
                <a:gd name="T89" fmla="*/ 3 h 3"/>
                <a:gd name="T90" fmla="*/ 2 w 2"/>
                <a:gd name="T91" fmla="*/ 3 h 3"/>
                <a:gd name="T92" fmla="*/ 2 w 2"/>
                <a:gd name="T93" fmla="*/ 3 h 3"/>
                <a:gd name="T94" fmla="*/ 2 w 2"/>
                <a:gd name="T95" fmla="*/ 3 h 3"/>
                <a:gd name="T96" fmla="*/ 2 w 2"/>
                <a:gd name="T97" fmla="*/ 3 h 3"/>
                <a:gd name="T98" fmla="*/ 2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0" name="Freeform 2404"/>
            <p:cNvSpPr>
              <a:spLocks/>
            </p:cNvSpPr>
            <p:nvPr/>
          </p:nvSpPr>
          <p:spPr bwMode="auto">
            <a:xfrm>
              <a:off x="1582933" y="-4436595"/>
              <a:ext cx="3874" cy="25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1 w 3"/>
                <a:gd name="T5" fmla="*/ 0 h 2"/>
                <a:gd name="T6" fmla="*/ 1 w 3"/>
                <a:gd name="T7" fmla="*/ 0 h 2"/>
                <a:gd name="T8" fmla="*/ 1 w 3"/>
                <a:gd name="T9" fmla="*/ 0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  <a:gd name="T20" fmla="*/ 1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1 w 3"/>
                <a:gd name="T29" fmla="*/ 1 h 2"/>
                <a:gd name="T30" fmla="*/ 1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2 h 2"/>
                <a:gd name="T58" fmla="*/ 2 w 3"/>
                <a:gd name="T59" fmla="*/ 2 h 2"/>
                <a:gd name="T60" fmla="*/ 2 w 3"/>
                <a:gd name="T61" fmla="*/ 2 h 2"/>
                <a:gd name="T62" fmla="*/ 2 w 3"/>
                <a:gd name="T63" fmla="*/ 2 h 2"/>
                <a:gd name="T64" fmla="*/ 2 w 3"/>
                <a:gd name="T65" fmla="*/ 2 h 2"/>
                <a:gd name="T66" fmla="*/ 2 w 3"/>
                <a:gd name="T67" fmla="*/ 2 h 2"/>
                <a:gd name="T68" fmla="*/ 2 w 3"/>
                <a:gd name="T69" fmla="*/ 2 h 2"/>
                <a:gd name="T70" fmla="*/ 2 w 3"/>
                <a:gd name="T71" fmla="*/ 2 h 2"/>
                <a:gd name="T72" fmla="*/ 2 w 3"/>
                <a:gd name="T73" fmla="*/ 2 h 2"/>
                <a:gd name="T74" fmla="*/ 3 w 3"/>
                <a:gd name="T75" fmla="*/ 2 h 2"/>
                <a:gd name="T76" fmla="*/ 3 w 3"/>
                <a:gd name="T77" fmla="*/ 2 h 2"/>
                <a:gd name="T78" fmla="*/ 3 w 3"/>
                <a:gd name="T79" fmla="*/ 2 h 2"/>
                <a:gd name="T80" fmla="*/ 3 w 3"/>
                <a:gd name="T81" fmla="*/ 2 h 2"/>
                <a:gd name="T82" fmla="*/ 3 w 3"/>
                <a:gd name="T83" fmla="*/ 2 h 2"/>
                <a:gd name="T84" fmla="*/ 3 w 3"/>
                <a:gd name="T85" fmla="*/ 2 h 2"/>
                <a:gd name="T86" fmla="*/ 3 w 3"/>
                <a:gd name="T87" fmla="*/ 2 h 2"/>
                <a:gd name="T88" fmla="*/ 3 w 3"/>
                <a:gd name="T89" fmla="*/ 2 h 2"/>
                <a:gd name="T90" fmla="*/ 3 w 3"/>
                <a:gd name="T91" fmla="*/ 2 h 2"/>
                <a:gd name="T92" fmla="*/ 3 w 3"/>
                <a:gd name="T93" fmla="*/ 2 h 2"/>
                <a:gd name="T94" fmla="*/ 3 w 3"/>
                <a:gd name="T95" fmla="*/ 2 h 2"/>
                <a:gd name="T96" fmla="*/ 3 w 3"/>
                <a:gd name="T97" fmla="*/ 2 h 2"/>
                <a:gd name="T98" fmla="*/ 3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1" name="Freeform 2405"/>
            <p:cNvSpPr>
              <a:spLocks/>
            </p:cNvSpPr>
            <p:nvPr/>
          </p:nvSpPr>
          <p:spPr bwMode="auto">
            <a:xfrm>
              <a:off x="1586806" y="-4434012"/>
              <a:ext cx="3874" cy="3874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1 h 3"/>
                <a:gd name="T4" fmla="*/ 0 w 3"/>
                <a:gd name="T5" fmla="*/ 1 h 3"/>
                <a:gd name="T6" fmla="*/ 0 w 3"/>
                <a:gd name="T7" fmla="*/ 1 h 3"/>
                <a:gd name="T8" fmla="*/ 0 w 3"/>
                <a:gd name="T9" fmla="*/ 1 h 3"/>
                <a:gd name="T10" fmla="*/ 0 w 3"/>
                <a:gd name="T11" fmla="*/ 1 h 3"/>
                <a:gd name="T12" fmla="*/ 0 w 3"/>
                <a:gd name="T13" fmla="*/ 1 h 3"/>
                <a:gd name="T14" fmla="*/ 0 w 3"/>
                <a:gd name="T15" fmla="*/ 1 h 3"/>
                <a:gd name="T16" fmla="*/ 1 w 3"/>
                <a:gd name="T17" fmla="*/ 1 h 3"/>
                <a:gd name="T18" fmla="*/ 1 w 3"/>
                <a:gd name="T19" fmla="*/ 1 h 3"/>
                <a:gd name="T20" fmla="*/ 1 w 3"/>
                <a:gd name="T21" fmla="*/ 1 h 3"/>
                <a:gd name="T22" fmla="*/ 1 w 3"/>
                <a:gd name="T23" fmla="*/ 1 h 3"/>
                <a:gd name="T24" fmla="*/ 1 w 3"/>
                <a:gd name="T25" fmla="*/ 1 h 3"/>
                <a:gd name="T26" fmla="*/ 1 w 3"/>
                <a:gd name="T27" fmla="*/ 1 h 3"/>
                <a:gd name="T28" fmla="*/ 1 w 3"/>
                <a:gd name="T29" fmla="*/ 1 h 3"/>
                <a:gd name="T30" fmla="*/ 1 w 3"/>
                <a:gd name="T31" fmla="*/ 1 h 3"/>
                <a:gd name="T32" fmla="*/ 1 w 3"/>
                <a:gd name="T33" fmla="*/ 1 h 3"/>
                <a:gd name="T34" fmla="*/ 1 w 3"/>
                <a:gd name="T35" fmla="*/ 1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1 w 3"/>
                <a:gd name="T43" fmla="*/ 1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2 w 3"/>
                <a:gd name="T71" fmla="*/ 2 h 3"/>
                <a:gd name="T72" fmla="*/ 2 w 3"/>
                <a:gd name="T73" fmla="*/ 3 h 3"/>
                <a:gd name="T74" fmla="*/ 2 w 3"/>
                <a:gd name="T75" fmla="*/ 3 h 3"/>
                <a:gd name="T76" fmla="*/ 2 w 3"/>
                <a:gd name="T77" fmla="*/ 3 h 3"/>
                <a:gd name="T78" fmla="*/ 2 w 3"/>
                <a:gd name="T79" fmla="*/ 3 h 3"/>
                <a:gd name="T80" fmla="*/ 2 w 3"/>
                <a:gd name="T81" fmla="*/ 3 h 3"/>
                <a:gd name="T82" fmla="*/ 2 w 3"/>
                <a:gd name="T83" fmla="*/ 3 h 3"/>
                <a:gd name="T84" fmla="*/ 3 w 3"/>
                <a:gd name="T85" fmla="*/ 3 h 3"/>
                <a:gd name="T86" fmla="*/ 3 w 3"/>
                <a:gd name="T87" fmla="*/ 3 h 3"/>
                <a:gd name="T88" fmla="*/ 3 w 3"/>
                <a:gd name="T89" fmla="*/ 3 h 3"/>
                <a:gd name="T90" fmla="*/ 3 w 3"/>
                <a:gd name="T91" fmla="*/ 3 h 3"/>
                <a:gd name="T92" fmla="*/ 3 w 3"/>
                <a:gd name="T93" fmla="*/ 3 h 3"/>
                <a:gd name="T94" fmla="*/ 3 w 3"/>
                <a:gd name="T95" fmla="*/ 3 h 3"/>
                <a:gd name="T96" fmla="*/ 3 w 3"/>
                <a:gd name="T97" fmla="*/ 3 h 3"/>
                <a:gd name="T98" fmla="*/ 3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2" name="Freeform 2406"/>
            <p:cNvSpPr>
              <a:spLocks/>
            </p:cNvSpPr>
            <p:nvPr/>
          </p:nvSpPr>
          <p:spPr bwMode="auto">
            <a:xfrm>
              <a:off x="1590680" y="-4430139"/>
              <a:ext cx="3874" cy="3874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  <a:gd name="T14" fmla="*/ 0 w 3"/>
                <a:gd name="T15" fmla="*/ 0 h 3"/>
                <a:gd name="T16" fmla="*/ 0 w 3"/>
                <a:gd name="T17" fmla="*/ 1 h 3"/>
                <a:gd name="T18" fmla="*/ 0 w 3"/>
                <a:gd name="T19" fmla="*/ 1 h 3"/>
                <a:gd name="T20" fmla="*/ 0 w 3"/>
                <a:gd name="T21" fmla="*/ 1 h 3"/>
                <a:gd name="T22" fmla="*/ 0 w 3"/>
                <a:gd name="T23" fmla="*/ 1 h 3"/>
                <a:gd name="T24" fmla="*/ 0 w 3"/>
                <a:gd name="T25" fmla="*/ 1 h 3"/>
                <a:gd name="T26" fmla="*/ 1 w 3"/>
                <a:gd name="T27" fmla="*/ 1 h 3"/>
                <a:gd name="T28" fmla="*/ 1 w 3"/>
                <a:gd name="T29" fmla="*/ 1 h 3"/>
                <a:gd name="T30" fmla="*/ 1 w 3"/>
                <a:gd name="T31" fmla="*/ 1 h 3"/>
                <a:gd name="T32" fmla="*/ 1 w 3"/>
                <a:gd name="T33" fmla="*/ 1 h 3"/>
                <a:gd name="T34" fmla="*/ 1 w 3"/>
                <a:gd name="T35" fmla="*/ 1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2 w 3"/>
                <a:gd name="T51" fmla="*/ 1 h 3"/>
                <a:gd name="T52" fmla="*/ 2 w 3"/>
                <a:gd name="T53" fmla="*/ 1 h 3"/>
                <a:gd name="T54" fmla="*/ 2 w 3"/>
                <a:gd name="T55" fmla="*/ 1 h 3"/>
                <a:gd name="T56" fmla="*/ 2 w 3"/>
                <a:gd name="T57" fmla="*/ 1 h 3"/>
                <a:gd name="T58" fmla="*/ 2 w 3"/>
                <a:gd name="T59" fmla="*/ 1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2 w 3"/>
                <a:gd name="T71" fmla="*/ 2 h 3"/>
                <a:gd name="T72" fmla="*/ 2 w 3"/>
                <a:gd name="T73" fmla="*/ 2 h 3"/>
                <a:gd name="T74" fmla="*/ 2 w 3"/>
                <a:gd name="T75" fmla="*/ 2 h 3"/>
                <a:gd name="T76" fmla="*/ 2 w 3"/>
                <a:gd name="T77" fmla="*/ 2 h 3"/>
                <a:gd name="T78" fmla="*/ 2 w 3"/>
                <a:gd name="T79" fmla="*/ 2 h 3"/>
                <a:gd name="T80" fmla="*/ 2 w 3"/>
                <a:gd name="T81" fmla="*/ 2 h 3"/>
                <a:gd name="T82" fmla="*/ 2 w 3"/>
                <a:gd name="T83" fmla="*/ 2 h 3"/>
                <a:gd name="T84" fmla="*/ 2 w 3"/>
                <a:gd name="T85" fmla="*/ 2 h 3"/>
                <a:gd name="T86" fmla="*/ 2 w 3"/>
                <a:gd name="T87" fmla="*/ 2 h 3"/>
                <a:gd name="T88" fmla="*/ 2 w 3"/>
                <a:gd name="T89" fmla="*/ 3 h 3"/>
                <a:gd name="T90" fmla="*/ 3 w 3"/>
                <a:gd name="T91" fmla="*/ 3 h 3"/>
                <a:gd name="T92" fmla="*/ 3 w 3"/>
                <a:gd name="T93" fmla="*/ 3 h 3"/>
                <a:gd name="T94" fmla="*/ 3 w 3"/>
                <a:gd name="T95" fmla="*/ 3 h 3"/>
                <a:gd name="T96" fmla="*/ 3 w 3"/>
                <a:gd name="T97" fmla="*/ 3 h 3"/>
                <a:gd name="T98" fmla="*/ 3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3" name="Freeform 2407"/>
            <p:cNvSpPr>
              <a:spLocks/>
            </p:cNvSpPr>
            <p:nvPr/>
          </p:nvSpPr>
          <p:spPr bwMode="auto">
            <a:xfrm>
              <a:off x="1594553" y="-4426265"/>
              <a:ext cx="3874" cy="25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0 w 3"/>
                <a:gd name="T5" fmla="*/ 0 h 2"/>
                <a:gd name="T6" fmla="*/ 0 w 3"/>
                <a:gd name="T7" fmla="*/ 0 h 2"/>
                <a:gd name="T8" fmla="*/ 0 w 3"/>
                <a:gd name="T9" fmla="*/ 0 h 2"/>
                <a:gd name="T10" fmla="*/ 0 w 3"/>
                <a:gd name="T11" fmla="*/ 0 h 2"/>
                <a:gd name="T12" fmla="*/ 0 w 3"/>
                <a:gd name="T13" fmla="*/ 0 h 2"/>
                <a:gd name="T14" fmla="*/ 0 w 3"/>
                <a:gd name="T15" fmla="*/ 0 h 2"/>
                <a:gd name="T16" fmla="*/ 0 w 3"/>
                <a:gd name="T17" fmla="*/ 0 h 2"/>
                <a:gd name="T18" fmla="*/ 0 w 3"/>
                <a:gd name="T19" fmla="*/ 0 h 2"/>
                <a:gd name="T20" fmla="*/ 0 w 3"/>
                <a:gd name="T21" fmla="*/ 0 h 2"/>
                <a:gd name="T22" fmla="*/ 0 w 3"/>
                <a:gd name="T23" fmla="*/ 0 h 2"/>
                <a:gd name="T24" fmla="*/ 0 w 3"/>
                <a:gd name="T25" fmla="*/ 0 h 2"/>
                <a:gd name="T26" fmla="*/ 0 w 3"/>
                <a:gd name="T27" fmla="*/ 0 h 2"/>
                <a:gd name="T28" fmla="*/ 0 w 3"/>
                <a:gd name="T29" fmla="*/ 0 h 2"/>
                <a:gd name="T30" fmla="*/ 1 w 3"/>
                <a:gd name="T31" fmla="*/ 0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1 h 2"/>
                <a:gd name="T70" fmla="*/ 2 w 3"/>
                <a:gd name="T71" fmla="*/ 1 h 2"/>
                <a:gd name="T72" fmla="*/ 2 w 3"/>
                <a:gd name="T73" fmla="*/ 1 h 2"/>
                <a:gd name="T74" fmla="*/ 2 w 3"/>
                <a:gd name="T75" fmla="*/ 2 h 2"/>
                <a:gd name="T76" fmla="*/ 2 w 3"/>
                <a:gd name="T77" fmla="*/ 2 h 2"/>
                <a:gd name="T78" fmla="*/ 2 w 3"/>
                <a:gd name="T79" fmla="*/ 2 h 2"/>
                <a:gd name="T80" fmla="*/ 2 w 3"/>
                <a:gd name="T81" fmla="*/ 2 h 2"/>
                <a:gd name="T82" fmla="*/ 2 w 3"/>
                <a:gd name="T83" fmla="*/ 2 h 2"/>
                <a:gd name="T84" fmla="*/ 2 w 3"/>
                <a:gd name="T85" fmla="*/ 2 h 2"/>
                <a:gd name="T86" fmla="*/ 2 w 3"/>
                <a:gd name="T87" fmla="*/ 2 h 2"/>
                <a:gd name="T88" fmla="*/ 2 w 3"/>
                <a:gd name="T89" fmla="*/ 2 h 2"/>
                <a:gd name="T90" fmla="*/ 3 w 3"/>
                <a:gd name="T91" fmla="*/ 2 h 2"/>
                <a:gd name="T92" fmla="*/ 3 w 3"/>
                <a:gd name="T93" fmla="*/ 2 h 2"/>
                <a:gd name="T94" fmla="*/ 3 w 3"/>
                <a:gd name="T95" fmla="*/ 2 h 2"/>
                <a:gd name="T96" fmla="*/ 3 w 3"/>
                <a:gd name="T97" fmla="*/ 2 h 2"/>
                <a:gd name="T98" fmla="*/ 3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4" name="Freeform 2408"/>
            <p:cNvSpPr>
              <a:spLocks/>
            </p:cNvSpPr>
            <p:nvPr/>
          </p:nvSpPr>
          <p:spPr bwMode="auto">
            <a:xfrm>
              <a:off x="1598427" y="-4423682"/>
              <a:ext cx="3874" cy="3874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1 h 3"/>
                <a:gd name="T8" fmla="*/ 0 w 3"/>
                <a:gd name="T9" fmla="*/ 1 h 3"/>
                <a:gd name="T10" fmla="*/ 0 w 3"/>
                <a:gd name="T11" fmla="*/ 1 h 3"/>
                <a:gd name="T12" fmla="*/ 0 w 3"/>
                <a:gd name="T13" fmla="*/ 1 h 3"/>
                <a:gd name="T14" fmla="*/ 0 w 3"/>
                <a:gd name="T15" fmla="*/ 1 h 3"/>
                <a:gd name="T16" fmla="*/ 0 w 3"/>
                <a:gd name="T17" fmla="*/ 1 h 3"/>
                <a:gd name="T18" fmla="*/ 0 w 3"/>
                <a:gd name="T19" fmla="*/ 1 h 3"/>
                <a:gd name="T20" fmla="*/ 0 w 3"/>
                <a:gd name="T21" fmla="*/ 1 h 3"/>
                <a:gd name="T22" fmla="*/ 0 w 3"/>
                <a:gd name="T23" fmla="*/ 1 h 3"/>
                <a:gd name="T24" fmla="*/ 0 w 3"/>
                <a:gd name="T25" fmla="*/ 1 h 3"/>
                <a:gd name="T26" fmla="*/ 0 w 3"/>
                <a:gd name="T27" fmla="*/ 1 h 3"/>
                <a:gd name="T28" fmla="*/ 0 w 3"/>
                <a:gd name="T29" fmla="*/ 1 h 3"/>
                <a:gd name="T30" fmla="*/ 1 w 3"/>
                <a:gd name="T31" fmla="*/ 1 h 3"/>
                <a:gd name="T32" fmla="*/ 1 w 3"/>
                <a:gd name="T33" fmla="*/ 1 h 3"/>
                <a:gd name="T34" fmla="*/ 1 w 3"/>
                <a:gd name="T35" fmla="*/ 1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2 h 3"/>
                <a:gd name="T50" fmla="*/ 1 w 3"/>
                <a:gd name="T51" fmla="*/ 2 h 3"/>
                <a:gd name="T52" fmla="*/ 1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2 w 3"/>
                <a:gd name="T71" fmla="*/ 2 h 3"/>
                <a:gd name="T72" fmla="*/ 2 w 3"/>
                <a:gd name="T73" fmla="*/ 2 h 3"/>
                <a:gd name="T74" fmla="*/ 2 w 3"/>
                <a:gd name="T75" fmla="*/ 2 h 3"/>
                <a:gd name="T76" fmla="*/ 2 w 3"/>
                <a:gd name="T77" fmla="*/ 2 h 3"/>
                <a:gd name="T78" fmla="*/ 2 w 3"/>
                <a:gd name="T79" fmla="*/ 2 h 3"/>
                <a:gd name="T80" fmla="*/ 2 w 3"/>
                <a:gd name="T81" fmla="*/ 2 h 3"/>
                <a:gd name="T82" fmla="*/ 2 w 3"/>
                <a:gd name="T83" fmla="*/ 2 h 3"/>
                <a:gd name="T84" fmla="*/ 2 w 3"/>
                <a:gd name="T85" fmla="*/ 2 h 3"/>
                <a:gd name="T86" fmla="*/ 2 w 3"/>
                <a:gd name="T87" fmla="*/ 2 h 3"/>
                <a:gd name="T88" fmla="*/ 3 w 3"/>
                <a:gd name="T89" fmla="*/ 2 h 3"/>
                <a:gd name="T90" fmla="*/ 3 w 3"/>
                <a:gd name="T91" fmla="*/ 3 h 3"/>
                <a:gd name="T92" fmla="*/ 3 w 3"/>
                <a:gd name="T93" fmla="*/ 3 h 3"/>
                <a:gd name="T94" fmla="*/ 3 w 3"/>
                <a:gd name="T95" fmla="*/ 3 h 3"/>
                <a:gd name="T96" fmla="*/ 3 w 3"/>
                <a:gd name="T97" fmla="*/ 3 h 3"/>
                <a:gd name="T98" fmla="*/ 3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5" name="Freeform 2409"/>
            <p:cNvSpPr>
              <a:spLocks/>
            </p:cNvSpPr>
            <p:nvPr/>
          </p:nvSpPr>
          <p:spPr bwMode="auto">
            <a:xfrm>
              <a:off x="1602301" y="-4419808"/>
              <a:ext cx="3874" cy="25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0 w 3"/>
                <a:gd name="T5" fmla="*/ 0 h 2"/>
                <a:gd name="T6" fmla="*/ 0 w 3"/>
                <a:gd name="T7" fmla="*/ 0 h 2"/>
                <a:gd name="T8" fmla="*/ 0 w 3"/>
                <a:gd name="T9" fmla="*/ 0 h 2"/>
                <a:gd name="T10" fmla="*/ 0 w 3"/>
                <a:gd name="T11" fmla="*/ 0 h 2"/>
                <a:gd name="T12" fmla="*/ 0 w 3"/>
                <a:gd name="T13" fmla="*/ 0 h 2"/>
                <a:gd name="T14" fmla="*/ 0 w 3"/>
                <a:gd name="T15" fmla="*/ 0 h 2"/>
                <a:gd name="T16" fmla="*/ 0 w 3"/>
                <a:gd name="T17" fmla="*/ 0 h 2"/>
                <a:gd name="T18" fmla="*/ 0 w 3"/>
                <a:gd name="T19" fmla="*/ 0 h 2"/>
                <a:gd name="T20" fmla="*/ 0 w 3"/>
                <a:gd name="T21" fmla="*/ 1 h 2"/>
                <a:gd name="T22" fmla="*/ 0 w 3"/>
                <a:gd name="T23" fmla="*/ 1 h 2"/>
                <a:gd name="T24" fmla="*/ 0 w 3"/>
                <a:gd name="T25" fmla="*/ 1 h 2"/>
                <a:gd name="T26" fmla="*/ 1 w 3"/>
                <a:gd name="T27" fmla="*/ 1 h 2"/>
                <a:gd name="T28" fmla="*/ 1 w 3"/>
                <a:gd name="T29" fmla="*/ 1 h 2"/>
                <a:gd name="T30" fmla="*/ 1 w 3"/>
                <a:gd name="T31" fmla="*/ 1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2 h 2"/>
                <a:gd name="T66" fmla="*/ 2 w 3"/>
                <a:gd name="T67" fmla="*/ 2 h 2"/>
                <a:gd name="T68" fmla="*/ 2 w 3"/>
                <a:gd name="T69" fmla="*/ 2 h 2"/>
                <a:gd name="T70" fmla="*/ 2 w 3"/>
                <a:gd name="T71" fmla="*/ 2 h 2"/>
                <a:gd name="T72" fmla="*/ 2 w 3"/>
                <a:gd name="T73" fmla="*/ 2 h 2"/>
                <a:gd name="T74" fmla="*/ 2 w 3"/>
                <a:gd name="T75" fmla="*/ 2 h 2"/>
                <a:gd name="T76" fmla="*/ 2 w 3"/>
                <a:gd name="T77" fmla="*/ 2 h 2"/>
                <a:gd name="T78" fmla="*/ 2 w 3"/>
                <a:gd name="T79" fmla="*/ 2 h 2"/>
                <a:gd name="T80" fmla="*/ 2 w 3"/>
                <a:gd name="T81" fmla="*/ 2 h 2"/>
                <a:gd name="T82" fmla="*/ 2 w 3"/>
                <a:gd name="T83" fmla="*/ 2 h 2"/>
                <a:gd name="T84" fmla="*/ 3 w 3"/>
                <a:gd name="T85" fmla="*/ 2 h 2"/>
                <a:gd name="T86" fmla="*/ 3 w 3"/>
                <a:gd name="T87" fmla="*/ 2 h 2"/>
                <a:gd name="T88" fmla="*/ 3 w 3"/>
                <a:gd name="T89" fmla="*/ 2 h 2"/>
                <a:gd name="T90" fmla="*/ 3 w 3"/>
                <a:gd name="T91" fmla="*/ 2 h 2"/>
                <a:gd name="T92" fmla="*/ 3 w 3"/>
                <a:gd name="T93" fmla="*/ 2 h 2"/>
                <a:gd name="T94" fmla="*/ 3 w 3"/>
                <a:gd name="T95" fmla="*/ 2 h 2"/>
                <a:gd name="T96" fmla="*/ 3 w 3"/>
                <a:gd name="T97" fmla="*/ 2 h 2"/>
                <a:gd name="T98" fmla="*/ 3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6" name="Freeform 2410"/>
            <p:cNvSpPr>
              <a:spLocks/>
            </p:cNvSpPr>
            <p:nvPr/>
          </p:nvSpPr>
          <p:spPr bwMode="auto">
            <a:xfrm>
              <a:off x="1606175" y="-4417225"/>
              <a:ext cx="3874" cy="3874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0 h 3"/>
                <a:gd name="T8" fmla="*/ 0 w 3"/>
                <a:gd name="T9" fmla="*/ 1 h 3"/>
                <a:gd name="T10" fmla="*/ 0 w 3"/>
                <a:gd name="T11" fmla="*/ 1 h 3"/>
                <a:gd name="T12" fmla="*/ 0 w 3"/>
                <a:gd name="T13" fmla="*/ 1 h 3"/>
                <a:gd name="T14" fmla="*/ 0 w 3"/>
                <a:gd name="T15" fmla="*/ 1 h 3"/>
                <a:gd name="T16" fmla="*/ 0 w 3"/>
                <a:gd name="T17" fmla="*/ 1 h 3"/>
                <a:gd name="T18" fmla="*/ 0 w 3"/>
                <a:gd name="T19" fmla="*/ 1 h 3"/>
                <a:gd name="T20" fmla="*/ 1 w 3"/>
                <a:gd name="T21" fmla="*/ 1 h 3"/>
                <a:gd name="T22" fmla="*/ 1 w 3"/>
                <a:gd name="T23" fmla="*/ 1 h 3"/>
                <a:gd name="T24" fmla="*/ 1 w 3"/>
                <a:gd name="T25" fmla="*/ 1 h 3"/>
                <a:gd name="T26" fmla="*/ 1 w 3"/>
                <a:gd name="T27" fmla="*/ 1 h 3"/>
                <a:gd name="T28" fmla="*/ 1 w 3"/>
                <a:gd name="T29" fmla="*/ 1 h 3"/>
                <a:gd name="T30" fmla="*/ 1 w 3"/>
                <a:gd name="T31" fmla="*/ 1 h 3"/>
                <a:gd name="T32" fmla="*/ 1 w 3"/>
                <a:gd name="T33" fmla="*/ 1 h 3"/>
                <a:gd name="T34" fmla="*/ 1 w 3"/>
                <a:gd name="T35" fmla="*/ 1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2 w 3"/>
                <a:gd name="T71" fmla="*/ 2 h 3"/>
                <a:gd name="T72" fmla="*/ 2 w 3"/>
                <a:gd name="T73" fmla="*/ 2 h 3"/>
                <a:gd name="T74" fmla="*/ 2 w 3"/>
                <a:gd name="T75" fmla="*/ 2 h 3"/>
                <a:gd name="T76" fmla="*/ 3 w 3"/>
                <a:gd name="T77" fmla="*/ 2 h 3"/>
                <a:gd name="T78" fmla="*/ 3 w 3"/>
                <a:gd name="T79" fmla="*/ 3 h 3"/>
                <a:gd name="T80" fmla="*/ 3 w 3"/>
                <a:gd name="T81" fmla="*/ 3 h 3"/>
                <a:gd name="T82" fmla="*/ 3 w 3"/>
                <a:gd name="T83" fmla="*/ 3 h 3"/>
                <a:gd name="T84" fmla="*/ 3 w 3"/>
                <a:gd name="T85" fmla="*/ 3 h 3"/>
                <a:gd name="T86" fmla="*/ 3 w 3"/>
                <a:gd name="T87" fmla="*/ 3 h 3"/>
                <a:gd name="T88" fmla="*/ 3 w 3"/>
                <a:gd name="T89" fmla="*/ 3 h 3"/>
                <a:gd name="T90" fmla="*/ 3 w 3"/>
                <a:gd name="T91" fmla="*/ 3 h 3"/>
                <a:gd name="T92" fmla="*/ 3 w 3"/>
                <a:gd name="T93" fmla="*/ 3 h 3"/>
                <a:gd name="T94" fmla="*/ 3 w 3"/>
                <a:gd name="T95" fmla="*/ 3 h 3"/>
                <a:gd name="T96" fmla="*/ 3 w 3"/>
                <a:gd name="T97" fmla="*/ 3 h 3"/>
                <a:gd name="T98" fmla="*/ 3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7" name="Freeform 2411"/>
            <p:cNvSpPr>
              <a:spLocks/>
            </p:cNvSpPr>
            <p:nvPr/>
          </p:nvSpPr>
          <p:spPr bwMode="auto">
            <a:xfrm>
              <a:off x="1610047" y="-4413351"/>
              <a:ext cx="5165" cy="3874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0 w 4"/>
                <a:gd name="T5" fmla="*/ 0 h 3"/>
                <a:gd name="T6" fmla="*/ 0 w 4"/>
                <a:gd name="T7" fmla="*/ 0 h 3"/>
                <a:gd name="T8" fmla="*/ 0 w 4"/>
                <a:gd name="T9" fmla="*/ 0 h 3"/>
                <a:gd name="T10" fmla="*/ 1 w 4"/>
                <a:gd name="T11" fmla="*/ 0 h 3"/>
                <a:gd name="T12" fmla="*/ 1 w 4"/>
                <a:gd name="T13" fmla="*/ 0 h 3"/>
                <a:gd name="T14" fmla="*/ 1 w 4"/>
                <a:gd name="T15" fmla="*/ 0 h 3"/>
                <a:gd name="T16" fmla="*/ 1 w 4"/>
                <a:gd name="T17" fmla="*/ 0 h 3"/>
                <a:gd name="T18" fmla="*/ 1 w 4"/>
                <a:gd name="T19" fmla="*/ 0 h 3"/>
                <a:gd name="T20" fmla="*/ 1 w 4"/>
                <a:gd name="T21" fmla="*/ 0 h 3"/>
                <a:gd name="T22" fmla="*/ 1 w 4"/>
                <a:gd name="T23" fmla="*/ 0 h 3"/>
                <a:gd name="T24" fmla="*/ 1 w 4"/>
                <a:gd name="T25" fmla="*/ 1 h 3"/>
                <a:gd name="T26" fmla="*/ 1 w 4"/>
                <a:gd name="T27" fmla="*/ 1 h 3"/>
                <a:gd name="T28" fmla="*/ 1 w 4"/>
                <a:gd name="T29" fmla="*/ 1 h 3"/>
                <a:gd name="T30" fmla="*/ 1 w 4"/>
                <a:gd name="T31" fmla="*/ 1 h 3"/>
                <a:gd name="T32" fmla="*/ 2 w 4"/>
                <a:gd name="T33" fmla="*/ 1 h 3"/>
                <a:gd name="T34" fmla="*/ 2 w 4"/>
                <a:gd name="T35" fmla="*/ 1 h 3"/>
                <a:gd name="T36" fmla="*/ 2 w 4"/>
                <a:gd name="T37" fmla="*/ 1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2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2 h 3"/>
                <a:gd name="T60" fmla="*/ 2 w 4"/>
                <a:gd name="T61" fmla="*/ 2 h 3"/>
                <a:gd name="T62" fmla="*/ 2 w 4"/>
                <a:gd name="T63" fmla="*/ 2 h 3"/>
                <a:gd name="T64" fmla="*/ 3 w 4"/>
                <a:gd name="T65" fmla="*/ 2 h 3"/>
                <a:gd name="T66" fmla="*/ 3 w 4"/>
                <a:gd name="T67" fmla="*/ 2 h 3"/>
                <a:gd name="T68" fmla="*/ 3 w 4"/>
                <a:gd name="T69" fmla="*/ 2 h 3"/>
                <a:gd name="T70" fmla="*/ 3 w 4"/>
                <a:gd name="T71" fmla="*/ 2 h 3"/>
                <a:gd name="T72" fmla="*/ 3 w 4"/>
                <a:gd name="T73" fmla="*/ 2 h 3"/>
                <a:gd name="T74" fmla="*/ 3 w 4"/>
                <a:gd name="T75" fmla="*/ 2 h 3"/>
                <a:gd name="T76" fmla="*/ 3 w 4"/>
                <a:gd name="T77" fmla="*/ 2 h 3"/>
                <a:gd name="T78" fmla="*/ 3 w 4"/>
                <a:gd name="T79" fmla="*/ 2 h 3"/>
                <a:gd name="T80" fmla="*/ 3 w 4"/>
                <a:gd name="T81" fmla="*/ 2 h 3"/>
                <a:gd name="T82" fmla="*/ 3 w 4"/>
                <a:gd name="T83" fmla="*/ 2 h 3"/>
                <a:gd name="T84" fmla="*/ 3 w 4"/>
                <a:gd name="T85" fmla="*/ 2 h 3"/>
                <a:gd name="T86" fmla="*/ 3 w 4"/>
                <a:gd name="T87" fmla="*/ 2 h 3"/>
                <a:gd name="T88" fmla="*/ 3 w 4"/>
                <a:gd name="T89" fmla="*/ 2 h 3"/>
                <a:gd name="T90" fmla="*/ 3 w 4"/>
                <a:gd name="T91" fmla="*/ 2 h 3"/>
                <a:gd name="T92" fmla="*/ 3 w 4"/>
                <a:gd name="T93" fmla="*/ 2 h 3"/>
                <a:gd name="T94" fmla="*/ 3 w 4"/>
                <a:gd name="T95" fmla="*/ 3 h 3"/>
                <a:gd name="T96" fmla="*/ 4 w 4"/>
                <a:gd name="T97" fmla="*/ 3 h 3"/>
                <a:gd name="T98" fmla="*/ 4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8" name="Freeform 2412"/>
            <p:cNvSpPr>
              <a:spLocks/>
            </p:cNvSpPr>
            <p:nvPr/>
          </p:nvSpPr>
          <p:spPr bwMode="auto">
            <a:xfrm>
              <a:off x="1615213" y="-4409478"/>
              <a:ext cx="3874" cy="25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0 w 3"/>
                <a:gd name="T5" fmla="*/ 0 h 2"/>
                <a:gd name="T6" fmla="*/ 0 w 3"/>
                <a:gd name="T7" fmla="*/ 0 h 2"/>
                <a:gd name="T8" fmla="*/ 0 w 3"/>
                <a:gd name="T9" fmla="*/ 0 h 2"/>
                <a:gd name="T10" fmla="*/ 0 w 3"/>
                <a:gd name="T11" fmla="*/ 0 h 2"/>
                <a:gd name="T12" fmla="*/ 0 w 3"/>
                <a:gd name="T13" fmla="*/ 0 h 2"/>
                <a:gd name="T14" fmla="*/ 0 w 3"/>
                <a:gd name="T15" fmla="*/ 0 h 2"/>
                <a:gd name="T16" fmla="*/ 0 w 3"/>
                <a:gd name="T17" fmla="*/ 0 h 2"/>
                <a:gd name="T18" fmla="*/ 1 w 3"/>
                <a:gd name="T19" fmla="*/ 0 h 2"/>
                <a:gd name="T20" fmla="*/ 1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1 w 3"/>
                <a:gd name="T29" fmla="*/ 0 h 2"/>
                <a:gd name="T30" fmla="*/ 1 w 3"/>
                <a:gd name="T31" fmla="*/ 0 h 2"/>
                <a:gd name="T32" fmla="*/ 1 w 3"/>
                <a:gd name="T33" fmla="*/ 0 h 2"/>
                <a:gd name="T34" fmla="*/ 1 w 3"/>
                <a:gd name="T35" fmla="*/ 0 h 2"/>
                <a:gd name="T36" fmla="*/ 1 w 3"/>
                <a:gd name="T37" fmla="*/ 0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2 h 2"/>
                <a:gd name="T68" fmla="*/ 2 w 3"/>
                <a:gd name="T69" fmla="*/ 2 h 2"/>
                <a:gd name="T70" fmla="*/ 2 w 3"/>
                <a:gd name="T71" fmla="*/ 2 h 2"/>
                <a:gd name="T72" fmla="*/ 2 w 3"/>
                <a:gd name="T73" fmla="*/ 2 h 2"/>
                <a:gd name="T74" fmla="*/ 2 w 3"/>
                <a:gd name="T75" fmla="*/ 2 h 2"/>
                <a:gd name="T76" fmla="*/ 2 w 3"/>
                <a:gd name="T77" fmla="*/ 2 h 2"/>
                <a:gd name="T78" fmla="*/ 2 w 3"/>
                <a:gd name="T79" fmla="*/ 2 h 2"/>
                <a:gd name="T80" fmla="*/ 3 w 3"/>
                <a:gd name="T81" fmla="*/ 2 h 2"/>
                <a:gd name="T82" fmla="*/ 3 w 3"/>
                <a:gd name="T83" fmla="*/ 2 h 2"/>
                <a:gd name="T84" fmla="*/ 3 w 3"/>
                <a:gd name="T85" fmla="*/ 2 h 2"/>
                <a:gd name="T86" fmla="*/ 3 w 3"/>
                <a:gd name="T87" fmla="*/ 2 h 2"/>
                <a:gd name="T88" fmla="*/ 3 w 3"/>
                <a:gd name="T89" fmla="*/ 2 h 2"/>
                <a:gd name="T90" fmla="*/ 3 w 3"/>
                <a:gd name="T91" fmla="*/ 2 h 2"/>
                <a:gd name="T92" fmla="*/ 3 w 3"/>
                <a:gd name="T93" fmla="*/ 2 h 2"/>
                <a:gd name="T94" fmla="*/ 3 w 3"/>
                <a:gd name="T95" fmla="*/ 2 h 2"/>
                <a:gd name="T96" fmla="*/ 3 w 3"/>
                <a:gd name="T97" fmla="*/ 2 h 2"/>
                <a:gd name="T98" fmla="*/ 3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9" name="Freeform 2413"/>
            <p:cNvSpPr>
              <a:spLocks/>
            </p:cNvSpPr>
            <p:nvPr/>
          </p:nvSpPr>
          <p:spPr bwMode="auto">
            <a:xfrm>
              <a:off x="1619086" y="-4406895"/>
              <a:ext cx="5165" cy="3874"/>
            </a:xfrm>
            <a:custGeom>
              <a:avLst/>
              <a:gdLst>
                <a:gd name="T0" fmla="*/ 0 w 4"/>
                <a:gd name="T1" fmla="*/ 0 h 3"/>
                <a:gd name="T2" fmla="*/ 1 w 4"/>
                <a:gd name="T3" fmla="*/ 0 h 3"/>
                <a:gd name="T4" fmla="*/ 1 w 4"/>
                <a:gd name="T5" fmla="*/ 0 h 3"/>
                <a:gd name="T6" fmla="*/ 1 w 4"/>
                <a:gd name="T7" fmla="*/ 0 h 3"/>
                <a:gd name="T8" fmla="*/ 1 w 4"/>
                <a:gd name="T9" fmla="*/ 0 h 3"/>
                <a:gd name="T10" fmla="*/ 1 w 4"/>
                <a:gd name="T11" fmla="*/ 0 h 3"/>
                <a:gd name="T12" fmla="*/ 1 w 4"/>
                <a:gd name="T13" fmla="*/ 1 h 3"/>
                <a:gd name="T14" fmla="*/ 1 w 4"/>
                <a:gd name="T15" fmla="*/ 1 h 3"/>
                <a:gd name="T16" fmla="*/ 1 w 4"/>
                <a:gd name="T17" fmla="*/ 1 h 3"/>
                <a:gd name="T18" fmla="*/ 1 w 4"/>
                <a:gd name="T19" fmla="*/ 1 h 3"/>
                <a:gd name="T20" fmla="*/ 1 w 4"/>
                <a:gd name="T21" fmla="*/ 1 h 3"/>
                <a:gd name="T22" fmla="*/ 1 w 4"/>
                <a:gd name="T23" fmla="*/ 1 h 3"/>
                <a:gd name="T24" fmla="*/ 1 w 4"/>
                <a:gd name="T25" fmla="*/ 1 h 3"/>
                <a:gd name="T26" fmla="*/ 1 w 4"/>
                <a:gd name="T27" fmla="*/ 1 h 3"/>
                <a:gd name="T28" fmla="*/ 1 w 4"/>
                <a:gd name="T29" fmla="*/ 1 h 3"/>
                <a:gd name="T30" fmla="*/ 1 w 4"/>
                <a:gd name="T31" fmla="*/ 1 h 3"/>
                <a:gd name="T32" fmla="*/ 2 w 4"/>
                <a:gd name="T33" fmla="*/ 1 h 3"/>
                <a:gd name="T34" fmla="*/ 2 w 4"/>
                <a:gd name="T35" fmla="*/ 1 h 3"/>
                <a:gd name="T36" fmla="*/ 2 w 4"/>
                <a:gd name="T37" fmla="*/ 1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2 h 3"/>
                <a:gd name="T56" fmla="*/ 2 w 4"/>
                <a:gd name="T57" fmla="*/ 2 h 3"/>
                <a:gd name="T58" fmla="*/ 2 w 4"/>
                <a:gd name="T59" fmla="*/ 2 h 3"/>
                <a:gd name="T60" fmla="*/ 2 w 4"/>
                <a:gd name="T61" fmla="*/ 2 h 3"/>
                <a:gd name="T62" fmla="*/ 3 w 4"/>
                <a:gd name="T63" fmla="*/ 2 h 3"/>
                <a:gd name="T64" fmla="*/ 3 w 4"/>
                <a:gd name="T65" fmla="*/ 2 h 3"/>
                <a:gd name="T66" fmla="*/ 3 w 4"/>
                <a:gd name="T67" fmla="*/ 2 h 3"/>
                <a:gd name="T68" fmla="*/ 3 w 4"/>
                <a:gd name="T69" fmla="*/ 2 h 3"/>
                <a:gd name="T70" fmla="*/ 3 w 4"/>
                <a:gd name="T71" fmla="*/ 2 h 3"/>
                <a:gd name="T72" fmla="*/ 3 w 4"/>
                <a:gd name="T73" fmla="*/ 2 h 3"/>
                <a:gd name="T74" fmla="*/ 3 w 4"/>
                <a:gd name="T75" fmla="*/ 2 h 3"/>
                <a:gd name="T76" fmla="*/ 3 w 4"/>
                <a:gd name="T77" fmla="*/ 2 h 3"/>
                <a:gd name="T78" fmla="*/ 3 w 4"/>
                <a:gd name="T79" fmla="*/ 2 h 3"/>
                <a:gd name="T80" fmla="*/ 3 w 4"/>
                <a:gd name="T81" fmla="*/ 2 h 3"/>
                <a:gd name="T82" fmla="*/ 4 w 4"/>
                <a:gd name="T83" fmla="*/ 3 h 3"/>
                <a:gd name="T84" fmla="*/ 4 w 4"/>
                <a:gd name="T85" fmla="*/ 3 h 3"/>
                <a:gd name="T86" fmla="*/ 4 w 4"/>
                <a:gd name="T87" fmla="*/ 3 h 3"/>
                <a:gd name="T88" fmla="*/ 4 w 4"/>
                <a:gd name="T89" fmla="*/ 3 h 3"/>
                <a:gd name="T90" fmla="*/ 4 w 4"/>
                <a:gd name="T91" fmla="*/ 3 h 3"/>
                <a:gd name="T92" fmla="*/ 4 w 4"/>
                <a:gd name="T93" fmla="*/ 3 h 3"/>
                <a:gd name="T94" fmla="*/ 4 w 4"/>
                <a:gd name="T95" fmla="*/ 3 h 3"/>
                <a:gd name="T96" fmla="*/ 4 w 4"/>
                <a:gd name="T97" fmla="*/ 3 h 3"/>
                <a:gd name="T98" fmla="*/ 4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0" name="Freeform 2414"/>
            <p:cNvSpPr>
              <a:spLocks/>
            </p:cNvSpPr>
            <p:nvPr/>
          </p:nvSpPr>
          <p:spPr bwMode="auto">
            <a:xfrm>
              <a:off x="1624251" y="-4403021"/>
              <a:ext cx="5165" cy="3874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0 w 4"/>
                <a:gd name="T5" fmla="*/ 0 h 3"/>
                <a:gd name="T6" fmla="*/ 0 w 4"/>
                <a:gd name="T7" fmla="*/ 0 h 3"/>
                <a:gd name="T8" fmla="*/ 0 w 4"/>
                <a:gd name="T9" fmla="*/ 0 h 3"/>
                <a:gd name="T10" fmla="*/ 0 w 4"/>
                <a:gd name="T11" fmla="*/ 0 h 3"/>
                <a:gd name="T12" fmla="*/ 0 w 4"/>
                <a:gd name="T13" fmla="*/ 0 h 3"/>
                <a:gd name="T14" fmla="*/ 1 w 4"/>
                <a:gd name="T15" fmla="*/ 0 h 3"/>
                <a:gd name="T16" fmla="*/ 1 w 4"/>
                <a:gd name="T17" fmla="*/ 0 h 3"/>
                <a:gd name="T18" fmla="*/ 1 w 4"/>
                <a:gd name="T19" fmla="*/ 0 h 3"/>
                <a:gd name="T20" fmla="*/ 1 w 4"/>
                <a:gd name="T21" fmla="*/ 0 h 3"/>
                <a:gd name="T22" fmla="*/ 1 w 4"/>
                <a:gd name="T23" fmla="*/ 0 h 3"/>
                <a:gd name="T24" fmla="*/ 1 w 4"/>
                <a:gd name="T25" fmla="*/ 0 h 3"/>
                <a:gd name="T26" fmla="*/ 1 w 4"/>
                <a:gd name="T27" fmla="*/ 1 h 3"/>
                <a:gd name="T28" fmla="*/ 1 w 4"/>
                <a:gd name="T29" fmla="*/ 1 h 3"/>
                <a:gd name="T30" fmla="*/ 1 w 4"/>
                <a:gd name="T31" fmla="*/ 1 h 3"/>
                <a:gd name="T32" fmla="*/ 1 w 4"/>
                <a:gd name="T33" fmla="*/ 1 h 3"/>
                <a:gd name="T34" fmla="*/ 1 w 4"/>
                <a:gd name="T35" fmla="*/ 1 h 3"/>
                <a:gd name="T36" fmla="*/ 1 w 4"/>
                <a:gd name="T37" fmla="*/ 1 h 3"/>
                <a:gd name="T38" fmla="*/ 1 w 4"/>
                <a:gd name="T39" fmla="*/ 1 h 3"/>
                <a:gd name="T40" fmla="*/ 1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3 w 4"/>
                <a:gd name="T63" fmla="*/ 1 h 3"/>
                <a:gd name="T64" fmla="*/ 3 w 4"/>
                <a:gd name="T65" fmla="*/ 1 h 3"/>
                <a:gd name="T66" fmla="*/ 3 w 4"/>
                <a:gd name="T67" fmla="*/ 1 h 3"/>
                <a:gd name="T68" fmla="*/ 3 w 4"/>
                <a:gd name="T69" fmla="*/ 1 h 3"/>
                <a:gd name="T70" fmla="*/ 3 w 4"/>
                <a:gd name="T71" fmla="*/ 2 h 3"/>
                <a:gd name="T72" fmla="*/ 3 w 4"/>
                <a:gd name="T73" fmla="*/ 2 h 3"/>
                <a:gd name="T74" fmla="*/ 3 w 4"/>
                <a:gd name="T75" fmla="*/ 2 h 3"/>
                <a:gd name="T76" fmla="*/ 3 w 4"/>
                <a:gd name="T77" fmla="*/ 2 h 3"/>
                <a:gd name="T78" fmla="*/ 3 w 4"/>
                <a:gd name="T79" fmla="*/ 2 h 3"/>
                <a:gd name="T80" fmla="*/ 3 w 4"/>
                <a:gd name="T81" fmla="*/ 2 h 3"/>
                <a:gd name="T82" fmla="*/ 3 w 4"/>
                <a:gd name="T83" fmla="*/ 2 h 3"/>
                <a:gd name="T84" fmla="*/ 3 w 4"/>
                <a:gd name="T85" fmla="*/ 2 h 3"/>
                <a:gd name="T86" fmla="*/ 3 w 4"/>
                <a:gd name="T87" fmla="*/ 2 h 3"/>
                <a:gd name="T88" fmla="*/ 3 w 4"/>
                <a:gd name="T89" fmla="*/ 2 h 3"/>
                <a:gd name="T90" fmla="*/ 4 w 4"/>
                <a:gd name="T91" fmla="*/ 2 h 3"/>
                <a:gd name="T92" fmla="*/ 4 w 4"/>
                <a:gd name="T93" fmla="*/ 2 h 3"/>
                <a:gd name="T94" fmla="*/ 4 w 4"/>
                <a:gd name="T95" fmla="*/ 2 h 3"/>
                <a:gd name="T96" fmla="*/ 4 w 4"/>
                <a:gd name="T97" fmla="*/ 2 h 3"/>
                <a:gd name="T98" fmla="*/ 4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1" name="Freeform 2415"/>
            <p:cNvSpPr>
              <a:spLocks/>
            </p:cNvSpPr>
            <p:nvPr/>
          </p:nvSpPr>
          <p:spPr bwMode="auto">
            <a:xfrm>
              <a:off x="1629416" y="-4399147"/>
              <a:ext cx="5165" cy="2583"/>
            </a:xfrm>
            <a:custGeom>
              <a:avLst/>
              <a:gdLst>
                <a:gd name="T0" fmla="*/ 0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0 w 4"/>
                <a:gd name="T7" fmla="*/ 0 h 2"/>
                <a:gd name="T8" fmla="*/ 0 w 4"/>
                <a:gd name="T9" fmla="*/ 0 h 2"/>
                <a:gd name="T10" fmla="*/ 0 w 4"/>
                <a:gd name="T11" fmla="*/ 0 h 2"/>
                <a:gd name="T12" fmla="*/ 0 w 4"/>
                <a:gd name="T13" fmla="*/ 0 h 2"/>
                <a:gd name="T14" fmla="*/ 0 w 4"/>
                <a:gd name="T15" fmla="*/ 0 h 2"/>
                <a:gd name="T16" fmla="*/ 0 w 4"/>
                <a:gd name="T17" fmla="*/ 0 h 2"/>
                <a:gd name="T18" fmla="*/ 0 w 4"/>
                <a:gd name="T19" fmla="*/ 0 h 2"/>
                <a:gd name="T20" fmla="*/ 1 w 4"/>
                <a:gd name="T21" fmla="*/ 0 h 2"/>
                <a:gd name="T22" fmla="*/ 1 w 4"/>
                <a:gd name="T23" fmla="*/ 0 h 2"/>
                <a:gd name="T24" fmla="*/ 1 w 4"/>
                <a:gd name="T25" fmla="*/ 0 h 2"/>
                <a:gd name="T26" fmla="*/ 1 w 4"/>
                <a:gd name="T27" fmla="*/ 0 h 2"/>
                <a:gd name="T28" fmla="*/ 1 w 4"/>
                <a:gd name="T29" fmla="*/ 0 h 2"/>
                <a:gd name="T30" fmla="*/ 1 w 4"/>
                <a:gd name="T31" fmla="*/ 0 h 2"/>
                <a:gd name="T32" fmla="*/ 1 w 4"/>
                <a:gd name="T33" fmla="*/ 0 h 2"/>
                <a:gd name="T34" fmla="*/ 1 w 4"/>
                <a:gd name="T35" fmla="*/ 0 h 2"/>
                <a:gd name="T36" fmla="*/ 1 w 4"/>
                <a:gd name="T37" fmla="*/ 0 h 2"/>
                <a:gd name="T38" fmla="*/ 2 w 4"/>
                <a:gd name="T39" fmla="*/ 0 h 2"/>
                <a:gd name="T40" fmla="*/ 2 w 4"/>
                <a:gd name="T41" fmla="*/ 0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1 h 2"/>
                <a:gd name="T84" fmla="*/ 3 w 4"/>
                <a:gd name="T85" fmla="*/ 2 h 2"/>
                <a:gd name="T86" fmla="*/ 3 w 4"/>
                <a:gd name="T87" fmla="*/ 2 h 2"/>
                <a:gd name="T88" fmla="*/ 3 w 4"/>
                <a:gd name="T89" fmla="*/ 2 h 2"/>
                <a:gd name="T90" fmla="*/ 3 w 4"/>
                <a:gd name="T91" fmla="*/ 2 h 2"/>
                <a:gd name="T92" fmla="*/ 3 w 4"/>
                <a:gd name="T93" fmla="*/ 2 h 2"/>
                <a:gd name="T94" fmla="*/ 4 w 4"/>
                <a:gd name="T95" fmla="*/ 2 h 2"/>
                <a:gd name="T96" fmla="*/ 4 w 4"/>
                <a:gd name="T97" fmla="*/ 2 h 2"/>
                <a:gd name="T98" fmla="*/ 4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2" name="Freeform 2416"/>
            <p:cNvSpPr>
              <a:spLocks/>
            </p:cNvSpPr>
            <p:nvPr/>
          </p:nvSpPr>
          <p:spPr bwMode="auto">
            <a:xfrm>
              <a:off x="1634581" y="-4396565"/>
              <a:ext cx="5165" cy="2583"/>
            </a:xfrm>
            <a:custGeom>
              <a:avLst/>
              <a:gdLst>
                <a:gd name="T0" fmla="*/ 0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0 w 4"/>
                <a:gd name="T7" fmla="*/ 0 h 2"/>
                <a:gd name="T8" fmla="*/ 0 w 4"/>
                <a:gd name="T9" fmla="*/ 0 h 2"/>
                <a:gd name="T10" fmla="*/ 0 w 4"/>
                <a:gd name="T11" fmla="*/ 0 h 2"/>
                <a:gd name="T12" fmla="*/ 0 w 4"/>
                <a:gd name="T13" fmla="*/ 0 h 2"/>
                <a:gd name="T14" fmla="*/ 1 w 4"/>
                <a:gd name="T15" fmla="*/ 0 h 2"/>
                <a:gd name="T16" fmla="*/ 1 w 4"/>
                <a:gd name="T17" fmla="*/ 1 h 2"/>
                <a:gd name="T18" fmla="*/ 1 w 4"/>
                <a:gd name="T19" fmla="*/ 1 h 2"/>
                <a:gd name="T20" fmla="*/ 1 w 4"/>
                <a:gd name="T21" fmla="*/ 1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2 h 2"/>
                <a:gd name="T60" fmla="*/ 2 w 4"/>
                <a:gd name="T61" fmla="*/ 2 h 2"/>
                <a:gd name="T62" fmla="*/ 2 w 4"/>
                <a:gd name="T63" fmla="*/ 2 h 2"/>
                <a:gd name="T64" fmla="*/ 2 w 4"/>
                <a:gd name="T65" fmla="*/ 2 h 2"/>
                <a:gd name="T66" fmla="*/ 2 w 4"/>
                <a:gd name="T67" fmla="*/ 2 h 2"/>
                <a:gd name="T68" fmla="*/ 3 w 4"/>
                <a:gd name="T69" fmla="*/ 2 h 2"/>
                <a:gd name="T70" fmla="*/ 3 w 4"/>
                <a:gd name="T71" fmla="*/ 2 h 2"/>
                <a:gd name="T72" fmla="*/ 3 w 4"/>
                <a:gd name="T73" fmla="*/ 2 h 2"/>
                <a:gd name="T74" fmla="*/ 3 w 4"/>
                <a:gd name="T75" fmla="*/ 2 h 2"/>
                <a:gd name="T76" fmla="*/ 3 w 4"/>
                <a:gd name="T77" fmla="*/ 2 h 2"/>
                <a:gd name="T78" fmla="*/ 3 w 4"/>
                <a:gd name="T79" fmla="*/ 2 h 2"/>
                <a:gd name="T80" fmla="*/ 3 w 4"/>
                <a:gd name="T81" fmla="*/ 2 h 2"/>
                <a:gd name="T82" fmla="*/ 3 w 4"/>
                <a:gd name="T83" fmla="*/ 2 h 2"/>
                <a:gd name="T84" fmla="*/ 4 w 4"/>
                <a:gd name="T85" fmla="*/ 2 h 2"/>
                <a:gd name="T86" fmla="*/ 4 w 4"/>
                <a:gd name="T87" fmla="*/ 2 h 2"/>
                <a:gd name="T88" fmla="*/ 4 w 4"/>
                <a:gd name="T89" fmla="*/ 2 h 2"/>
                <a:gd name="T90" fmla="*/ 4 w 4"/>
                <a:gd name="T91" fmla="*/ 2 h 2"/>
                <a:gd name="T92" fmla="*/ 4 w 4"/>
                <a:gd name="T93" fmla="*/ 2 h 2"/>
                <a:gd name="T94" fmla="*/ 4 w 4"/>
                <a:gd name="T95" fmla="*/ 2 h 2"/>
                <a:gd name="T96" fmla="*/ 4 w 4"/>
                <a:gd name="T97" fmla="*/ 2 h 2"/>
                <a:gd name="T98" fmla="*/ 4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3" name="Freeform 2418"/>
            <p:cNvSpPr>
              <a:spLocks/>
            </p:cNvSpPr>
            <p:nvPr/>
          </p:nvSpPr>
          <p:spPr bwMode="auto">
            <a:xfrm>
              <a:off x="1639746" y="-4393982"/>
              <a:ext cx="5165" cy="3874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1 h 3"/>
                <a:gd name="T4" fmla="*/ 0 w 4"/>
                <a:gd name="T5" fmla="*/ 1 h 3"/>
                <a:gd name="T6" fmla="*/ 0 w 4"/>
                <a:gd name="T7" fmla="*/ 1 h 3"/>
                <a:gd name="T8" fmla="*/ 0 w 4"/>
                <a:gd name="T9" fmla="*/ 1 h 3"/>
                <a:gd name="T10" fmla="*/ 0 w 4"/>
                <a:gd name="T11" fmla="*/ 1 h 3"/>
                <a:gd name="T12" fmla="*/ 1 w 4"/>
                <a:gd name="T13" fmla="*/ 1 h 3"/>
                <a:gd name="T14" fmla="*/ 1 w 4"/>
                <a:gd name="T15" fmla="*/ 1 h 3"/>
                <a:gd name="T16" fmla="*/ 1 w 4"/>
                <a:gd name="T17" fmla="*/ 1 h 3"/>
                <a:gd name="T18" fmla="*/ 1 w 4"/>
                <a:gd name="T19" fmla="*/ 1 h 3"/>
                <a:gd name="T20" fmla="*/ 1 w 4"/>
                <a:gd name="T21" fmla="*/ 1 h 3"/>
                <a:gd name="T22" fmla="*/ 1 w 4"/>
                <a:gd name="T23" fmla="*/ 1 h 3"/>
                <a:gd name="T24" fmla="*/ 1 w 4"/>
                <a:gd name="T25" fmla="*/ 1 h 3"/>
                <a:gd name="T26" fmla="*/ 1 w 4"/>
                <a:gd name="T27" fmla="*/ 1 h 3"/>
                <a:gd name="T28" fmla="*/ 1 w 4"/>
                <a:gd name="T29" fmla="*/ 1 h 3"/>
                <a:gd name="T30" fmla="*/ 1 w 4"/>
                <a:gd name="T31" fmla="*/ 2 h 3"/>
                <a:gd name="T32" fmla="*/ 1 w 4"/>
                <a:gd name="T33" fmla="*/ 2 h 3"/>
                <a:gd name="T34" fmla="*/ 1 w 4"/>
                <a:gd name="T35" fmla="*/ 2 h 3"/>
                <a:gd name="T36" fmla="*/ 1 w 4"/>
                <a:gd name="T37" fmla="*/ 2 h 3"/>
                <a:gd name="T38" fmla="*/ 2 w 4"/>
                <a:gd name="T39" fmla="*/ 2 h 3"/>
                <a:gd name="T40" fmla="*/ 2 w 4"/>
                <a:gd name="T41" fmla="*/ 2 h 3"/>
                <a:gd name="T42" fmla="*/ 2 w 4"/>
                <a:gd name="T43" fmla="*/ 2 h 3"/>
                <a:gd name="T44" fmla="*/ 2 w 4"/>
                <a:gd name="T45" fmla="*/ 2 h 3"/>
                <a:gd name="T46" fmla="*/ 2 w 4"/>
                <a:gd name="T47" fmla="*/ 2 h 3"/>
                <a:gd name="T48" fmla="*/ 2 w 4"/>
                <a:gd name="T49" fmla="*/ 2 h 3"/>
                <a:gd name="T50" fmla="*/ 2 w 4"/>
                <a:gd name="T51" fmla="*/ 2 h 3"/>
                <a:gd name="T52" fmla="*/ 2 w 4"/>
                <a:gd name="T53" fmla="*/ 2 h 3"/>
                <a:gd name="T54" fmla="*/ 2 w 4"/>
                <a:gd name="T55" fmla="*/ 2 h 3"/>
                <a:gd name="T56" fmla="*/ 3 w 4"/>
                <a:gd name="T57" fmla="*/ 2 h 3"/>
                <a:gd name="T58" fmla="*/ 3 w 4"/>
                <a:gd name="T59" fmla="*/ 2 h 3"/>
                <a:gd name="T60" fmla="*/ 3 w 4"/>
                <a:gd name="T61" fmla="*/ 2 h 3"/>
                <a:gd name="T62" fmla="*/ 3 w 4"/>
                <a:gd name="T63" fmla="*/ 2 h 3"/>
                <a:gd name="T64" fmla="*/ 3 w 4"/>
                <a:gd name="T65" fmla="*/ 2 h 3"/>
                <a:gd name="T66" fmla="*/ 3 w 4"/>
                <a:gd name="T67" fmla="*/ 2 h 3"/>
                <a:gd name="T68" fmla="*/ 3 w 4"/>
                <a:gd name="T69" fmla="*/ 2 h 3"/>
                <a:gd name="T70" fmla="*/ 3 w 4"/>
                <a:gd name="T71" fmla="*/ 2 h 3"/>
                <a:gd name="T72" fmla="*/ 3 w 4"/>
                <a:gd name="T73" fmla="*/ 2 h 3"/>
                <a:gd name="T74" fmla="*/ 3 w 4"/>
                <a:gd name="T75" fmla="*/ 3 h 3"/>
                <a:gd name="T76" fmla="*/ 3 w 4"/>
                <a:gd name="T77" fmla="*/ 3 h 3"/>
                <a:gd name="T78" fmla="*/ 3 w 4"/>
                <a:gd name="T79" fmla="*/ 3 h 3"/>
                <a:gd name="T80" fmla="*/ 3 w 4"/>
                <a:gd name="T81" fmla="*/ 3 h 3"/>
                <a:gd name="T82" fmla="*/ 4 w 4"/>
                <a:gd name="T83" fmla="*/ 3 h 3"/>
                <a:gd name="T84" fmla="*/ 4 w 4"/>
                <a:gd name="T85" fmla="*/ 3 h 3"/>
                <a:gd name="T86" fmla="*/ 4 w 4"/>
                <a:gd name="T87" fmla="*/ 3 h 3"/>
                <a:gd name="T88" fmla="*/ 4 w 4"/>
                <a:gd name="T89" fmla="*/ 3 h 3"/>
                <a:gd name="T90" fmla="*/ 4 w 4"/>
                <a:gd name="T91" fmla="*/ 3 h 3"/>
                <a:gd name="T92" fmla="*/ 4 w 4"/>
                <a:gd name="T93" fmla="*/ 3 h 3"/>
                <a:gd name="T94" fmla="*/ 4 w 4"/>
                <a:gd name="T95" fmla="*/ 3 h 3"/>
                <a:gd name="T96" fmla="*/ 4 w 4"/>
                <a:gd name="T97" fmla="*/ 3 h 3"/>
                <a:gd name="T98" fmla="*/ 4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4" name="Freeform 2419"/>
            <p:cNvSpPr>
              <a:spLocks/>
            </p:cNvSpPr>
            <p:nvPr/>
          </p:nvSpPr>
          <p:spPr bwMode="auto">
            <a:xfrm>
              <a:off x="1644911" y="-4390107"/>
              <a:ext cx="6457" cy="3874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0 h 3"/>
                <a:gd name="T4" fmla="*/ 0 w 5"/>
                <a:gd name="T5" fmla="*/ 0 h 3"/>
                <a:gd name="T6" fmla="*/ 0 w 5"/>
                <a:gd name="T7" fmla="*/ 0 h 3"/>
                <a:gd name="T8" fmla="*/ 0 w 5"/>
                <a:gd name="T9" fmla="*/ 0 h 3"/>
                <a:gd name="T10" fmla="*/ 1 w 5"/>
                <a:gd name="T11" fmla="*/ 0 h 3"/>
                <a:gd name="T12" fmla="*/ 1 w 5"/>
                <a:gd name="T13" fmla="*/ 0 h 3"/>
                <a:gd name="T14" fmla="*/ 1 w 5"/>
                <a:gd name="T15" fmla="*/ 0 h 3"/>
                <a:gd name="T16" fmla="*/ 1 w 5"/>
                <a:gd name="T17" fmla="*/ 0 h 3"/>
                <a:gd name="T18" fmla="*/ 1 w 5"/>
                <a:gd name="T19" fmla="*/ 1 h 3"/>
                <a:gd name="T20" fmla="*/ 1 w 5"/>
                <a:gd name="T21" fmla="*/ 1 h 3"/>
                <a:gd name="T22" fmla="*/ 1 w 5"/>
                <a:gd name="T23" fmla="*/ 1 h 3"/>
                <a:gd name="T24" fmla="*/ 1 w 5"/>
                <a:gd name="T25" fmla="*/ 1 h 3"/>
                <a:gd name="T26" fmla="*/ 2 w 5"/>
                <a:gd name="T27" fmla="*/ 1 h 3"/>
                <a:gd name="T28" fmla="*/ 2 w 5"/>
                <a:gd name="T29" fmla="*/ 1 h 3"/>
                <a:gd name="T30" fmla="*/ 2 w 5"/>
                <a:gd name="T31" fmla="*/ 1 h 3"/>
                <a:gd name="T32" fmla="*/ 2 w 5"/>
                <a:gd name="T33" fmla="*/ 1 h 3"/>
                <a:gd name="T34" fmla="*/ 2 w 5"/>
                <a:gd name="T35" fmla="*/ 1 h 3"/>
                <a:gd name="T36" fmla="*/ 2 w 5"/>
                <a:gd name="T37" fmla="*/ 1 h 3"/>
                <a:gd name="T38" fmla="*/ 2 w 5"/>
                <a:gd name="T39" fmla="*/ 1 h 3"/>
                <a:gd name="T40" fmla="*/ 2 w 5"/>
                <a:gd name="T41" fmla="*/ 1 h 3"/>
                <a:gd name="T42" fmla="*/ 2 w 5"/>
                <a:gd name="T43" fmla="*/ 1 h 3"/>
                <a:gd name="T44" fmla="*/ 2 w 5"/>
                <a:gd name="T45" fmla="*/ 1 h 3"/>
                <a:gd name="T46" fmla="*/ 2 w 5"/>
                <a:gd name="T47" fmla="*/ 2 h 3"/>
                <a:gd name="T48" fmla="*/ 2 w 5"/>
                <a:gd name="T49" fmla="*/ 2 h 3"/>
                <a:gd name="T50" fmla="*/ 2 w 5"/>
                <a:gd name="T51" fmla="*/ 2 h 3"/>
                <a:gd name="T52" fmla="*/ 3 w 5"/>
                <a:gd name="T53" fmla="*/ 2 h 3"/>
                <a:gd name="T54" fmla="*/ 3 w 5"/>
                <a:gd name="T55" fmla="*/ 2 h 3"/>
                <a:gd name="T56" fmla="*/ 3 w 5"/>
                <a:gd name="T57" fmla="*/ 2 h 3"/>
                <a:gd name="T58" fmla="*/ 3 w 5"/>
                <a:gd name="T59" fmla="*/ 2 h 3"/>
                <a:gd name="T60" fmla="*/ 3 w 5"/>
                <a:gd name="T61" fmla="*/ 2 h 3"/>
                <a:gd name="T62" fmla="*/ 3 w 5"/>
                <a:gd name="T63" fmla="*/ 2 h 3"/>
                <a:gd name="T64" fmla="*/ 3 w 5"/>
                <a:gd name="T65" fmla="*/ 2 h 3"/>
                <a:gd name="T66" fmla="*/ 3 w 5"/>
                <a:gd name="T67" fmla="*/ 2 h 3"/>
                <a:gd name="T68" fmla="*/ 3 w 5"/>
                <a:gd name="T69" fmla="*/ 2 h 3"/>
                <a:gd name="T70" fmla="*/ 3 w 5"/>
                <a:gd name="T71" fmla="*/ 2 h 3"/>
                <a:gd name="T72" fmla="*/ 3 w 5"/>
                <a:gd name="T73" fmla="*/ 2 h 3"/>
                <a:gd name="T74" fmla="*/ 3 w 5"/>
                <a:gd name="T75" fmla="*/ 2 h 3"/>
                <a:gd name="T76" fmla="*/ 3 w 5"/>
                <a:gd name="T77" fmla="*/ 2 h 3"/>
                <a:gd name="T78" fmla="*/ 4 w 5"/>
                <a:gd name="T79" fmla="*/ 2 h 3"/>
                <a:gd name="T80" fmla="*/ 4 w 5"/>
                <a:gd name="T81" fmla="*/ 2 h 3"/>
                <a:gd name="T82" fmla="*/ 4 w 5"/>
                <a:gd name="T83" fmla="*/ 2 h 3"/>
                <a:gd name="T84" fmla="*/ 4 w 5"/>
                <a:gd name="T85" fmla="*/ 2 h 3"/>
                <a:gd name="T86" fmla="*/ 4 w 5"/>
                <a:gd name="T87" fmla="*/ 2 h 3"/>
                <a:gd name="T88" fmla="*/ 4 w 5"/>
                <a:gd name="T89" fmla="*/ 2 h 3"/>
                <a:gd name="T90" fmla="*/ 4 w 5"/>
                <a:gd name="T91" fmla="*/ 3 h 3"/>
                <a:gd name="T92" fmla="*/ 4 w 5"/>
                <a:gd name="T93" fmla="*/ 3 h 3"/>
                <a:gd name="T94" fmla="*/ 5 w 5"/>
                <a:gd name="T95" fmla="*/ 3 h 3"/>
                <a:gd name="T96" fmla="*/ 5 w 5"/>
                <a:gd name="T97" fmla="*/ 3 h 3"/>
                <a:gd name="T98" fmla="*/ 5 w 5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5" name="Freeform 2420"/>
            <p:cNvSpPr>
              <a:spLocks/>
            </p:cNvSpPr>
            <p:nvPr/>
          </p:nvSpPr>
          <p:spPr bwMode="auto">
            <a:xfrm>
              <a:off x="1651367" y="-4386234"/>
              <a:ext cx="5165" cy="2583"/>
            </a:xfrm>
            <a:custGeom>
              <a:avLst/>
              <a:gdLst>
                <a:gd name="T0" fmla="*/ 0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0 w 4"/>
                <a:gd name="T7" fmla="*/ 0 h 2"/>
                <a:gd name="T8" fmla="*/ 0 w 4"/>
                <a:gd name="T9" fmla="*/ 0 h 2"/>
                <a:gd name="T10" fmla="*/ 0 w 4"/>
                <a:gd name="T11" fmla="*/ 0 h 2"/>
                <a:gd name="T12" fmla="*/ 0 w 4"/>
                <a:gd name="T13" fmla="*/ 0 h 2"/>
                <a:gd name="T14" fmla="*/ 0 w 4"/>
                <a:gd name="T15" fmla="*/ 0 h 2"/>
                <a:gd name="T16" fmla="*/ 0 w 4"/>
                <a:gd name="T17" fmla="*/ 0 h 2"/>
                <a:gd name="T18" fmla="*/ 0 w 4"/>
                <a:gd name="T19" fmla="*/ 0 h 2"/>
                <a:gd name="T20" fmla="*/ 0 w 4"/>
                <a:gd name="T21" fmla="*/ 0 h 2"/>
                <a:gd name="T22" fmla="*/ 1 w 4"/>
                <a:gd name="T23" fmla="*/ 0 h 2"/>
                <a:gd name="T24" fmla="*/ 1 w 4"/>
                <a:gd name="T25" fmla="*/ 0 h 2"/>
                <a:gd name="T26" fmla="*/ 1 w 4"/>
                <a:gd name="T27" fmla="*/ 0 h 2"/>
                <a:gd name="T28" fmla="*/ 1 w 4"/>
                <a:gd name="T29" fmla="*/ 0 h 2"/>
                <a:gd name="T30" fmla="*/ 1 w 4"/>
                <a:gd name="T31" fmla="*/ 0 h 2"/>
                <a:gd name="T32" fmla="*/ 1 w 4"/>
                <a:gd name="T33" fmla="*/ 0 h 2"/>
                <a:gd name="T34" fmla="*/ 1 w 4"/>
                <a:gd name="T35" fmla="*/ 0 h 2"/>
                <a:gd name="T36" fmla="*/ 1 w 4"/>
                <a:gd name="T37" fmla="*/ 0 h 2"/>
                <a:gd name="T38" fmla="*/ 1 w 4"/>
                <a:gd name="T39" fmla="*/ 1 h 2"/>
                <a:gd name="T40" fmla="*/ 1 w 4"/>
                <a:gd name="T41" fmla="*/ 1 h 2"/>
                <a:gd name="T42" fmla="*/ 1 w 4"/>
                <a:gd name="T43" fmla="*/ 1 h 2"/>
                <a:gd name="T44" fmla="*/ 1 w 4"/>
                <a:gd name="T45" fmla="*/ 1 h 2"/>
                <a:gd name="T46" fmla="*/ 1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3 w 4"/>
                <a:gd name="T67" fmla="*/ 1 h 2"/>
                <a:gd name="T68" fmla="*/ 3 w 4"/>
                <a:gd name="T69" fmla="*/ 2 h 2"/>
                <a:gd name="T70" fmla="*/ 3 w 4"/>
                <a:gd name="T71" fmla="*/ 2 h 2"/>
                <a:gd name="T72" fmla="*/ 3 w 4"/>
                <a:gd name="T73" fmla="*/ 2 h 2"/>
                <a:gd name="T74" fmla="*/ 3 w 4"/>
                <a:gd name="T75" fmla="*/ 2 h 2"/>
                <a:gd name="T76" fmla="*/ 3 w 4"/>
                <a:gd name="T77" fmla="*/ 2 h 2"/>
                <a:gd name="T78" fmla="*/ 3 w 4"/>
                <a:gd name="T79" fmla="*/ 2 h 2"/>
                <a:gd name="T80" fmla="*/ 3 w 4"/>
                <a:gd name="T81" fmla="*/ 2 h 2"/>
                <a:gd name="T82" fmla="*/ 3 w 4"/>
                <a:gd name="T83" fmla="*/ 2 h 2"/>
                <a:gd name="T84" fmla="*/ 3 w 4"/>
                <a:gd name="T85" fmla="*/ 2 h 2"/>
                <a:gd name="T86" fmla="*/ 3 w 4"/>
                <a:gd name="T87" fmla="*/ 2 h 2"/>
                <a:gd name="T88" fmla="*/ 3 w 4"/>
                <a:gd name="T89" fmla="*/ 2 h 2"/>
                <a:gd name="T90" fmla="*/ 4 w 4"/>
                <a:gd name="T91" fmla="*/ 2 h 2"/>
                <a:gd name="T92" fmla="*/ 4 w 4"/>
                <a:gd name="T93" fmla="*/ 2 h 2"/>
                <a:gd name="T94" fmla="*/ 4 w 4"/>
                <a:gd name="T95" fmla="*/ 2 h 2"/>
                <a:gd name="T96" fmla="*/ 4 w 4"/>
                <a:gd name="T97" fmla="*/ 2 h 2"/>
                <a:gd name="T98" fmla="*/ 4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6" name="Freeform 2421"/>
            <p:cNvSpPr>
              <a:spLocks/>
            </p:cNvSpPr>
            <p:nvPr/>
          </p:nvSpPr>
          <p:spPr bwMode="auto">
            <a:xfrm>
              <a:off x="1656532" y="-4383651"/>
              <a:ext cx="5165" cy="3874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0 w 4"/>
                <a:gd name="T5" fmla="*/ 0 h 3"/>
                <a:gd name="T6" fmla="*/ 0 w 4"/>
                <a:gd name="T7" fmla="*/ 0 h 3"/>
                <a:gd name="T8" fmla="*/ 0 w 4"/>
                <a:gd name="T9" fmla="*/ 0 h 3"/>
                <a:gd name="T10" fmla="*/ 0 w 4"/>
                <a:gd name="T11" fmla="*/ 0 h 3"/>
                <a:gd name="T12" fmla="*/ 0 w 4"/>
                <a:gd name="T13" fmla="*/ 0 h 3"/>
                <a:gd name="T14" fmla="*/ 0 w 4"/>
                <a:gd name="T15" fmla="*/ 0 h 3"/>
                <a:gd name="T16" fmla="*/ 0 w 4"/>
                <a:gd name="T17" fmla="*/ 1 h 3"/>
                <a:gd name="T18" fmla="*/ 1 w 4"/>
                <a:gd name="T19" fmla="*/ 1 h 3"/>
                <a:gd name="T20" fmla="*/ 1 w 4"/>
                <a:gd name="T21" fmla="*/ 1 h 3"/>
                <a:gd name="T22" fmla="*/ 1 w 4"/>
                <a:gd name="T23" fmla="*/ 1 h 3"/>
                <a:gd name="T24" fmla="*/ 1 w 4"/>
                <a:gd name="T25" fmla="*/ 1 h 3"/>
                <a:gd name="T26" fmla="*/ 1 w 4"/>
                <a:gd name="T27" fmla="*/ 1 h 3"/>
                <a:gd name="T28" fmla="*/ 1 w 4"/>
                <a:gd name="T29" fmla="*/ 1 h 3"/>
                <a:gd name="T30" fmla="*/ 1 w 4"/>
                <a:gd name="T31" fmla="*/ 1 h 3"/>
                <a:gd name="T32" fmla="*/ 1 w 4"/>
                <a:gd name="T33" fmla="*/ 1 h 3"/>
                <a:gd name="T34" fmla="*/ 1 w 4"/>
                <a:gd name="T35" fmla="*/ 1 h 3"/>
                <a:gd name="T36" fmla="*/ 2 w 4"/>
                <a:gd name="T37" fmla="*/ 1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2 w 4"/>
                <a:gd name="T55" fmla="*/ 1 h 3"/>
                <a:gd name="T56" fmla="*/ 2 w 4"/>
                <a:gd name="T57" fmla="*/ 1 h 3"/>
                <a:gd name="T58" fmla="*/ 2 w 4"/>
                <a:gd name="T59" fmla="*/ 1 h 3"/>
                <a:gd name="T60" fmla="*/ 2 w 4"/>
                <a:gd name="T61" fmla="*/ 1 h 3"/>
                <a:gd name="T62" fmla="*/ 3 w 4"/>
                <a:gd name="T63" fmla="*/ 2 h 3"/>
                <a:gd name="T64" fmla="*/ 3 w 4"/>
                <a:gd name="T65" fmla="*/ 2 h 3"/>
                <a:gd name="T66" fmla="*/ 3 w 4"/>
                <a:gd name="T67" fmla="*/ 2 h 3"/>
                <a:gd name="T68" fmla="*/ 3 w 4"/>
                <a:gd name="T69" fmla="*/ 2 h 3"/>
                <a:gd name="T70" fmla="*/ 3 w 4"/>
                <a:gd name="T71" fmla="*/ 2 h 3"/>
                <a:gd name="T72" fmla="*/ 3 w 4"/>
                <a:gd name="T73" fmla="*/ 2 h 3"/>
                <a:gd name="T74" fmla="*/ 3 w 4"/>
                <a:gd name="T75" fmla="*/ 2 h 3"/>
                <a:gd name="T76" fmla="*/ 3 w 4"/>
                <a:gd name="T77" fmla="*/ 2 h 3"/>
                <a:gd name="T78" fmla="*/ 3 w 4"/>
                <a:gd name="T79" fmla="*/ 2 h 3"/>
                <a:gd name="T80" fmla="*/ 3 w 4"/>
                <a:gd name="T81" fmla="*/ 2 h 3"/>
                <a:gd name="T82" fmla="*/ 3 w 4"/>
                <a:gd name="T83" fmla="*/ 2 h 3"/>
                <a:gd name="T84" fmla="*/ 3 w 4"/>
                <a:gd name="T85" fmla="*/ 2 h 3"/>
                <a:gd name="T86" fmla="*/ 4 w 4"/>
                <a:gd name="T87" fmla="*/ 2 h 3"/>
                <a:gd name="T88" fmla="*/ 4 w 4"/>
                <a:gd name="T89" fmla="*/ 2 h 3"/>
                <a:gd name="T90" fmla="*/ 4 w 4"/>
                <a:gd name="T91" fmla="*/ 2 h 3"/>
                <a:gd name="T92" fmla="*/ 4 w 4"/>
                <a:gd name="T93" fmla="*/ 3 h 3"/>
                <a:gd name="T94" fmla="*/ 4 w 4"/>
                <a:gd name="T95" fmla="*/ 3 h 3"/>
                <a:gd name="T96" fmla="*/ 4 w 4"/>
                <a:gd name="T97" fmla="*/ 3 h 3"/>
                <a:gd name="T98" fmla="*/ 4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7" name="Freeform 2422"/>
            <p:cNvSpPr>
              <a:spLocks/>
            </p:cNvSpPr>
            <p:nvPr/>
          </p:nvSpPr>
          <p:spPr bwMode="auto">
            <a:xfrm>
              <a:off x="1661697" y="-4379777"/>
              <a:ext cx="5165" cy="2583"/>
            </a:xfrm>
            <a:custGeom>
              <a:avLst/>
              <a:gdLst>
                <a:gd name="T0" fmla="*/ 0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1 w 4"/>
                <a:gd name="T7" fmla="*/ 0 h 2"/>
                <a:gd name="T8" fmla="*/ 1 w 4"/>
                <a:gd name="T9" fmla="*/ 0 h 2"/>
                <a:gd name="T10" fmla="*/ 1 w 4"/>
                <a:gd name="T11" fmla="*/ 0 h 2"/>
                <a:gd name="T12" fmla="*/ 1 w 4"/>
                <a:gd name="T13" fmla="*/ 0 h 2"/>
                <a:gd name="T14" fmla="*/ 1 w 4"/>
                <a:gd name="T15" fmla="*/ 0 h 2"/>
                <a:gd name="T16" fmla="*/ 1 w 4"/>
                <a:gd name="T17" fmla="*/ 0 h 2"/>
                <a:gd name="T18" fmla="*/ 1 w 4"/>
                <a:gd name="T19" fmla="*/ 0 h 2"/>
                <a:gd name="T20" fmla="*/ 1 w 4"/>
                <a:gd name="T21" fmla="*/ 0 h 2"/>
                <a:gd name="T22" fmla="*/ 1 w 4"/>
                <a:gd name="T23" fmla="*/ 0 h 2"/>
                <a:gd name="T24" fmla="*/ 1 w 4"/>
                <a:gd name="T25" fmla="*/ 0 h 2"/>
                <a:gd name="T26" fmla="*/ 1 w 4"/>
                <a:gd name="T27" fmla="*/ 0 h 2"/>
                <a:gd name="T28" fmla="*/ 1 w 4"/>
                <a:gd name="T29" fmla="*/ 0 h 2"/>
                <a:gd name="T30" fmla="*/ 1 w 4"/>
                <a:gd name="T31" fmla="*/ 0 h 2"/>
                <a:gd name="T32" fmla="*/ 2 w 4"/>
                <a:gd name="T33" fmla="*/ 0 h 2"/>
                <a:gd name="T34" fmla="*/ 2 w 4"/>
                <a:gd name="T35" fmla="*/ 0 h 2"/>
                <a:gd name="T36" fmla="*/ 2 w 4"/>
                <a:gd name="T37" fmla="*/ 0 h 2"/>
                <a:gd name="T38" fmla="*/ 2 w 4"/>
                <a:gd name="T39" fmla="*/ 0 h 2"/>
                <a:gd name="T40" fmla="*/ 2 w 4"/>
                <a:gd name="T41" fmla="*/ 0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3 w 4"/>
                <a:gd name="T57" fmla="*/ 1 h 2"/>
                <a:gd name="T58" fmla="*/ 3 w 4"/>
                <a:gd name="T59" fmla="*/ 1 h 2"/>
                <a:gd name="T60" fmla="*/ 3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4 w 4"/>
                <a:gd name="T75" fmla="*/ 1 h 2"/>
                <a:gd name="T76" fmla="*/ 4 w 4"/>
                <a:gd name="T77" fmla="*/ 1 h 2"/>
                <a:gd name="T78" fmla="*/ 4 w 4"/>
                <a:gd name="T79" fmla="*/ 1 h 2"/>
                <a:gd name="T80" fmla="*/ 4 w 4"/>
                <a:gd name="T81" fmla="*/ 1 h 2"/>
                <a:gd name="T82" fmla="*/ 4 w 4"/>
                <a:gd name="T83" fmla="*/ 1 h 2"/>
                <a:gd name="T84" fmla="*/ 4 w 4"/>
                <a:gd name="T85" fmla="*/ 1 h 2"/>
                <a:gd name="T86" fmla="*/ 4 w 4"/>
                <a:gd name="T87" fmla="*/ 1 h 2"/>
                <a:gd name="T88" fmla="*/ 4 w 4"/>
                <a:gd name="T89" fmla="*/ 2 h 2"/>
                <a:gd name="T90" fmla="*/ 4 w 4"/>
                <a:gd name="T91" fmla="*/ 2 h 2"/>
                <a:gd name="T92" fmla="*/ 4 w 4"/>
                <a:gd name="T93" fmla="*/ 2 h 2"/>
                <a:gd name="T94" fmla="*/ 4 w 4"/>
                <a:gd name="T95" fmla="*/ 2 h 2"/>
                <a:gd name="T96" fmla="*/ 4 w 4"/>
                <a:gd name="T97" fmla="*/ 2 h 2"/>
                <a:gd name="T98" fmla="*/ 4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8" name="Freeform 2423"/>
            <p:cNvSpPr>
              <a:spLocks/>
            </p:cNvSpPr>
            <p:nvPr/>
          </p:nvSpPr>
          <p:spPr bwMode="auto">
            <a:xfrm>
              <a:off x="1666862" y="-4377195"/>
              <a:ext cx="6457" cy="2583"/>
            </a:xfrm>
            <a:custGeom>
              <a:avLst/>
              <a:gdLst>
                <a:gd name="T0" fmla="*/ 0 w 5"/>
                <a:gd name="T1" fmla="*/ 0 h 2"/>
                <a:gd name="T2" fmla="*/ 1 w 5"/>
                <a:gd name="T3" fmla="*/ 0 h 2"/>
                <a:gd name="T4" fmla="*/ 1 w 5"/>
                <a:gd name="T5" fmla="*/ 0 h 2"/>
                <a:gd name="T6" fmla="*/ 1 w 5"/>
                <a:gd name="T7" fmla="*/ 0 h 2"/>
                <a:gd name="T8" fmla="*/ 1 w 5"/>
                <a:gd name="T9" fmla="*/ 0 h 2"/>
                <a:gd name="T10" fmla="*/ 1 w 5"/>
                <a:gd name="T11" fmla="*/ 0 h 2"/>
                <a:gd name="T12" fmla="*/ 1 w 5"/>
                <a:gd name="T13" fmla="*/ 0 h 2"/>
                <a:gd name="T14" fmla="*/ 1 w 5"/>
                <a:gd name="T15" fmla="*/ 0 h 2"/>
                <a:gd name="T16" fmla="*/ 1 w 5"/>
                <a:gd name="T17" fmla="*/ 0 h 2"/>
                <a:gd name="T18" fmla="*/ 1 w 5"/>
                <a:gd name="T19" fmla="*/ 0 h 2"/>
                <a:gd name="T20" fmla="*/ 1 w 5"/>
                <a:gd name="T21" fmla="*/ 0 h 2"/>
                <a:gd name="T22" fmla="*/ 1 w 5"/>
                <a:gd name="T23" fmla="*/ 1 h 2"/>
                <a:gd name="T24" fmla="*/ 1 w 5"/>
                <a:gd name="T25" fmla="*/ 1 h 2"/>
                <a:gd name="T26" fmla="*/ 1 w 5"/>
                <a:gd name="T27" fmla="*/ 1 h 2"/>
                <a:gd name="T28" fmla="*/ 2 w 5"/>
                <a:gd name="T29" fmla="*/ 1 h 2"/>
                <a:gd name="T30" fmla="*/ 2 w 5"/>
                <a:gd name="T31" fmla="*/ 1 h 2"/>
                <a:gd name="T32" fmla="*/ 2 w 5"/>
                <a:gd name="T33" fmla="*/ 1 h 2"/>
                <a:gd name="T34" fmla="*/ 2 w 5"/>
                <a:gd name="T35" fmla="*/ 1 h 2"/>
                <a:gd name="T36" fmla="*/ 2 w 5"/>
                <a:gd name="T37" fmla="*/ 1 h 2"/>
                <a:gd name="T38" fmla="*/ 2 w 5"/>
                <a:gd name="T39" fmla="*/ 1 h 2"/>
                <a:gd name="T40" fmla="*/ 2 w 5"/>
                <a:gd name="T41" fmla="*/ 1 h 2"/>
                <a:gd name="T42" fmla="*/ 2 w 5"/>
                <a:gd name="T43" fmla="*/ 1 h 2"/>
                <a:gd name="T44" fmla="*/ 3 w 5"/>
                <a:gd name="T45" fmla="*/ 1 h 2"/>
                <a:gd name="T46" fmla="*/ 3 w 5"/>
                <a:gd name="T47" fmla="*/ 1 h 2"/>
                <a:gd name="T48" fmla="*/ 3 w 5"/>
                <a:gd name="T49" fmla="*/ 1 h 2"/>
                <a:gd name="T50" fmla="*/ 3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4 w 5"/>
                <a:gd name="T71" fmla="*/ 1 h 2"/>
                <a:gd name="T72" fmla="*/ 4 w 5"/>
                <a:gd name="T73" fmla="*/ 2 h 2"/>
                <a:gd name="T74" fmla="*/ 4 w 5"/>
                <a:gd name="T75" fmla="*/ 2 h 2"/>
                <a:gd name="T76" fmla="*/ 4 w 5"/>
                <a:gd name="T77" fmla="*/ 2 h 2"/>
                <a:gd name="T78" fmla="*/ 4 w 5"/>
                <a:gd name="T79" fmla="*/ 2 h 2"/>
                <a:gd name="T80" fmla="*/ 4 w 5"/>
                <a:gd name="T81" fmla="*/ 2 h 2"/>
                <a:gd name="T82" fmla="*/ 4 w 5"/>
                <a:gd name="T83" fmla="*/ 2 h 2"/>
                <a:gd name="T84" fmla="*/ 4 w 5"/>
                <a:gd name="T85" fmla="*/ 2 h 2"/>
                <a:gd name="T86" fmla="*/ 4 w 5"/>
                <a:gd name="T87" fmla="*/ 2 h 2"/>
                <a:gd name="T88" fmla="*/ 4 w 5"/>
                <a:gd name="T89" fmla="*/ 2 h 2"/>
                <a:gd name="T90" fmla="*/ 4 w 5"/>
                <a:gd name="T91" fmla="*/ 2 h 2"/>
                <a:gd name="T92" fmla="*/ 4 w 5"/>
                <a:gd name="T93" fmla="*/ 2 h 2"/>
                <a:gd name="T94" fmla="*/ 4 w 5"/>
                <a:gd name="T95" fmla="*/ 2 h 2"/>
                <a:gd name="T96" fmla="*/ 5 w 5"/>
                <a:gd name="T97" fmla="*/ 2 h 2"/>
                <a:gd name="T98" fmla="*/ 5 w 5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9" name="Freeform 2424"/>
            <p:cNvSpPr>
              <a:spLocks/>
            </p:cNvSpPr>
            <p:nvPr/>
          </p:nvSpPr>
          <p:spPr bwMode="auto">
            <a:xfrm>
              <a:off x="1673318" y="-4374612"/>
              <a:ext cx="5165" cy="2583"/>
            </a:xfrm>
            <a:custGeom>
              <a:avLst/>
              <a:gdLst>
                <a:gd name="T0" fmla="*/ 0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0 w 4"/>
                <a:gd name="T7" fmla="*/ 0 h 2"/>
                <a:gd name="T8" fmla="*/ 0 w 4"/>
                <a:gd name="T9" fmla="*/ 0 h 2"/>
                <a:gd name="T10" fmla="*/ 0 w 4"/>
                <a:gd name="T11" fmla="*/ 0 h 2"/>
                <a:gd name="T12" fmla="*/ 0 w 4"/>
                <a:gd name="T13" fmla="*/ 0 h 2"/>
                <a:gd name="T14" fmla="*/ 1 w 4"/>
                <a:gd name="T15" fmla="*/ 0 h 2"/>
                <a:gd name="T16" fmla="*/ 1 w 4"/>
                <a:gd name="T17" fmla="*/ 0 h 2"/>
                <a:gd name="T18" fmla="*/ 1 w 4"/>
                <a:gd name="T19" fmla="*/ 0 h 2"/>
                <a:gd name="T20" fmla="*/ 1 w 4"/>
                <a:gd name="T21" fmla="*/ 0 h 2"/>
                <a:gd name="T22" fmla="*/ 1 w 4"/>
                <a:gd name="T23" fmla="*/ 1 h 2"/>
                <a:gd name="T24" fmla="*/ 1 w 4"/>
                <a:gd name="T25" fmla="*/ 1 h 2"/>
                <a:gd name="T26" fmla="*/ 1 w 4"/>
                <a:gd name="T27" fmla="*/ 1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1 h 2"/>
                <a:gd name="T40" fmla="*/ 2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2 h 2"/>
                <a:gd name="T58" fmla="*/ 2 w 4"/>
                <a:gd name="T59" fmla="*/ 2 h 2"/>
                <a:gd name="T60" fmla="*/ 2 w 4"/>
                <a:gd name="T61" fmla="*/ 2 h 2"/>
                <a:gd name="T62" fmla="*/ 2 w 4"/>
                <a:gd name="T63" fmla="*/ 2 h 2"/>
                <a:gd name="T64" fmla="*/ 2 w 4"/>
                <a:gd name="T65" fmla="*/ 2 h 2"/>
                <a:gd name="T66" fmla="*/ 3 w 4"/>
                <a:gd name="T67" fmla="*/ 2 h 2"/>
                <a:gd name="T68" fmla="*/ 3 w 4"/>
                <a:gd name="T69" fmla="*/ 2 h 2"/>
                <a:gd name="T70" fmla="*/ 3 w 4"/>
                <a:gd name="T71" fmla="*/ 2 h 2"/>
                <a:gd name="T72" fmla="*/ 3 w 4"/>
                <a:gd name="T73" fmla="*/ 2 h 2"/>
                <a:gd name="T74" fmla="*/ 3 w 4"/>
                <a:gd name="T75" fmla="*/ 2 h 2"/>
                <a:gd name="T76" fmla="*/ 3 w 4"/>
                <a:gd name="T77" fmla="*/ 2 h 2"/>
                <a:gd name="T78" fmla="*/ 3 w 4"/>
                <a:gd name="T79" fmla="*/ 2 h 2"/>
                <a:gd name="T80" fmla="*/ 3 w 4"/>
                <a:gd name="T81" fmla="*/ 2 h 2"/>
                <a:gd name="T82" fmla="*/ 4 w 4"/>
                <a:gd name="T83" fmla="*/ 2 h 2"/>
                <a:gd name="T84" fmla="*/ 4 w 4"/>
                <a:gd name="T85" fmla="*/ 2 h 2"/>
                <a:gd name="T86" fmla="*/ 4 w 4"/>
                <a:gd name="T87" fmla="*/ 2 h 2"/>
                <a:gd name="T88" fmla="*/ 4 w 4"/>
                <a:gd name="T89" fmla="*/ 2 h 2"/>
                <a:gd name="T90" fmla="*/ 4 w 4"/>
                <a:gd name="T91" fmla="*/ 2 h 2"/>
                <a:gd name="T92" fmla="*/ 4 w 4"/>
                <a:gd name="T93" fmla="*/ 2 h 2"/>
                <a:gd name="T94" fmla="*/ 4 w 4"/>
                <a:gd name="T95" fmla="*/ 2 h 2"/>
                <a:gd name="T96" fmla="*/ 4 w 4"/>
                <a:gd name="T97" fmla="*/ 2 h 2"/>
                <a:gd name="T98" fmla="*/ 4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0" name="Freeform 2425"/>
            <p:cNvSpPr>
              <a:spLocks/>
            </p:cNvSpPr>
            <p:nvPr/>
          </p:nvSpPr>
          <p:spPr bwMode="auto">
            <a:xfrm>
              <a:off x="1678483" y="-4372029"/>
              <a:ext cx="5165" cy="3874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0 w 4"/>
                <a:gd name="T5" fmla="*/ 0 h 3"/>
                <a:gd name="T6" fmla="*/ 0 w 4"/>
                <a:gd name="T7" fmla="*/ 0 h 3"/>
                <a:gd name="T8" fmla="*/ 0 w 4"/>
                <a:gd name="T9" fmla="*/ 1 h 3"/>
                <a:gd name="T10" fmla="*/ 1 w 4"/>
                <a:gd name="T11" fmla="*/ 1 h 3"/>
                <a:gd name="T12" fmla="*/ 1 w 4"/>
                <a:gd name="T13" fmla="*/ 1 h 3"/>
                <a:gd name="T14" fmla="*/ 1 w 4"/>
                <a:gd name="T15" fmla="*/ 1 h 3"/>
                <a:gd name="T16" fmla="*/ 1 w 4"/>
                <a:gd name="T17" fmla="*/ 1 h 3"/>
                <a:gd name="T18" fmla="*/ 1 w 4"/>
                <a:gd name="T19" fmla="*/ 1 h 3"/>
                <a:gd name="T20" fmla="*/ 1 w 4"/>
                <a:gd name="T21" fmla="*/ 1 h 3"/>
                <a:gd name="T22" fmla="*/ 1 w 4"/>
                <a:gd name="T23" fmla="*/ 1 h 3"/>
                <a:gd name="T24" fmla="*/ 1 w 4"/>
                <a:gd name="T25" fmla="*/ 1 h 3"/>
                <a:gd name="T26" fmla="*/ 1 w 4"/>
                <a:gd name="T27" fmla="*/ 1 h 3"/>
                <a:gd name="T28" fmla="*/ 1 w 4"/>
                <a:gd name="T29" fmla="*/ 1 h 3"/>
                <a:gd name="T30" fmla="*/ 1 w 4"/>
                <a:gd name="T31" fmla="*/ 1 h 3"/>
                <a:gd name="T32" fmla="*/ 1 w 4"/>
                <a:gd name="T33" fmla="*/ 1 h 3"/>
                <a:gd name="T34" fmla="*/ 1 w 4"/>
                <a:gd name="T35" fmla="*/ 1 h 3"/>
                <a:gd name="T36" fmla="*/ 2 w 4"/>
                <a:gd name="T37" fmla="*/ 1 h 3"/>
                <a:gd name="T38" fmla="*/ 2 w 4"/>
                <a:gd name="T39" fmla="*/ 1 h 3"/>
                <a:gd name="T40" fmla="*/ 2 w 4"/>
                <a:gd name="T41" fmla="*/ 1 h 3"/>
                <a:gd name="T42" fmla="*/ 2 w 4"/>
                <a:gd name="T43" fmla="*/ 1 h 3"/>
                <a:gd name="T44" fmla="*/ 2 w 4"/>
                <a:gd name="T45" fmla="*/ 1 h 3"/>
                <a:gd name="T46" fmla="*/ 2 w 4"/>
                <a:gd name="T47" fmla="*/ 1 h 3"/>
                <a:gd name="T48" fmla="*/ 2 w 4"/>
                <a:gd name="T49" fmla="*/ 1 h 3"/>
                <a:gd name="T50" fmla="*/ 2 w 4"/>
                <a:gd name="T51" fmla="*/ 1 h 3"/>
                <a:gd name="T52" fmla="*/ 2 w 4"/>
                <a:gd name="T53" fmla="*/ 1 h 3"/>
                <a:gd name="T54" fmla="*/ 3 w 4"/>
                <a:gd name="T55" fmla="*/ 1 h 3"/>
                <a:gd name="T56" fmla="*/ 3 w 4"/>
                <a:gd name="T57" fmla="*/ 1 h 3"/>
                <a:gd name="T58" fmla="*/ 3 w 4"/>
                <a:gd name="T59" fmla="*/ 2 h 3"/>
                <a:gd name="T60" fmla="*/ 3 w 4"/>
                <a:gd name="T61" fmla="*/ 2 h 3"/>
                <a:gd name="T62" fmla="*/ 3 w 4"/>
                <a:gd name="T63" fmla="*/ 2 h 3"/>
                <a:gd name="T64" fmla="*/ 3 w 4"/>
                <a:gd name="T65" fmla="*/ 2 h 3"/>
                <a:gd name="T66" fmla="*/ 3 w 4"/>
                <a:gd name="T67" fmla="*/ 2 h 3"/>
                <a:gd name="T68" fmla="*/ 3 w 4"/>
                <a:gd name="T69" fmla="*/ 2 h 3"/>
                <a:gd name="T70" fmla="*/ 3 w 4"/>
                <a:gd name="T71" fmla="*/ 2 h 3"/>
                <a:gd name="T72" fmla="*/ 3 w 4"/>
                <a:gd name="T73" fmla="*/ 2 h 3"/>
                <a:gd name="T74" fmla="*/ 3 w 4"/>
                <a:gd name="T75" fmla="*/ 2 h 3"/>
                <a:gd name="T76" fmla="*/ 3 w 4"/>
                <a:gd name="T77" fmla="*/ 2 h 3"/>
                <a:gd name="T78" fmla="*/ 4 w 4"/>
                <a:gd name="T79" fmla="*/ 2 h 3"/>
                <a:gd name="T80" fmla="*/ 4 w 4"/>
                <a:gd name="T81" fmla="*/ 2 h 3"/>
                <a:gd name="T82" fmla="*/ 4 w 4"/>
                <a:gd name="T83" fmla="*/ 2 h 3"/>
                <a:gd name="T84" fmla="*/ 4 w 4"/>
                <a:gd name="T85" fmla="*/ 2 h 3"/>
                <a:gd name="T86" fmla="*/ 4 w 4"/>
                <a:gd name="T87" fmla="*/ 2 h 3"/>
                <a:gd name="T88" fmla="*/ 4 w 4"/>
                <a:gd name="T89" fmla="*/ 2 h 3"/>
                <a:gd name="T90" fmla="*/ 4 w 4"/>
                <a:gd name="T91" fmla="*/ 2 h 3"/>
                <a:gd name="T92" fmla="*/ 4 w 4"/>
                <a:gd name="T93" fmla="*/ 3 h 3"/>
                <a:gd name="T94" fmla="*/ 4 w 4"/>
                <a:gd name="T95" fmla="*/ 3 h 3"/>
                <a:gd name="T96" fmla="*/ 4 w 4"/>
                <a:gd name="T97" fmla="*/ 3 h 3"/>
                <a:gd name="T98" fmla="*/ 4 w 4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1" name="Freeform 2426"/>
            <p:cNvSpPr>
              <a:spLocks/>
            </p:cNvSpPr>
            <p:nvPr/>
          </p:nvSpPr>
          <p:spPr bwMode="auto">
            <a:xfrm>
              <a:off x="1683647" y="-4368156"/>
              <a:ext cx="6457" cy="2583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0 w 5"/>
                <a:gd name="T5" fmla="*/ 0 h 2"/>
                <a:gd name="T6" fmla="*/ 1 w 5"/>
                <a:gd name="T7" fmla="*/ 0 h 2"/>
                <a:gd name="T8" fmla="*/ 1 w 5"/>
                <a:gd name="T9" fmla="*/ 0 h 2"/>
                <a:gd name="T10" fmla="*/ 1 w 5"/>
                <a:gd name="T11" fmla="*/ 0 h 2"/>
                <a:gd name="T12" fmla="*/ 1 w 5"/>
                <a:gd name="T13" fmla="*/ 0 h 2"/>
                <a:gd name="T14" fmla="*/ 1 w 5"/>
                <a:gd name="T15" fmla="*/ 0 h 2"/>
                <a:gd name="T16" fmla="*/ 1 w 5"/>
                <a:gd name="T17" fmla="*/ 0 h 2"/>
                <a:gd name="T18" fmla="*/ 1 w 5"/>
                <a:gd name="T19" fmla="*/ 0 h 2"/>
                <a:gd name="T20" fmla="*/ 1 w 5"/>
                <a:gd name="T21" fmla="*/ 0 h 2"/>
                <a:gd name="T22" fmla="*/ 1 w 5"/>
                <a:gd name="T23" fmla="*/ 0 h 2"/>
                <a:gd name="T24" fmla="*/ 2 w 5"/>
                <a:gd name="T25" fmla="*/ 0 h 2"/>
                <a:gd name="T26" fmla="*/ 2 w 5"/>
                <a:gd name="T27" fmla="*/ 0 h 2"/>
                <a:gd name="T28" fmla="*/ 2 w 5"/>
                <a:gd name="T29" fmla="*/ 0 h 2"/>
                <a:gd name="T30" fmla="*/ 2 w 5"/>
                <a:gd name="T31" fmla="*/ 0 h 2"/>
                <a:gd name="T32" fmla="*/ 2 w 5"/>
                <a:gd name="T33" fmla="*/ 0 h 2"/>
                <a:gd name="T34" fmla="*/ 2 w 5"/>
                <a:gd name="T35" fmla="*/ 0 h 2"/>
                <a:gd name="T36" fmla="*/ 2 w 5"/>
                <a:gd name="T37" fmla="*/ 0 h 2"/>
                <a:gd name="T38" fmla="*/ 2 w 5"/>
                <a:gd name="T39" fmla="*/ 0 h 2"/>
                <a:gd name="T40" fmla="*/ 2 w 5"/>
                <a:gd name="T41" fmla="*/ 0 h 2"/>
                <a:gd name="T42" fmla="*/ 2 w 5"/>
                <a:gd name="T43" fmla="*/ 0 h 2"/>
                <a:gd name="T44" fmla="*/ 2 w 5"/>
                <a:gd name="T45" fmla="*/ 0 h 2"/>
                <a:gd name="T46" fmla="*/ 2 w 5"/>
                <a:gd name="T47" fmla="*/ 1 h 2"/>
                <a:gd name="T48" fmla="*/ 2 w 5"/>
                <a:gd name="T49" fmla="*/ 1 h 2"/>
                <a:gd name="T50" fmla="*/ 3 w 5"/>
                <a:gd name="T51" fmla="*/ 1 h 2"/>
                <a:gd name="T52" fmla="*/ 3 w 5"/>
                <a:gd name="T53" fmla="*/ 1 h 2"/>
                <a:gd name="T54" fmla="*/ 3 w 5"/>
                <a:gd name="T55" fmla="*/ 1 h 2"/>
                <a:gd name="T56" fmla="*/ 3 w 5"/>
                <a:gd name="T57" fmla="*/ 1 h 2"/>
                <a:gd name="T58" fmla="*/ 3 w 5"/>
                <a:gd name="T59" fmla="*/ 1 h 2"/>
                <a:gd name="T60" fmla="*/ 3 w 5"/>
                <a:gd name="T61" fmla="*/ 1 h 2"/>
                <a:gd name="T62" fmla="*/ 3 w 5"/>
                <a:gd name="T63" fmla="*/ 1 h 2"/>
                <a:gd name="T64" fmla="*/ 3 w 5"/>
                <a:gd name="T65" fmla="*/ 1 h 2"/>
                <a:gd name="T66" fmla="*/ 3 w 5"/>
                <a:gd name="T67" fmla="*/ 1 h 2"/>
                <a:gd name="T68" fmla="*/ 3 w 5"/>
                <a:gd name="T69" fmla="*/ 1 h 2"/>
                <a:gd name="T70" fmla="*/ 3 w 5"/>
                <a:gd name="T71" fmla="*/ 1 h 2"/>
                <a:gd name="T72" fmla="*/ 3 w 5"/>
                <a:gd name="T73" fmla="*/ 1 h 2"/>
                <a:gd name="T74" fmla="*/ 4 w 5"/>
                <a:gd name="T75" fmla="*/ 1 h 2"/>
                <a:gd name="T76" fmla="*/ 4 w 5"/>
                <a:gd name="T77" fmla="*/ 1 h 2"/>
                <a:gd name="T78" fmla="*/ 4 w 5"/>
                <a:gd name="T79" fmla="*/ 1 h 2"/>
                <a:gd name="T80" fmla="*/ 4 w 5"/>
                <a:gd name="T81" fmla="*/ 1 h 2"/>
                <a:gd name="T82" fmla="*/ 4 w 5"/>
                <a:gd name="T83" fmla="*/ 1 h 2"/>
                <a:gd name="T84" fmla="*/ 4 w 5"/>
                <a:gd name="T85" fmla="*/ 1 h 2"/>
                <a:gd name="T86" fmla="*/ 4 w 5"/>
                <a:gd name="T87" fmla="*/ 1 h 2"/>
                <a:gd name="T88" fmla="*/ 4 w 5"/>
                <a:gd name="T89" fmla="*/ 1 h 2"/>
                <a:gd name="T90" fmla="*/ 4 w 5"/>
                <a:gd name="T91" fmla="*/ 1 h 2"/>
                <a:gd name="T92" fmla="*/ 5 w 5"/>
                <a:gd name="T93" fmla="*/ 1 h 2"/>
                <a:gd name="T94" fmla="*/ 5 w 5"/>
                <a:gd name="T95" fmla="*/ 1 h 2"/>
                <a:gd name="T96" fmla="*/ 5 w 5"/>
                <a:gd name="T97" fmla="*/ 1 h 2"/>
                <a:gd name="T98" fmla="*/ 5 w 5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2" name="Freeform 2427"/>
            <p:cNvSpPr>
              <a:spLocks/>
            </p:cNvSpPr>
            <p:nvPr/>
          </p:nvSpPr>
          <p:spPr bwMode="auto">
            <a:xfrm>
              <a:off x="1690104" y="-4365573"/>
              <a:ext cx="5165" cy="2583"/>
            </a:xfrm>
            <a:custGeom>
              <a:avLst/>
              <a:gdLst>
                <a:gd name="T0" fmla="*/ 0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0 w 4"/>
                <a:gd name="T7" fmla="*/ 0 h 2"/>
                <a:gd name="T8" fmla="*/ 0 w 4"/>
                <a:gd name="T9" fmla="*/ 0 h 2"/>
                <a:gd name="T10" fmla="*/ 0 w 4"/>
                <a:gd name="T11" fmla="*/ 0 h 2"/>
                <a:gd name="T12" fmla="*/ 0 w 4"/>
                <a:gd name="T13" fmla="*/ 0 h 2"/>
                <a:gd name="T14" fmla="*/ 0 w 4"/>
                <a:gd name="T15" fmla="*/ 0 h 2"/>
                <a:gd name="T16" fmla="*/ 0 w 4"/>
                <a:gd name="T17" fmla="*/ 0 h 2"/>
                <a:gd name="T18" fmla="*/ 0 w 4"/>
                <a:gd name="T19" fmla="*/ 0 h 2"/>
                <a:gd name="T20" fmla="*/ 1 w 4"/>
                <a:gd name="T21" fmla="*/ 0 h 2"/>
                <a:gd name="T22" fmla="*/ 1 w 4"/>
                <a:gd name="T23" fmla="*/ 0 h 2"/>
                <a:gd name="T24" fmla="*/ 1 w 4"/>
                <a:gd name="T25" fmla="*/ 0 h 2"/>
                <a:gd name="T26" fmla="*/ 1 w 4"/>
                <a:gd name="T27" fmla="*/ 0 h 2"/>
                <a:gd name="T28" fmla="*/ 1 w 4"/>
                <a:gd name="T29" fmla="*/ 0 h 2"/>
                <a:gd name="T30" fmla="*/ 1 w 4"/>
                <a:gd name="T31" fmla="*/ 0 h 2"/>
                <a:gd name="T32" fmla="*/ 1 w 4"/>
                <a:gd name="T33" fmla="*/ 0 h 2"/>
                <a:gd name="T34" fmla="*/ 1 w 4"/>
                <a:gd name="T35" fmla="*/ 0 h 2"/>
                <a:gd name="T36" fmla="*/ 1 w 4"/>
                <a:gd name="T37" fmla="*/ 1 h 2"/>
                <a:gd name="T38" fmla="*/ 1 w 4"/>
                <a:gd name="T39" fmla="*/ 1 h 2"/>
                <a:gd name="T40" fmla="*/ 1 w 4"/>
                <a:gd name="T41" fmla="*/ 1 h 2"/>
                <a:gd name="T42" fmla="*/ 1 w 4"/>
                <a:gd name="T43" fmla="*/ 1 h 2"/>
                <a:gd name="T44" fmla="*/ 1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1 h 2"/>
                <a:gd name="T84" fmla="*/ 3 w 4"/>
                <a:gd name="T85" fmla="*/ 1 h 2"/>
                <a:gd name="T86" fmla="*/ 3 w 4"/>
                <a:gd name="T87" fmla="*/ 1 h 2"/>
                <a:gd name="T88" fmla="*/ 4 w 4"/>
                <a:gd name="T89" fmla="*/ 2 h 2"/>
                <a:gd name="T90" fmla="*/ 4 w 4"/>
                <a:gd name="T91" fmla="*/ 2 h 2"/>
                <a:gd name="T92" fmla="*/ 4 w 4"/>
                <a:gd name="T93" fmla="*/ 2 h 2"/>
                <a:gd name="T94" fmla="*/ 4 w 4"/>
                <a:gd name="T95" fmla="*/ 2 h 2"/>
                <a:gd name="T96" fmla="*/ 4 w 4"/>
                <a:gd name="T97" fmla="*/ 2 h 2"/>
                <a:gd name="T98" fmla="*/ 4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3" name="Freeform 2428"/>
            <p:cNvSpPr>
              <a:spLocks/>
            </p:cNvSpPr>
            <p:nvPr/>
          </p:nvSpPr>
          <p:spPr bwMode="auto">
            <a:xfrm>
              <a:off x="1695269" y="-4362991"/>
              <a:ext cx="5165" cy="2583"/>
            </a:xfrm>
            <a:custGeom>
              <a:avLst/>
              <a:gdLst>
                <a:gd name="T0" fmla="*/ 0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0 w 4"/>
                <a:gd name="T7" fmla="*/ 0 h 2"/>
                <a:gd name="T8" fmla="*/ 0 w 4"/>
                <a:gd name="T9" fmla="*/ 0 h 2"/>
                <a:gd name="T10" fmla="*/ 0 w 4"/>
                <a:gd name="T11" fmla="*/ 0 h 2"/>
                <a:gd name="T12" fmla="*/ 0 w 4"/>
                <a:gd name="T13" fmla="*/ 0 h 2"/>
                <a:gd name="T14" fmla="*/ 0 w 4"/>
                <a:gd name="T15" fmla="*/ 0 h 2"/>
                <a:gd name="T16" fmla="*/ 1 w 4"/>
                <a:gd name="T17" fmla="*/ 0 h 2"/>
                <a:gd name="T18" fmla="*/ 1 w 4"/>
                <a:gd name="T19" fmla="*/ 0 h 2"/>
                <a:gd name="T20" fmla="*/ 1 w 4"/>
                <a:gd name="T21" fmla="*/ 0 h 2"/>
                <a:gd name="T22" fmla="*/ 1 w 4"/>
                <a:gd name="T23" fmla="*/ 0 h 2"/>
                <a:gd name="T24" fmla="*/ 1 w 4"/>
                <a:gd name="T25" fmla="*/ 0 h 2"/>
                <a:gd name="T26" fmla="*/ 1 w 4"/>
                <a:gd name="T27" fmla="*/ 0 h 2"/>
                <a:gd name="T28" fmla="*/ 1 w 4"/>
                <a:gd name="T29" fmla="*/ 0 h 2"/>
                <a:gd name="T30" fmla="*/ 1 w 4"/>
                <a:gd name="T31" fmla="*/ 0 h 2"/>
                <a:gd name="T32" fmla="*/ 2 w 4"/>
                <a:gd name="T33" fmla="*/ 0 h 2"/>
                <a:gd name="T34" fmla="*/ 2 w 4"/>
                <a:gd name="T35" fmla="*/ 0 h 2"/>
                <a:gd name="T36" fmla="*/ 2 w 4"/>
                <a:gd name="T37" fmla="*/ 0 h 2"/>
                <a:gd name="T38" fmla="*/ 2 w 4"/>
                <a:gd name="T39" fmla="*/ 0 h 2"/>
                <a:gd name="T40" fmla="*/ 2 w 4"/>
                <a:gd name="T41" fmla="*/ 0 h 2"/>
                <a:gd name="T42" fmla="*/ 2 w 4"/>
                <a:gd name="T43" fmla="*/ 0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3 w 4"/>
                <a:gd name="T59" fmla="*/ 1 h 2"/>
                <a:gd name="T60" fmla="*/ 3 w 4"/>
                <a:gd name="T61" fmla="*/ 1 h 2"/>
                <a:gd name="T62" fmla="*/ 3 w 4"/>
                <a:gd name="T63" fmla="*/ 1 h 2"/>
                <a:gd name="T64" fmla="*/ 3 w 4"/>
                <a:gd name="T65" fmla="*/ 1 h 2"/>
                <a:gd name="T66" fmla="*/ 3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2 h 2"/>
                <a:gd name="T84" fmla="*/ 4 w 4"/>
                <a:gd name="T85" fmla="*/ 2 h 2"/>
                <a:gd name="T86" fmla="*/ 4 w 4"/>
                <a:gd name="T87" fmla="*/ 2 h 2"/>
                <a:gd name="T88" fmla="*/ 4 w 4"/>
                <a:gd name="T89" fmla="*/ 2 h 2"/>
                <a:gd name="T90" fmla="*/ 4 w 4"/>
                <a:gd name="T91" fmla="*/ 2 h 2"/>
                <a:gd name="T92" fmla="*/ 4 w 4"/>
                <a:gd name="T93" fmla="*/ 2 h 2"/>
                <a:gd name="T94" fmla="*/ 4 w 4"/>
                <a:gd name="T95" fmla="*/ 2 h 2"/>
                <a:gd name="T96" fmla="*/ 4 w 4"/>
                <a:gd name="T97" fmla="*/ 2 h 2"/>
                <a:gd name="T98" fmla="*/ 4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4" name="Freeform 2430"/>
            <p:cNvSpPr>
              <a:spLocks/>
            </p:cNvSpPr>
            <p:nvPr/>
          </p:nvSpPr>
          <p:spPr bwMode="auto">
            <a:xfrm>
              <a:off x="1706890" y="-4357825"/>
              <a:ext cx="5165" cy="2583"/>
            </a:xfrm>
            <a:custGeom>
              <a:avLst/>
              <a:gdLst>
                <a:gd name="T0" fmla="*/ 0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0 w 4"/>
                <a:gd name="T7" fmla="*/ 0 h 2"/>
                <a:gd name="T8" fmla="*/ 0 w 4"/>
                <a:gd name="T9" fmla="*/ 0 h 2"/>
                <a:gd name="T10" fmla="*/ 0 w 4"/>
                <a:gd name="T11" fmla="*/ 0 h 2"/>
                <a:gd name="T12" fmla="*/ 0 w 4"/>
                <a:gd name="T13" fmla="*/ 0 h 2"/>
                <a:gd name="T14" fmla="*/ 0 w 4"/>
                <a:gd name="T15" fmla="*/ 0 h 2"/>
                <a:gd name="T16" fmla="*/ 0 w 4"/>
                <a:gd name="T17" fmla="*/ 0 h 2"/>
                <a:gd name="T18" fmla="*/ 0 w 4"/>
                <a:gd name="T19" fmla="*/ 0 h 2"/>
                <a:gd name="T20" fmla="*/ 0 w 4"/>
                <a:gd name="T21" fmla="*/ 0 h 2"/>
                <a:gd name="T22" fmla="*/ 0 w 4"/>
                <a:gd name="T23" fmla="*/ 0 h 2"/>
                <a:gd name="T24" fmla="*/ 1 w 4"/>
                <a:gd name="T25" fmla="*/ 0 h 2"/>
                <a:gd name="T26" fmla="*/ 1 w 4"/>
                <a:gd name="T27" fmla="*/ 0 h 2"/>
                <a:gd name="T28" fmla="*/ 1 w 4"/>
                <a:gd name="T29" fmla="*/ 0 h 2"/>
                <a:gd name="T30" fmla="*/ 1 w 4"/>
                <a:gd name="T31" fmla="*/ 0 h 2"/>
                <a:gd name="T32" fmla="*/ 1 w 4"/>
                <a:gd name="T33" fmla="*/ 0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1 h 2"/>
                <a:gd name="T40" fmla="*/ 1 w 4"/>
                <a:gd name="T41" fmla="*/ 1 h 2"/>
                <a:gd name="T42" fmla="*/ 2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2 w 4"/>
                <a:gd name="T67" fmla="*/ 1 h 2"/>
                <a:gd name="T68" fmla="*/ 3 w 4"/>
                <a:gd name="T69" fmla="*/ 1 h 2"/>
                <a:gd name="T70" fmla="*/ 3 w 4"/>
                <a:gd name="T71" fmla="*/ 1 h 2"/>
                <a:gd name="T72" fmla="*/ 3 w 4"/>
                <a:gd name="T73" fmla="*/ 1 h 2"/>
                <a:gd name="T74" fmla="*/ 3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1 h 2"/>
                <a:gd name="T84" fmla="*/ 3 w 4"/>
                <a:gd name="T85" fmla="*/ 1 h 2"/>
                <a:gd name="T86" fmla="*/ 3 w 4"/>
                <a:gd name="T87" fmla="*/ 1 h 2"/>
                <a:gd name="T88" fmla="*/ 3 w 4"/>
                <a:gd name="T89" fmla="*/ 1 h 2"/>
                <a:gd name="T90" fmla="*/ 3 w 4"/>
                <a:gd name="T91" fmla="*/ 2 h 2"/>
                <a:gd name="T92" fmla="*/ 4 w 4"/>
                <a:gd name="T93" fmla="*/ 2 h 2"/>
                <a:gd name="T94" fmla="*/ 4 w 4"/>
                <a:gd name="T95" fmla="*/ 2 h 2"/>
                <a:gd name="T96" fmla="*/ 4 w 4"/>
                <a:gd name="T97" fmla="*/ 2 h 2"/>
                <a:gd name="T98" fmla="*/ 4 w 4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5" name="Freeform 2534"/>
            <p:cNvSpPr>
              <a:spLocks/>
            </p:cNvSpPr>
            <p:nvPr/>
          </p:nvSpPr>
          <p:spPr bwMode="auto">
            <a:xfrm>
              <a:off x="1848924" y="-4448619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0 h 3"/>
                <a:gd name="T8" fmla="*/ 0 h 3"/>
                <a:gd name="T9" fmla="*/ 0 h 3"/>
                <a:gd name="T10" fmla="*/ 0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2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6" name="Freeform 2535"/>
            <p:cNvSpPr>
              <a:spLocks/>
            </p:cNvSpPr>
            <p:nvPr/>
          </p:nvSpPr>
          <p:spPr bwMode="auto">
            <a:xfrm>
              <a:off x="1848924" y="-4444745"/>
              <a:ext cx="1292" cy="258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0 h 2"/>
                <a:gd name="T22" fmla="*/ 1 w 1"/>
                <a:gd name="T23" fmla="*/ 0 h 2"/>
                <a:gd name="T24" fmla="*/ 1 w 1"/>
                <a:gd name="T25" fmla="*/ 0 h 2"/>
                <a:gd name="T26" fmla="*/ 1 w 1"/>
                <a:gd name="T27" fmla="*/ 0 h 2"/>
                <a:gd name="T28" fmla="*/ 1 w 1"/>
                <a:gd name="T29" fmla="*/ 0 h 2"/>
                <a:gd name="T30" fmla="*/ 1 w 1"/>
                <a:gd name="T31" fmla="*/ 0 h 2"/>
                <a:gd name="T32" fmla="*/ 1 w 1"/>
                <a:gd name="T33" fmla="*/ 0 h 2"/>
                <a:gd name="T34" fmla="*/ 1 w 1"/>
                <a:gd name="T35" fmla="*/ 0 h 2"/>
                <a:gd name="T36" fmla="*/ 1 w 1"/>
                <a:gd name="T37" fmla="*/ 0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1 h 2"/>
                <a:gd name="T76" fmla="*/ 1 w 1"/>
                <a:gd name="T77" fmla="*/ 1 h 2"/>
                <a:gd name="T78" fmla="*/ 1 w 1"/>
                <a:gd name="T79" fmla="*/ 1 h 2"/>
                <a:gd name="T80" fmla="*/ 1 w 1"/>
                <a:gd name="T81" fmla="*/ 2 h 2"/>
                <a:gd name="T82" fmla="*/ 1 w 1"/>
                <a:gd name="T83" fmla="*/ 2 h 2"/>
                <a:gd name="T84" fmla="*/ 1 w 1"/>
                <a:gd name="T85" fmla="*/ 2 h 2"/>
                <a:gd name="T86" fmla="*/ 1 w 1"/>
                <a:gd name="T87" fmla="*/ 2 h 2"/>
                <a:gd name="T88" fmla="*/ 1 w 1"/>
                <a:gd name="T89" fmla="*/ 2 h 2"/>
                <a:gd name="T90" fmla="*/ 1 w 1"/>
                <a:gd name="T91" fmla="*/ 2 h 2"/>
                <a:gd name="T92" fmla="*/ 1 w 1"/>
                <a:gd name="T93" fmla="*/ 2 h 2"/>
                <a:gd name="T94" fmla="*/ 1 w 1"/>
                <a:gd name="T95" fmla="*/ 2 h 2"/>
                <a:gd name="T96" fmla="*/ 1 w 1"/>
                <a:gd name="T97" fmla="*/ 2 h 2"/>
                <a:gd name="T98" fmla="*/ 1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7" name="Freeform 2536"/>
            <p:cNvSpPr>
              <a:spLocks/>
            </p:cNvSpPr>
            <p:nvPr/>
          </p:nvSpPr>
          <p:spPr bwMode="auto">
            <a:xfrm>
              <a:off x="1850216" y="-4442162"/>
              <a:ext cx="2582" cy="3874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1 w 2"/>
                <a:gd name="T9" fmla="*/ 0 h 3"/>
                <a:gd name="T10" fmla="*/ 1 w 2"/>
                <a:gd name="T11" fmla="*/ 1 h 3"/>
                <a:gd name="T12" fmla="*/ 1 w 2"/>
                <a:gd name="T13" fmla="*/ 1 h 3"/>
                <a:gd name="T14" fmla="*/ 1 w 2"/>
                <a:gd name="T15" fmla="*/ 1 h 3"/>
                <a:gd name="T16" fmla="*/ 1 w 2"/>
                <a:gd name="T17" fmla="*/ 1 h 3"/>
                <a:gd name="T18" fmla="*/ 1 w 2"/>
                <a:gd name="T19" fmla="*/ 1 h 3"/>
                <a:gd name="T20" fmla="*/ 1 w 2"/>
                <a:gd name="T21" fmla="*/ 1 h 3"/>
                <a:gd name="T22" fmla="*/ 1 w 2"/>
                <a:gd name="T23" fmla="*/ 1 h 3"/>
                <a:gd name="T24" fmla="*/ 1 w 2"/>
                <a:gd name="T25" fmla="*/ 1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2 h 3"/>
                <a:gd name="T68" fmla="*/ 2 w 2"/>
                <a:gd name="T69" fmla="*/ 2 h 3"/>
                <a:gd name="T70" fmla="*/ 2 w 2"/>
                <a:gd name="T71" fmla="*/ 2 h 3"/>
                <a:gd name="T72" fmla="*/ 2 w 2"/>
                <a:gd name="T73" fmla="*/ 2 h 3"/>
                <a:gd name="T74" fmla="*/ 2 w 2"/>
                <a:gd name="T75" fmla="*/ 2 h 3"/>
                <a:gd name="T76" fmla="*/ 2 w 2"/>
                <a:gd name="T77" fmla="*/ 2 h 3"/>
                <a:gd name="T78" fmla="*/ 2 w 2"/>
                <a:gd name="T79" fmla="*/ 2 h 3"/>
                <a:gd name="T80" fmla="*/ 2 w 2"/>
                <a:gd name="T81" fmla="*/ 2 h 3"/>
                <a:gd name="T82" fmla="*/ 2 w 2"/>
                <a:gd name="T83" fmla="*/ 2 h 3"/>
                <a:gd name="T84" fmla="*/ 2 w 2"/>
                <a:gd name="T85" fmla="*/ 2 h 3"/>
                <a:gd name="T86" fmla="*/ 2 w 2"/>
                <a:gd name="T87" fmla="*/ 2 h 3"/>
                <a:gd name="T88" fmla="*/ 2 w 2"/>
                <a:gd name="T89" fmla="*/ 2 h 3"/>
                <a:gd name="T90" fmla="*/ 2 w 2"/>
                <a:gd name="T91" fmla="*/ 2 h 3"/>
                <a:gd name="T92" fmla="*/ 2 w 2"/>
                <a:gd name="T93" fmla="*/ 2 h 3"/>
                <a:gd name="T94" fmla="*/ 2 w 2"/>
                <a:gd name="T95" fmla="*/ 2 h 3"/>
                <a:gd name="T96" fmla="*/ 2 w 2"/>
                <a:gd name="T97" fmla="*/ 3 h 3"/>
                <a:gd name="T98" fmla="*/ 2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8" name="Freeform 2537"/>
            <p:cNvSpPr>
              <a:spLocks/>
            </p:cNvSpPr>
            <p:nvPr/>
          </p:nvSpPr>
          <p:spPr bwMode="auto">
            <a:xfrm>
              <a:off x="1852798" y="-4438289"/>
              <a:ext cx="1292" cy="258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  <a:gd name="T22" fmla="*/ 0 w 1"/>
                <a:gd name="T23" fmla="*/ 0 h 2"/>
                <a:gd name="T24" fmla="*/ 0 w 1"/>
                <a:gd name="T25" fmla="*/ 0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2 h 2"/>
                <a:gd name="T70" fmla="*/ 1 w 1"/>
                <a:gd name="T71" fmla="*/ 2 h 2"/>
                <a:gd name="T72" fmla="*/ 1 w 1"/>
                <a:gd name="T73" fmla="*/ 2 h 2"/>
                <a:gd name="T74" fmla="*/ 1 w 1"/>
                <a:gd name="T75" fmla="*/ 2 h 2"/>
                <a:gd name="T76" fmla="*/ 1 w 1"/>
                <a:gd name="T77" fmla="*/ 2 h 2"/>
                <a:gd name="T78" fmla="*/ 1 w 1"/>
                <a:gd name="T79" fmla="*/ 2 h 2"/>
                <a:gd name="T80" fmla="*/ 1 w 1"/>
                <a:gd name="T81" fmla="*/ 2 h 2"/>
                <a:gd name="T82" fmla="*/ 1 w 1"/>
                <a:gd name="T83" fmla="*/ 2 h 2"/>
                <a:gd name="T84" fmla="*/ 1 w 1"/>
                <a:gd name="T85" fmla="*/ 2 h 2"/>
                <a:gd name="T86" fmla="*/ 1 w 1"/>
                <a:gd name="T87" fmla="*/ 2 h 2"/>
                <a:gd name="T88" fmla="*/ 1 w 1"/>
                <a:gd name="T89" fmla="*/ 2 h 2"/>
                <a:gd name="T90" fmla="*/ 1 w 1"/>
                <a:gd name="T91" fmla="*/ 2 h 2"/>
                <a:gd name="T92" fmla="*/ 1 w 1"/>
                <a:gd name="T93" fmla="*/ 2 h 2"/>
                <a:gd name="T94" fmla="*/ 1 w 1"/>
                <a:gd name="T95" fmla="*/ 2 h 2"/>
                <a:gd name="T96" fmla="*/ 1 w 1"/>
                <a:gd name="T97" fmla="*/ 2 h 2"/>
                <a:gd name="T98" fmla="*/ 1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9" name="Freeform 2538"/>
            <p:cNvSpPr>
              <a:spLocks/>
            </p:cNvSpPr>
            <p:nvPr/>
          </p:nvSpPr>
          <p:spPr bwMode="auto">
            <a:xfrm>
              <a:off x="1854090" y="-4435706"/>
              <a:ext cx="2582" cy="3874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0 w 2"/>
                <a:gd name="T9" fmla="*/ 0 h 3"/>
                <a:gd name="T10" fmla="*/ 0 w 2"/>
                <a:gd name="T11" fmla="*/ 0 h 3"/>
                <a:gd name="T12" fmla="*/ 0 w 2"/>
                <a:gd name="T13" fmla="*/ 1 h 3"/>
                <a:gd name="T14" fmla="*/ 0 w 2"/>
                <a:gd name="T15" fmla="*/ 1 h 3"/>
                <a:gd name="T16" fmla="*/ 0 w 2"/>
                <a:gd name="T17" fmla="*/ 1 h 3"/>
                <a:gd name="T18" fmla="*/ 0 w 2"/>
                <a:gd name="T19" fmla="*/ 1 h 3"/>
                <a:gd name="T20" fmla="*/ 0 w 2"/>
                <a:gd name="T21" fmla="*/ 1 h 3"/>
                <a:gd name="T22" fmla="*/ 0 w 2"/>
                <a:gd name="T23" fmla="*/ 1 h 3"/>
                <a:gd name="T24" fmla="*/ 0 w 2"/>
                <a:gd name="T25" fmla="*/ 1 h 3"/>
                <a:gd name="T26" fmla="*/ 0 w 2"/>
                <a:gd name="T27" fmla="*/ 1 h 3"/>
                <a:gd name="T28" fmla="*/ 0 w 2"/>
                <a:gd name="T29" fmla="*/ 1 h 3"/>
                <a:gd name="T30" fmla="*/ 0 w 2"/>
                <a:gd name="T31" fmla="*/ 1 h 3"/>
                <a:gd name="T32" fmla="*/ 0 w 2"/>
                <a:gd name="T33" fmla="*/ 1 h 3"/>
                <a:gd name="T34" fmla="*/ 0 w 2"/>
                <a:gd name="T35" fmla="*/ 1 h 3"/>
                <a:gd name="T36" fmla="*/ 0 w 2"/>
                <a:gd name="T37" fmla="*/ 1 h 3"/>
                <a:gd name="T38" fmla="*/ 1 w 2"/>
                <a:gd name="T39" fmla="*/ 1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2 h 3"/>
                <a:gd name="T68" fmla="*/ 1 w 2"/>
                <a:gd name="T69" fmla="*/ 2 h 3"/>
                <a:gd name="T70" fmla="*/ 1 w 2"/>
                <a:gd name="T71" fmla="*/ 2 h 3"/>
                <a:gd name="T72" fmla="*/ 1 w 2"/>
                <a:gd name="T73" fmla="*/ 2 h 3"/>
                <a:gd name="T74" fmla="*/ 1 w 2"/>
                <a:gd name="T75" fmla="*/ 2 h 3"/>
                <a:gd name="T76" fmla="*/ 1 w 2"/>
                <a:gd name="T77" fmla="*/ 2 h 3"/>
                <a:gd name="T78" fmla="*/ 1 w 2"/>
                <a:gd name="T79" fmla="*/ 2 h 3"/>
                <a:gd name="T80" fmla="*/ 1 w 2"/>
                <a:gd name="T81" fmla="*/ 2 h 3"/>
                <a:gd name="T82" fmla="*/ 1 w 2"/>
                <a:gd name="T83" fmla="*/ 2 h 3"/>
                <a:gd name="T84" fmla="*/ 1 w 2"/>
                <a:gd name="T85" fmla="*/ 3 h 3"/>
                <a:gd name="T86" fmla="*/ 1 w 2"/>
                <a:gd name="T87" fmla="*/ 3 h 3"/>
                <a:gd name="T88" fmla="*/ 1 w 2"/>
                <a:gd name="T89" fmla="*/ 3 h 3"/>
                <a:gd name="T90" fmla="*/ 2 w 2"/>
                <a:gd name="T91" fmla="*/ 3 h 3"/>
                <a:gd name="T92" fmla="*/ 2 w 2"/>
                <a:gd name="T93" fmla="*/ 3 h 3"/>
                <a:gd name="T94" fmla="*/ 2 w 2"/>
                <a:gd name="T95" fmla="*/ 3 h 3"/>
                <a:gd name="T96" fmla="*/ 2 w 2"/>
                <a:gd name="T97" fmla="*/ 3 h 3"/>
                <a:gd name="T98" fmla="*/ 2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0" name="Freeform 2539"/>
            <p:cNvSpPr>
              <a:spLocks/>
            </p:cNvSpPr>
            <p:nvPr/>
          </p:nvSpPr>
          <p:spPr bwMode="auto">
            <a:xfrm>
              <a:off x="1856671" y="-4431832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  <a:gd name="T16" fmla="*/ 0 w 1"/>
                <a:gd name="T17" fmla="*/ 0 h 3"/>
                <a:gd name="T18" fmla="*/ 0 w 1"/>
                <a:gd name="T19" fmla="*/ 0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1 w 1"/>
                <a:gd name="T81" fmla="*/ 2 h 3"/>
                <a:gd name="T82" fmla="*/ 1 w 1"/>
                <a:gd name="T83" fmla="*/ 2 h 3"/>
                <a:gd name="T84" fmla="*/ 1 w 1"/>
                <a:gd name="T85" fmla="*/ 2 h 3"/>
                <a:gd name="T86" fmla="*/ 1 w 1"/>
                <a:gd name="T87" fmla="*/ 2 h 3"/>
                <a:gd name="T88" fmla="*/ 1 w 1"/>
                <a:gd name="T89" fmla="*/ 2 h 3"/>
                <a:gd name="T90" fmla="*/ 1 w 1"/>
                <a:gd name="T91" fmla="*/ 2 h 3"/>
                <a:gd name="T92" fmla="*/ 1 w 1"/>
                <a:gd name="T93" fmla="*/ 2 h 3"/>
                <a:gd name="T94" fmla="*/ 1 w 1"/>
                <a:gd name="T95" fmla="*/ 2 h 3"/>
                <a:gd name="T96" fmla="*/ 1 w 1"/>
                <a:gd name="T97" fmla="*/ 2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1" name="Freeform 2540"/>
            <p:cNvSpPr>
              <a:spLocks/>
            </p:cNvSpPr>
            <p:nvPr/>
          </p:nvSpPr>
          <p:spPr bwMode="auto">
            <a:xfrm>
              <a:off x="1857964" y="-4427959"/>
              <a:ext cx="2582" cy="25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0 w 2"/>
                <a:gd name="T25" fmla="*/ 0 h 2"/>
                <a:gd name="T26" fmla="*/ 0 w 2"/>
                <a:gd name="T27" fmla="*/ 0 h 2"/>
                <a:gd name="T28" fmla="*/ 0 w 2"/>
                <a:gd name="T29" fmla="*/ 0 h 2"/>
                <a:gd name="T30" fmla="*/ 0 w 2"/>
                <a:gd name="T31" fmla="*/ 0 h 2"/>
                <a:gd name="T32" fmla="*/ 0 w 2"/>
                <a:gd name="T33" fmla="*/ 0 h 2"/>
                <a:gd name="T34" fmla="*/ 0 w 2"/>
                <a:gd name="T35" fmla="*/ 0 h 2"/>
                <a:gd name="T36" fmla="*/ 1 w 2"/>
                <a:gd name="T37" fmla="*/ 0 h 2"/>
                <a:gd name="T38" fmla="*/ 1 w 2"/>
                <a:gd name="T39" fmla="*/ 0 h 2"/>
                <a:gd name="T40" fmla="*/ 1 w 2"/>
                <a:gd name="T41" fmla="*/ 0 h 2"/>
                <a:gd name="T42" fmla="*/ 1 w 2"/>
                <a:gd name="T43" fmla="*/ 0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1 w 2"/>
                <a:gd name="T73" fmla="*/ 2 h 2"/>
                <a:gd name="T74" fmla="*/ 1 w 2"/>
                <a:gd name="T75" fmla="*/ 2 h 2"/>
                <a:gd name="T76" fmla="*/ 1 w 2"/>
                <a:gd name="T77" fmla="*/ 2 h 2"/>
                <a:gd name="T78" fmla="*/ 1 w 2"/>
                <a:gd name="T79" fmla="*/ 2 h 2"/>
                <a:gd name="T80" fmla="*/ 2 w 2"/>
                <a:gd name="T81" fmla="*/ 2 h 2"/>
                <a:gd name="T82" fmla="*/ 2 w 2"/>
                <a:gd name="T83" fmla="*/ 2 h 2"/>
                <a:gd name="T84" fmla="*/ 2 w 2"/>
                <a:gd name="T85" fmla="*/ 2 h 2"/>
                <a:gd name="T86" fmla="*/ 2 w 2"/>
                <a:gd name="T87" fmla="*/ 2 h 2"/>
                <a:gd name="T88" fmla="*/ 2 w 2"/>
                <a:gd name="T89" fmla="*/ 2 h 2"/>
                <a:gd name="T90" fmla="*/ 2 w 2"/>
                <a:gd name="T91" fmla="*/ 2 h 2"/>
                <a:gd name="T92" fmla="*/ 2 w 2"/>
                <a:gd name="T93" fmla="*/ 2 h 2"/>
                <a:gd name="T94" fmla="*/ 2 w 2"/>
                <a:gd name="T95" fmla="*/ 2 h 2"/>
                <a:gd name="T96" fmla="*/ 2 w 2"/>
                <a:gd name="T97" fmla="*/ 2 h 2"/>
                <a:gd name="T98" fmla="*/ 2 w 2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2" name="Freeform 2541"/>
            <p:cNvSpPr>
              <a:spLocks/>
            </p:cNvSpPr>
            <p:nvPr/>
          </p:nvSpPr>
          <p:spPr bwMode="auto">
            <a:xfrm>
              <a:off x="1860545" y="-4425376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1 h 3"/>
                <a:gd name="T22" fmla="*/ 0 w 1"/>
                <a:gd name="T23" fmla="*/ 1 h 3"/>
                <a:gd name="T24" fmla="*/ 0 w 1"/>
                <a:gd name="T25" fmla="*/ 1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1 w 1"/>
                <a:gd name="T81" fmla="*/ 2 h 3"/>
                <a:gd name="T82" fmla="*/ 1 w 1"/>
                <a:gd name="T83" fmla="*/ 2 h 3"/>
                <a:gd name="T84" fmla="*/ 1 w 1"/>
                <a:gd name="T85" fmla="*/ 2 h 3"/>
                <a:gd name="T86" fmla="*/ 1 w 1"/>
                <a:gd name="T87" fmla="*/ 2 h 3"/>
                <a:gd name="T88" fmla="*/ 1 w 1"/>
                <a:gd name="T89" fmla="*/ 3 h 3"/>
                <a:gd name="T90" fmla="*/ 1 w 1"/>
                <a:gd name="T91" fmla="*/ 3 h 3"/>
                <a:gd name="T92" fmla="*/ 1 w 1"/>
                <a:gd name="T93" fmla="*/ 3 h 3"/>
                <a:gd name="T94" fmla="*/ 1 w 1"/>
                <a:gd name="T95" fmla="*/ 3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3" name="Freeform 2542"/>
            <p:cNvSpPr>
              <a:spLocks/>
            </p:cNvSpPr>
            <p:nvPr/>
          </p:nvSpPr>
          <p:spPr bwMode="auto">
            <a:xfrm>
              <a:off x="1861837" y="-4421502"/>
              <a:ext cx="2582" cy="25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  <a:gd name="T18" fmla="*/ 1 w 2"/>
                <a:gd name="T19" fmla="*/ 0 h 2"/>
                <a:gd name="T20" fmla="*/ 1 w 2"/>
                <a:gd name="T21" fmla="*/ 0 h 2"/>
                <a:gd name="T22" fmla="*/ 1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2 w 2"/>
                <a:gd name="T53" fmla="*/ 1 h 2"/>
                <a:gd name="T54" fmla="*/ 2 w 2"/>
                <a:gd name="T55" fmla="*/ 1 h 2"/>
                <a:gd name="T56" fmla="*/ 2 w 2"/>
                <a:gd name="T57" fmla="*/ 1 h 2"/>
                <a:gd name="T58" fmla="*/ 2 w 2"/>
                <a:gd name="T59" fmla="*/ 1 h 2"/>
                <a:gd name="T60" fmla="*/ 2 w 2"/>
                <a:gd name="T61" fmla="*/ 1 h 2"/>
                <a:gd name="T62" fmla="*/ 2 w 2"/>
                <a:gd name="T63" fmla="*/ 1 h 2"/>
                <a:gd name="T64" fmla="*/ 2 w 2"/>
                <a:gd name="T65" fmla="*/ 1 h 2"/>
                <a:gd name="T66" fmla="*/ 2 w 2"/>
                <a:gd name="T67" fmla="*/ 1 h 2"/>
                <a:gd name="T68" fmla="*/ 2 w 2"/>
                <a:gd name="T69" fmla="*/ 1 h 2"/>
                <a:gd name="T70" fmla="*/ 2 w 2"/>
                <a:gd name="T71" fmla="*/ 1 h 2"/>
                <a:gd name="T72" fmla="*/ 2 w 2"/>
                <a:gd name="T73" fmla="*/ 1 h 2"/>
                <a:gd name="T74" fmla="*/ 2 w 2"/>
                <a:gd name="T75" fmla="*/ 2 h 2"/>
                <a:gd name="T76" fmla="*/ 2 w 2"/>
                <a:gd name="T77" fmla="*/ 2 h 2"/>
                <a:gd name="T78" fmla="*/ 2 w 2"/>
                <a:gd name="T79" fmla="*/ 2 h 2"/>
                <a:gd name="T80" fmla="*/ 2 w 2"/>
                <a:gd name="T81" fmla="*/ 2 h 2"/>
                <a:gd name="T82" fmla="*/ 2 w 2"/>
                <a:gd name="T83" fmla="*/ 2 h 2"/>
                <a:gd name="T84" fmla="*/ 2 w 2"/>
                <a:gd name="T85" fmla="*/ 2 h 2"/>
                <a:gd name="T86" fmla="*/ 2 w 2"/>
                <a:gd name="T87" fmla="*/ 2 h 2"/>
                <a:gd name="T88" fmla="*/ 2 w 2"/>
                <a:gd name="T89" fmla="*/ 2 h 2"/>
                <a:gd name="T90" fmla="*/ 2 w 2"/>
                <a:gd name="T91" fmla="*/ 2 h 2"/>
                <a:gd name="T92" fmla="*/ 2 w 2"/>
                <a:gd name="T93" fmla="*/ 2 h 2"/>
                <a:gd name="T94" fmla="*/ 2 w 2"/>
                <a:gd name="T95" fmla="*/ 2 h 2"/>
                <a:gd name="T96" fmla="*/ 2 w 2"/>
                <a:gd name="T97" fmla="*/ 2 h 2"/>
                <a:gd name="T98" fmla="*/ 2 w 2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4" name="Freeform 2543"/>
            <p:cNvSpPr>
              <a:spLocks/>
            </p:cNvSpPr>
            <p:nvPr/>
          </p:nvSpPr>
          <p:spPr bwMode="auto">
            <a:xfrm>
              <a:off x="1864419" y="-4418919"/>
              <a:ext cx="2582" cy="3874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1 h 3"/>
                <a:gd name="T6" fmla="*/ 0 w 2"/>
                <a:gd name="T7" fmla="*/ 1 h 3"/>
                <a:gd name="T8" fmla="*/ 0 w 2"/>
                <a:gd name="T9" fmla="*/ 1 h 3"/>
                <a:gd name="T10" fmla="*/ 0 w 2"/>
                <a:gd name="T11" fmla="*/ 1 h 3"/>
                <a:gd name="T12" fmla="*/ 0 w 2"/>
                <a:gd name="T13" fmla="*/ 1 h 3"/>
                <a:gd name="T14" fmla="*/ 1 w 2"/>
                <a:gd name="T15" fmla="*/ 1 h 3"/>
                <a:gd name="T16" fmla="*/ 1 w 2"/>
                <a:gd name="T17" fmla="*/ 1 h 3"/>
                <a:gd name="T18" fmla="*/ 1 w 2"/>
                <a:gd name="T19" fmla="*/ 1 h 3"/>
                <a:gd name="T20" fmla="*/ 1 w 2"/>
                <a:gd name="T21" fmla="*/ 1 h 3"/>
                <a:gd name="T22" fmla="*/ 1 w 2"/>
                <a:gd name="T23" fmla="*/ 1 h 3"/>
                <a:gd name="T24" fmla="*/ 1 w 2"/>
                <a:gd name="T25" fmla="*/ 1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2 h 3"/>
                <a:gd name="T68" fmla="*/ 1 w 2"/>
                <a:gd name="T69" fmla="*/ 2 h 3"/>
                <a:gd name="T70" fmla="*/ 2 w 2"/>
                <a:gd name="T71" fmla="*/ 2 h 3"/>
                <a:gd name="T72" fmla="*/ 2 w 2"/>
                <a:gd name="T73" fmla="*/ 2 h 3"/>
                <a:gd name="T74" fmla="*/ 2 w 2"/>
                <a:gd name="T75" fmla="*/ 2 h 3"/>
                <a:gd name="T76" fmla="*/ 2 w 2"/>
                <a:gd name="T77" fmla="*/ 2 h 3"/>
                <a:gd name="T78" fmla="*/ 2 w 2"/>
                <a:gd name="T79" fmla="*/ 2 h 3"/>
                <a:gd name="T80" fmla="*/ 2 w 2"/>
                <a:gd name="T81" fmla="*/ 2 h 3"/>
                <a:gd name="T82" fmla="*/ 2 w 2"/>
                <a:gd name="T83" fmla="*/ 2 h 3"/>
                <a:gd name="T84" fmla="*/ 2 w 2"/>
                <a:gd name="T85" fmla="*/ 2 h 3"/>
                <a:gd name="T86" fmla="*/ 2 w 2"/>
                <a:gd name="T87" fmla="*/ 2 h 3"/>
                <a:gd name="T88" fmla="*/ 2 w 2"/>
                <a:gd name="T89" fmla="*/ 2 h 3"/>
                <a:gd name="T90" fmla="*/ 2 w 2"/>
                <a:gd name="T91" fmla="*/ 3 h 3"/>
                <a:gd name="T92" fmla="*/ 2 w 2"/>
                <a:gd name="T93" fmla="*/ 3 h 3"/>
                <a:gd name="T94" fmla="*/ 2 w 2"/>
                <a:gd name="T95" fmla="*/ 3 h 3"/>
                <a:gd name="T96" fmla="*/ 2 w 2"/>
                <a:gd name="T97" fmla="*/ 3 h 3"/>
                <a:gd name="T98" fmla="*/ 2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5" name="Freeform 2544"/>
            <p:cNvSpPr>
              <a:spLocks/>
            </p:cNvSpPr>
            <p:nvPr/>
          </p:nvSpPr>
          <p:spPr bwMode="auto">
            <a:xfrm>
              <a:off x="1867002" y="-4415045"/>
              <a:ext cx="2582" cy="25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  <a:gd name="T18" fmla="*/ 1 w 2"/>
                <a:gd name="T19" fmla="*/ 0 h 2"/>
                <a:gd name="T20" fmla="*/ 1 w 2"/>
                <a:gd name="T21" fmla="*/ 1 h 2"/>
                <a:gd name="T22" fmla="*/ 1 w 2"/>
                <a:gd name="T23" fmla="*/ 1 h 2"/>
                <a:gd name="T24" fmla="*/ 1 w 2"/>
                <a:gd name="T25" fmla="*/ 1 h 2"/>
                <a:gd name="T26" fmla="*/ 1 w 2"/>
                <a:gd name="T27" fmla="*/ 1 h 2"/>
                <a:gd name="T28" fmla="*/ 1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2 h 2"/>
                <a:gd name="T64" fmla="*/ 2 w 2"/>
                <a:gd name="T65" fmla="*/ 2 h 2"/>
                <a:gd name="T66" fmla="*/ 2 w 2"/>
                <a:gd name="T67" fmla="*/ 2 h 2"/>
                <a:gd name="T68" fmla="*/ 2 w 2"/>
                <a:gd name="T69" fmla="*/ 2 h 2"/>
                <a:gd name="T70" fmla="*/ 2 w 2"/>
                <a:gd name="T71" fmla="*/ 2 h 2"/>
                <a:gd name="T72" fmla="*/ 2 w 2"/>
                <a:gd name="T73" fmla="*/ 2 h 2"/>
                <a:gd name="T74" fmla="*/ 2 w 2"/>
                <a:gd name="T75" fmla="*/ 2 h 2"/>
                <a:gd name="T76" fmla="*/ 2 w 2"/>
                <a:gd name="T77" fmla="*/ 2 h 2"/>
                <a:gd name="T78" fmla="*/ 2 w 2"/>
                <a:gd name="T79" fmla="*/ 2 h 2"/>
                <a:gd name="T80" fmla="*/ 2 w 2"/>
                <a:gd name="T81" fmla="*/ 2 h 2"/>
                <a:gd name="T82" fmla="*/ 2 w 2"/>
                <a:gd name="T83" fmla="*/ 2 h 2"/>
                <a:gd name="T84" fmla="*/ 2 w 2"/>
                <a:gd name="T85" fmla="*/ 2 h 2"/>
                <a:gd name="T86" fmla="*/ 2 w 2"/>
                <a:gd name="T87" fmla="*/ 2 h 2"/>
                <a:gd name="T88" fmla="*/ 2 w 2"/>
                <a:gd name="T89" fmla="*/ 2 h 2"/>
                <a:gd name="T90" fmla="*/ 2 w 2"/>
                <a:gd name="T91" fmla="*/ 2 h 2"/>
                <a:gd name="T92" fmla="*/ 2 w 2"/>
                <a:gd name="T93" fmla="*/ 2 h 2"/>
                <a:gd name="T94" fmla="*/ 2 w 2"/>
                <a:gd name="T95" fmla="*/ 2 h 2"/>
                <a:gd name="T96" fmla="*/ 2 w 2"/>
                <a:gd name="T97" fmla="*/ 2 h 2"/>
                <a:gd name="T98" fmla="*/ 2 w 2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6" name="Freeform 2545"/>
            <p:cNvSpPr>
              <a:spLocks/>
            </p:cNvSpPr>
            <p:nvPr/>
          </p:nvSpPr>
          <p:spPr bwMode="auto">
            <a:xfrm>
              <a:off x="1869584" y="-4412462"/>
              <a:ext cx="2582" cy="3874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0 w 2"/>
                <a:gd name="T9" fmla="*/ 1 h 3"/>
                <a:gd name="T10" fmla="*/ 0 w 2"/>
                <a:gd name="T11" fmla="*/ 1 h 3"/>
                <a:gd name="T12" fmla="*/ 0 w 2"/>
                <a:gd name="T13" fmla="*/ 1 h 3"/>
                <a:gd name="T14" fmla="*/ 0 w 2"/>
                <a:gd name="T15" fmla="*/ 1 h 3"/>
                <a:gd name="T16" fmla="*/ 0 w 2"/>
                <a:gd name="T17" fmla="*/ 1 h 3"/>
                <a:gd name="T18" fmla="*/ 1 w 2"/>
                <a:gd name="T19" fmla="*/ 1 h 3"/>
                <a:gd name="T20" fmla="*/ 1 w 2"/>
                <a:gd name="T21" fmla="*/ 1 h 3"/>
                <a:gd name="T22" fmla="*/ 1 w 2"/>
                <a:gd name="T23" fmla="*/ 1 h 3"/>
                <a:gd name="T24" fmla="*/ 1 w 2"/>
                <a:gd name="T25" fmla="*/ 1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2 w 2"/>
                <a:gd name="T53" fmla="*/ 2 h 3"/>
                <a:gd name="T54" fmla="*/ 2 w 2"/>
                <a:gd name="T55" fmla="*/ 2 h 3"/>
                <a:gd name="T56" fmla="*/ 2 w 2"/>
                <a:gd name="T57" fmla="*/ 2 h 3"/>
                <a:gd name="T58" fmla="*/ 2 w 2"/>
                <a:gd name="T59" fmla="*/ 2 h 3"/>
                <a:gd name="T60" fmla="*/ 2 w 2"/>
                <a:gd name="T61" fmla="*/ 2 h 3"/>
                <a:gd name="T62" fmla="*/ 2 w 2"/>
                <a:gd name="T63" fmla="*/ 2 h 3"/>
                <a:gd name="T64" fmla="*/ 2 w 2"/>
                <a:gd name="T65" fmla="*/ 2 h 3"/>
                <a:gd name="T66" fmla="*/ 2 w 2"/>
                <a:gd name="T67" fmla="*/ 2 h 3"/>
                <a:gd name="T68" fmla="*/ 2 w 2"/>
                <a:gd name="T69" fmla="*/ 2 h 3"/>
                <a:gd name="T70" fmla="*/ 2 w 2"/>
                <a:gd name="T71" fmla="*/ 2 h 3"/>
                <a:gd name="T72" fmla="*/ 2 w 2"/>
                <a:gd name="T73" fmla="*/ 2 h 3"/>
                <a:gd name="T74" fmla="*/ 2 w 2"/>
                <a:gd name="T75" fmla="*/ 2 h 3"/>
                <a:gd name="T76" fmla="*/ 2 w 2"/>
                <a:gd name="T77" fmla="*/ 2 h 3"/>
                <a:gd name="T78" fmla="*/ 2 w 2"/>
                <a:gd name="T79" fmla="*/ 3 h 3"/>
                <a:gd name="T80" fmla="*/ 2 w 2"/>
                <a:gd name="T81" fmla="*/ 3 h 3"/>
                <a:gd name="T82" fmla="*/ 2 w 2"/>
                <a:gd name="T83" fmla="*/ 3 h 3"/>
                <a:gd name="T84" fmla="*/ 2 w 2"/>
                <a:gd name="T85" fmla="*/ 3 h 3"/>
                <a:gd name="T86" fmla="*/ 2 w 2"/>
                <a:gd name="T87" fmla="*/ 3 h 3"/>
                <a:gd name="T88" fmla="*/ 2 w 2"/>
                <a:gd name="T89" fmla="*/ 3 h 3"/>
                <a:gd name="T90" fmla="*/ 2 w 2"/>
                <a:gd name="T91" fmla="*/ 3 h 3"/>
                <a:gd name="T92" fmla="*/ 2 w 2"/>
                <a:gd name="T93" fmla="*/ 3 h 3"/>
                <a:gd name="T94" fmla="*/ 2 w 2"/>
                <a:gd name="T95" fmla="*/ 3 h 3"/>
                <a:gd name="T96" fmla="*/ 2 w 2"/>
                <a:gd name="T97" fmla="*/ 3 h 3"/>
                <a:gd name="T98" fmla="*/ 2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7" name="Freeform 2546"/>
            <p:cNvSpPr>
              <a:spLocks/>
            </p:cNvSpPr>
            <p:nvPr/>
          </p:nvSpPr>
          <p:spPr bwMode="auto">
            <a:xfrm>
              <a:off x="1872166" y="-4408588"/>
              <a:ext cx="3874" cy="3874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1 w 3"/>
                <a:gd name="T5" fmla="*/ 0 h 3"/>
                <a:gd name="T6" fmla="*/ 1 w 3"/>
                <a:gd name="T7" fmla="*/ 0 h 3"/>
                <a:gd name="T8" fmla="*/ 1 w 3"/>
                <a:gd name="T9" fmla="*/ 0 h 3"/>
                <a:gd name="T10" fmla="*/ 1 w 3"/>
                <a:gd name="T11" fmla="*/ 0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  <a:gd name="T18" fmla="*/ 1 w 3"/>
                <a:gd name="T19" fmla="*/ 0 h 3"/>
                <a:gd name="T20" fmla="*/ 1 w 3"/>
                <a:gd name="T21" fmla="*/ 0 h 3"/>
                <a:gd name="T22" fmla="*/ 1 w 3"/>
                <a:gd name="T23" fmla="*/ 1 h 3"/>
                <a:gd name="T24" fmla="*/ 1 w 3"/>
                <a:gd name="T25" fmla="*/ 1 h 3"/>
                <a:gd name="T26" fmla="*/ 1 w 3"/>
                <a:gd name="T27" fmla="*/ 1 h 3"/>
                <a:gd name="T28" fmla="*/ 1 w 3"/>
                <a:gd name="T29" fmla="*/ 1 h 3"/>
                <a:gd name="T30" fmla="*/ 1 w 3"/>
                <a:gd name="T31" fmla="*/ 1 h 3"/>
                <a:gd name="T32" fmla="*/ 1 w 3"/>
                <a:gd name="T33" fmla="*/ 1 h 3"/>
                <a:gd name="T34" fmla="*/ 1 w 3"/>
                <a:gd name="T35" fmla="*/ 1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1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2 w 3"/>
                <a:gd name="T71" fmla="*/ 2 h 3"/>
                <a:gd name="T72" fmla="*/ 2 w 3"/>
                <a:gd name="T73" fmla="*/ 2 h 3"/>
                <a:gd name="T74" fmla="*/ 2 w 3"/>
                <a:gd name="T75" fmla="*/ 2 h 3"/>
                <a:gd name="T76" fmla="*/ 2 w 3"/>
                <a:gd name="T77" fmla="*/ 2 h 3"/>
                <a:gd name="T78" fmla="*/ 2 w 3"/>
                <a:gd name="T79" fmla="*/ 2 h 3"/>
                <a:gd name="T80" fmla="*/ 2 w 3"/>
                <a:gd name="T81" fmla="*/ 2 h 3"/>
                <a:gd name="T82" fmla="*/ 2 w 3"/>
                <a:gd name="T83" fmla="*/ 2 h 3"/>
                <a:gd name="T84" fmla="*/ 3 w 3"/>
                <a:gd name="T85" fmla="*/ 2 h 3"/>
                <a:gd name="T86" fmla="*/ 3 w 3"/>
                <a:gd name="T87" fmla="*/ 2 h 3"/>
                <a:gd name="T88" fmla="*/ 3 w 3"/>
                <a:gd name="T89" fmla="*/ 2 h 3"/>
                <a:gd name="T90" fmla="*/ 3 w 3"/>
                <a:gd name="T91" fmla="*/ 2 h 3"/>
                <a:gd name="T92" fmla="*/ 3 w 3"/>
                <a:gd name="T93" fmla="*/ 2 h 3"/>
                <a:gd name="T94" fmla="*/ 3 w 3"/>
                <a:gd name="T95" fmla="*/ 3 h 3"/>
                <a:gd name="T96" fmla="*/ 3 w 3"/>
                <a:gd name="T97" fmla="*/ 3 h 3"/>
                <a:gd name="T98" fmla="*/ 3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8" name="Freeform 2547"/>
            <p:cNvSpPr>
              <a:spLocks/>
            </p:cNvSpPr>
            <p:nvPr/>
          </p:nvSpPr>
          <p:spPr bwMode="auto">
            <a:xfrm>
              <a:off x="1876041" y="-4404715"/>
              <a:ext cx="2582" cy="25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0 w 2"/>
                <a:gd name="T25" fmla="*/ 0 h 2"/>
                <a:gd name="T26" fmla="*/ 0 w 2"/>
                <a:gd name="T27" fmla="*/ 0 h 2"/>
                <a:gd name="T28" fmla="*/ 0 w 2"/>
                <a:gd name="T29" fmla="*/ 0 h 2"/>
                <a:gd name="T30" fmla="*/ 0 w 2"/>
                <a:gd name="T31" fmla="*/ 0 h 2"/>
                <a:gd name="T32" fmla="*/ 1 w 2"/>
                <a:gd name="T33" fmla="*/ 0 h 2"/>
                <a:gd name="T34" fmla="*/ 1 w 2"/>
                <a:gd name="T35" fmla="*/ 0 h 2"/>
                <a:gd name="T36" fmla="*/ 1 w 2"/>
                <a:gd name="T37" fmla="*/ 0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2 h 2"/>
                <a:gd name="T68" fmla="*/ 1 w 2"/>
                <a:gd name="T69" fmla="*/ 2 h 2"/>
                <a:gd name="T70" fmla="*/ 1 w 2"/>
                <a:gd name="T71" fmla="*/ 2 h 2"/>
                <a:gd name="T72" fmla="*/ 1 w 2"/>
                <a:gd name="T73" fmla="*/ 2 h 2"/>
                <a:gd name="T74" fmla="*/ 1 w 2"/>
                <a:gd name="T75" fmla="*/ 2 h 2"/>
                <a:gd name="T76" fmla="*/ 1 w 2"/>
                <a:gd name="T77" fmla="*/ 2 h 2"/>
                <a:gd name="T78" fmla="*/ 2 w 2"/>
                <a:gd name="T79" fmla="*/ 2 h 2"/>
                <a:gd name="T80" fmla="*/ 2 w 2"/>
                <a:gd name="T81" fmla="*/ 2 h 2"/>
                <a:gd name="T82" fmla="*/ 2 w 2"/>
                <a:gd name="T83" fmla="*/ 2 h 2"/>
                <a:gd name="T84" fmla="*/ 2 w 2"/>
                <a:gd name="T85" fmla="*/ 2 h 2"/>
                <a:gd name="T86" fmla="*/ 2 w 2"/>
                <a:gd name="T87" fmla="*/ 2 h 2"/>
                <a:gd name="T88" fmla="*/ 2 w 2"/>
                <a:gd name="T89" fmla="*/ 2 h 2"/>
                <a:gd name="T90" fmla="*/ 2 w 2"/>
                <a:gd name="T91" fmla="*/ 2 h 2"/>
                <a:gd name="T92" fmla="*/ 2 w 2"/>
                <a:gd name="T93" fmla="*/ 2 h 2"/>
                <a:gd name="T94" fmla="*/ 2 w 2"/>
                <a:gd name="T95" fmla="*/ 2 h 2"/>
                <a:gd name="T96" fmla="*/ 2 w 2"/>
                <a:gd name="T97" fmla="*/ 2 h 2"/>
                <a:gd name="T98" fmla="*/ 2 w 2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9" name="Freeform 2548"/>
            <p:cNvSpPr>
              <a:spLocks/>
            </p:cNvSpPr>
            <p:nvPr/>
          </p:nvSpPr>
          <p:spPr bwMode="auto">
            <a:xfrm>
              <a:off x="1878623" y="-4402132"/>
              <a:ext cx="3874" cy="3874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0 h 3"/>
                <a:gd name="T8" fmla="*/ 0 w 3"/>
                <a:gd name="T9" fmla="*/ 0 h 3"/>
                <a:gd name="T10" fmla="*/ 1 w 3"/>
                <a:gd name="T11" fmla="*/ 1 h 3"/>
                <a:gd name="T12" fmla="*/ 1 w 3"/>
                <a:gd name="T13" fmla="*/ 1 h 3"/>
                <a:gd name="T14" fmla="*/ 1 w 3"/>
                <a:gd name="T15" fmla="*/ 1 h 3"/>
                <a:gd name="T16" fmla="*/ 1 w 3"/>
                <a:gd name="T17" fmla="*/ 1 h 3"/>
                <a:gd name="T18" fmla="*/ 1 w 3"/>
                <a:gd name="T19" fmla="*/ 1 h 3"/>
                <a:gd name="T20" fmla="*/ 1 w 3"/>
                <a:gd name="T21" fmla="*/ 1 h 3"/>
                <a:gd name="T22" fmla="*/ 1 w 3"/>
                <a:gd name="T23" fmla="*/ 1 h 3"/>
                <a:gd name="T24" fmla="*/ 1 w 3"/>
                <a:gd name="T25" fmla="*/ 1 h 3"/>
                <a:gd name="T26" fmla="*/ 1 w 3"/>
                <a:gd name="T27" fmla="*/ 1 h 3"/>
                <a:gd name="T28" fmla="*/ 1 w 3"/>
                <a:gd name="T29" fmla="*/ 1 h 3"/>
                <a:gd name="T30" fmla="*/ 1 w 3"/>
                <a:gd name="T31" fmla="*/ 1 h 3"/>
                <a:gd name="T32" fmla="*/ 1 w 3"/>
                <a:gd name="T33" fmla="*/ 1 h 3"/>
                <a:gd name="T34" fmla="*/ 1 w 3"/>
                <a:gd name="T35" fmla="*/ 1 h 3"/>
                <a:gd name="T36" fmla="*/ 1 w 3"/>
                <a:gd name="T37" fmla="*/ 1 h 3"/>
                <a:gd name="T38" fmla="*/ 1 w 3"/>
                <a:gd name="T39" fmla="*/ 1 h 3"/>
                <a:gd name="T40" fmla="*/ 1 w 3"/>
                <a:gd name="T41" fmla="*/ 1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1 w 3"/>
                <a:gd name="T51" fmla="*/ 1 h 3"/>
                <a:gd name="T52" fmla="*/ 2 w 3"/>
                <a:gd name="T53" fmla="*/ 1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2 w 3"/>
                <a:gd name="T71" fmla="*/ 2 h 3"/>
                <a:gd name="T72" fmla="*/ 2 w 3"/>
                <a:gd name="T73" fmla="*/ 2 h 3"/>
                <a:gd name="T74" fmla="*/ 2 w 3"/>
                <a:gd name="T75" fmla="*/ 2 h 3"/>
                <a:gd name="T76" fmla="*/ 2 w 3"/>
                <a:gd name="T77" fmla="*/ 2 h 3"/>
                <a:gd name="T78" fmla="*/ 2 w 3"/>
                <a:gd name="T79" fmla="*/ 2 h 3"/>
                <a:gd name="T80" fmla="*/ 2 w 3"/>
                <a:gd name="T81" fmla="*/ 2 h 3"/>
                <a:gd name="T82" fmla="*/ 2 w 3"/>
                <a:gd name="T83" fmla="*/ 3 h 3"/>
                <a:gd name="T84" fmla="*/ 2 w 3"/>
                <a:gd name="T85" fmla="*/ 3 h 3"/>
                <a:gd name="T86" fmla="*/ 2 w 3"/>
                <a:gd name="T87" fmla="*/ 3 h 3"/>
                <a:gd name="T88" fmla="*/ 2 w 3"/>
                <a:gd name="T89" fmla="*/ 3 h 3"/>
                <a:gd name="T90" fmla="*/ 2 w 3"/>
                <a:gd name="T91" fmla="*/ 3 h 3"/>
                <a:gd name="T92" fmla="*/ 2 w 3"/>
                <a:gd name="T93" fmla="*/ 3 h 3"/>
                <a:gd name="T94" fmla="*/ 3 w 3"/>
                <a:gd name="T95" fmla="*/ 3 h 3"/>
                <a:gd name="T96" fmla="*/ 3 w 3"/>
                <a:gd name="T97" fmla="*/ 3 h 3"/>
                <a:gd name="T98" fmla="*/ 3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0" name="Freeform 2549"/>
            <p:cNvSpPr>
              <a:spLocks/>
            </p:cNvSpPr>
            <p:nvPr/>
          </p:nvSpPr>
          <p:spPr bwMode="auto">
            <a:xfrm>
              <a:off x="1882496" y="-4398258"/>
              <a:ext cx="2582" cy="3874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0 w 2"/>
                <a:gd name="T9" fmla="*/ 0 h 3"/>
                <a:gd name="T10" fmla="*/ 0 w 2"/>
                <a:gd name="T11" fmla="*/ 0 h 3"/>
                <a:gd name="T12" fmla="*/ 0 w 2"/>
                <a:gd name="T13" fmla="*/ 0 h 3"/>
                <a:gd name="T14" fmla="*/ 0 w 2"/>
                <a:gd name="T15" fmla="*/ 0 h 3"/>
                <a:gd name="T16" fmla="*/ 0 w 2"/>
                <a:gd name="T17" fmla="*/ 0 h 3"/>
                <a:gd name="T18" fmla="*/ 0 w 2"/>
                <a:gd name="T19" fmla="*/ 0 h 3"/>
                <a:gd name="T20" fmla="*/ 0 w 2"/>
                <a:gd name="T21" fmla="*/ 0 h 3"/>
                <a:gd name="T22" fmla="*/ 0 w 2"/>
                <a:gd name="T23" fmla="*/ 0 h 3"/>
                <a:gd name="T24" fmla="*/ 1 w 2"/>
                <a:gd name="T25" fmla="*/ 0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2 w 2"/>
                <a:gd name="T67" fmla="*/ 1 h 3"/>
                <a:gd name="T68" fmla="*/ 2 w 2"/>
                <a:gd name="T69" fmla="*/ 2 h 3"/>
                <a:gd name="T70" fmla="*/ 2 w 2"/>
                <a:gd name="T71" fmla="*/ 2 h 3"/>
                <a:gd name="T72" fmla="*/ 2 w 2"/>
                <a:gd name="T73" fmla="*/ 2 h 3"/>
                <a:gd name="T74" fmla="*/ 2 w 2"/>
                <a:gd name="T75" fmla="*/ 2 h 3"/>
                <a:gd name="T76" fmla="*/ 2 w 2"/>
                <a:gd name="T77" fmla="*/ 2 h 3"/>
                <a:gd name="T78" fmla="*/ 2 w 2"/>
                <a:gd name="T79" fmla="*/ 2 h 3"/>
                <a:gd name="T80" fmla="*/ 2 w 2"/>
                <a:gd name="T81" fmla="*/ 2 h 3"/>
                <a:gd name="T82" fmla="*/ 2 w 2"/>
                <a:gd name="T83" fmla="*/ 2 h 3"/>
                <a:gd name="T84" fmla="*/ 2 w 2"/>
                <a:gd name="T85" fmla="*/ 2 h 3"/>
                <a:gd name="T86" fmla="*/ 2 w 2"/>
                <a:gd name="T87" fmla="*/ 2 h 3"/>
                <a:gd name="T88" fmla="*/ 2 w 2"/>
                <a:gd name="T89" fmla="*/ 2 h 3"/>
                <a:gd name="T90" fmla="*/ 2 w 2"/>
                <a:gd name="T91" fmla="*/ 2 h 3"/>
                <a:gd name="T92" fmla="*/ 2 w 2"/>
                <a:gd name="T93" fmla="*/ 2 h 3"/>
                <a:gd name="T94" fmla="*/ 2 w 2"/>
                <a:gd name="T95" fmla="*/ 2 h 3"/>
                <a:gd name="T96" fmla="*/ 2 w 2"/>
                <a:gd name="T97" fmla="*/ 2 h 3"/>
                <a:gd name="T98" fmla="*/ 2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1" name="Freeform 2550"/>
            <p:cNvSpPr>
              <a:spLocks/>
            </p:cNvSpPr>
            <p:nvPr/>
          </p:nvSpPr>
          <p:spPr bwMode="auto">
            <a:xfrm>
              <a:off x="1885079" y="-4394384"/>
              <a:ext cx="3874" cy="25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0 w 3"/>
                <a:gd name="T5" fmla="*/ 0 h 2"/>
                <a:gd name="T6" fmla="*/ 0 w 3"/>
                <a:gd name="T7" fmla="*/ 0 h 2"/>
                <a:gd name="T8" fmla="*/ 1 w 3"/>
                <a:gd name="T9" fmla="*/ 0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  <a:gd name="T20" fmla="*/ 1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1 w 3"/>
                <a:gd name="T29" fmla="*/ 0 h 2"/>
                <a:gd name="T30" fmla="*/ 1 w 3"/>
                <a:gd name="T31" fmla="*/ 0 h 2"/>
                <a:gd name="T32" fmla="*/ 1 w 3"/>
                <a:gd name="T33" fmla="*/ 0 h 2"/>
                <a:gd name="T34" fmla="*/ 2 w 3"/>
                <a:gd name="T35" fmla="*/ 0 h 2"/>
                <a:gd name="T36" fmla="*/ 2 w 3"/>
                <a:gd name="T37" fmla="*/ 0 h 2"/>
                <a:gd name="T38" fmla="*/ 2 w 3"/>
                <a:gd name="T39" fmla="*/ 0 h 2"/>
                <a:gd name="T40" fmla="*/ 2 w 3"/>
                <a:gd name="T41" fmla="*/ 0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  <a:gd name="T66" fmla="*/ 2 w 3"/>
                <a:gd name="T67" fmla="*/ 1 h 2"/>
                <a:gd name="T68" fmla="*/ 2 w 3"/>
                <a:gd name="T69" fmla="*/ 1 h 2"/>
                <a:gd name="T70" fmla="*/ 2 w 3"/>
                <a:gd name="T71" fmla="*/ 1 h 2"/>
                <a:gd name="T72" fmla="*/ 2 w 3"/>
                <a:gd name="T73" fmla="*/ 1 h 2"/>
                <a:gd name="T74" fmla="*/ 3 w 3"/>
                <a:gd name="T75" fmla="*/ 1 h 2"/>
                <a:gd name="T76" fmla="*/ 3 w 3"/>
                <a:gd name="T77" fmla="*/ 1 h 2"/>
                <a:gd name="T78" fmla="*/ 3 w 3"/>
                <a:gd name="T79" fmla="*/ 1 h 2"/>
                <a:gd name="T80" fmla="*/ 3 w 3"/>
                <a:gd name="T81" fmla="*/ 1 h 2"/>
                <a:gd name="T82" fmla="*/ 3 w 3"/>
                <a:gd name="T83" fmla="*/ 1 h 2"/>
                <a:gd name="T84" fmla="*/ 3 w 3"/>
                <a:gd name="T85" fmla="*/ 2 h 2"/>
                <a:gd name="T86" fmla="*/ 3 w 3"/>
                <a:gd name="T87" fmla="*/ 2 h 2"/>
                <a:gd name="T88" fmla="*/ 3 w 3"/>
                <a:gd name="T89" fmla="*/ 2 h 2"/>
                <a:gd name="T90" fmla="*/ 3 w 3"/>
                <a:gd name="T91" fmla="*/ 2 h 2"/>
                <a:gd name="T92" fmla="*/ 3 w 3"/>
                <a:gd name="T93" fmla="*/ 2 h 2"/>
                <a:gd name="T94" fmla="*/ 3 w 3"/>
                <a:gd name="T95" fmla="*/ 2 h 2"/>
                <a:gd name="T96" fmla="*/ 3 w 3"/>
                <a:gd name="T97" fmla="*/ 2 h 2"/>
                <a:gd name="T98" fmla="*/ 3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2" name="Freeform 2551"/>
            <p:cNvSpPr>
              <a:spLocks/>
            </p:cNvSpPr>
            <p:nvPr/>
          </p:nvSpPr>
          <p:spPr bwMode="auto">
            <a:xfrm>
              <a:off x="1888953" y="-4391802"/>
              <a:ext cx="3874" cy="25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0 w 3"/>
                <a:gd name="T5" fmla="*/ 0 h 2"/>
                <a:gd name="T6" fmla="*/ 0 w 3"/>
                <a:gd name="T7" fmla="*/ 0 h 2"/>
                <a:gd name="T8" fmla="*/ 0 w 3"/>
                <a:gd name="T9" fmla="*/ 0 h 2"/>
                <a:gd name="T10" fmla="*/ 0 w 3"/>
                <a:gd name="T11" fmla="*/ 0 h 2"/>
                <a:gd name="T12" fmla="*/ 0 w 3"/>
                <a:gd name="T13" fmla="*/ 0 h 2"/>
                <a:gd name="T14" fmla="*/ 1 w 3"/>
                <a:gd name="T15" fmla="*/ 1 h 2"/>
                <a:gd name="T16" fmla="*/ 1 w 3"/>
                <a:gd name="T17" fmla="*/ 1 h 2"/>
                <a:gd name="T18" fmla="*/ 1 w 3"/>
                <a:gd name="T19" fmla="*/ 1 h 2"/>
                <a:gd name="T20" fmla="*/ 1 w 3"/>
                <a:gd name="T21" fmla="*/ 1 h 2"/>
                <a:gd name="T22" fmla="*/ 1 w 3"/>
                <a:gd name="T23" fmla="*/ 1 h 2"/>
                <a:gd name="T24" fmla="*/ 1 w 3"/>
                <a:gd name="T25" fmla="*/ 1 h 2"/>
                <a:gd name="T26" fmla="*/ 1 w 3"/>
                <a:gd name="T27" fmla="*/ 1 h 2"/>
                <a:gd name="T28" fmla="*/ 1 w 3"/>
                <a:gd name="T29" fmla="*/ 1 h 2"/>
                <a:gd name="T30" fmla="*/ 1 w 3"/>
                <a:gd name="T31" fmla="*/ 1 h 2"/>
                <a:gd name="T32" fmla="*/ 1 w 3"/>
                <a:gd name="T33" fmla="*/ 1 h 2"/>
                <a:gd name="T34" fmla="*/ 1 w 3"/>
                <a:gd name="T35" fmla="*/ 1 h 2"/>
                <a:gd name="T36" fmla="*/ 1 w 3"/>
                <a:gd name="T37" fmla="*/ 1 h 2"/>
                <a:gd name="T38" fmla="*/ 1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2 w 3"/>
                <a:gd name="T57" fmla="*/ 2 h 2"/>
                <a:gd name="T58" fmla="*/ 2 w 3"/>
                <a:gd name="T59" fmla="*/ 2 h 2"/>
                <a:gd name="T60" fmla="*/ 2 w 3"/>
                <a:gd name="T61" fmla="*/ 2 h 2"/>
                <a:gd name="T62" fmla="*/ 2 w 3"/>
                <a:gd name="T63" fmla="*/ 2 h 2"/>
                <a:gd name="T64" fmla="*/ 2 w 3"/>
                <a:gd name="T65" fmla="*/ 2 h 2"/>
                <a:gd name="T66" fmla="*/ 2 w 3"/>
                <a:gd name="T67" fmla="*/ 2 h 2"/>
                <a:gd name="T68" fmla="*/ 2 w 3"/>
                <a:gd name="T69" fmla="*/ 2 h 2"/>
                <a:gd name="T70" fmla="*/ 2 w 3"/>
                <a:gd name="T71" fmla="*/ 2 h 2"/>
                <a:gd name="T72" fmla="*/ 2 w 3"/>
                <a:gd name="T73" fmla="*/ 2 h 2"/>
                <a:gd name="T74" fmla="*/ 2 w 3"/>
                <a:gd name="T75" fmla="*/ 2 h 2"/>
                <a:gd name="T76" fmla="*/ 2 w 3"/>
                <a:gd name="T77" fmla="*/ 2 h 2"/>
                <a:gd name="T78" fmla="*/ 3 w 3"/>
                <a:gd name="T79" fmla="*/ 2 h 2"/>
                <a:gd name="T80" fmla="*/ 3 w 3"/>
                <a:gd name="T81" fmla="*/ 2 h 2"/>
                <a:gd name="T82" fmla="*/ 3 w 3"/>
                <a:gd name="T83" fmla="*/ 2 h 2"/>
                <a:gd name="T84" fmla="*/ 3 w 3"/>
                <a:gd name="T85" fmla="*/ 2 h 2"/>
                <a:gd name="T86" fmla="*/ 3 w 3"/>
                <a:gd name="T87" fmla="*/ 2 h 2"/>
                <a:gd name="T88" fmla="*/ 3 w 3"/>
                <a:gd name="T89" fmla="*/ 2 h 2"/>
                <a:gd name="T90" fmla="*/ 3 w 3"/>
                <a:gd name="T91" fmla="*/ 2 h 2"/>
                <a:gd name="T92" fmla="*/ 3 w 3"/>
                <a:gd name="T93" fmla="*/ 2 h 2"/>
                <a:gd name="T94" fmla="*/ 3 w 3"/>
                <a:gd name="T95" fmla="*/ 2 h 2"/>
                <a:gd name="T96" fmla="*/ 3 w 3"/>
                <a:gd name="T97" fmla="*/ 2 h 2"/>
                <a:gd name="T98" fmla="*/ 3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3" name="Freeform 2552"/>
            <p:cNvSpPr>
              <a:spLocks/>
            </p:cNvSpPr>
            <p:nvPr/>
          </p:nvSpPr>
          <p:spPr bwMode="auto">
            <a:xfrm>
              <a:off x="1892826" y="-4389219"/>
              <a:ext cx="3874" cy="3874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1 h 3"/>
                <a:gd name="T4" fmla="*/ 0 w 3"/>
                <a:gd name="T5" fmla="*/ 1 h 3"/>
                <a:gd name="T6" fmla="*/ 0 w 3"/>
                <a:gd name="T7" fmla="*/ 1 h 3"/>
                <a:gd name="T8" fmla="*/ 0 w 3"/>
                <a:gd name="T9" fmla="*/ 1 h 3"/>
                <a:gd name="T10" fmla="*/ 0 w 3"/>
                <a:gd name="T11" fmla="*/ 1 h 3"/>
                <a:gd name="T12" fmla="*/ 0 w 3"/>
                <a:gd name="T13" fmla="*/ 1 h 3"/>
                <a:gd name="T14" fmla="*/ 0 w 3"/>
                <a:gd name="T15" fmla="*/ 1 h 3"/>
                <a:gd name="T16" fmla="*/ 0 w 3"/>
                <a:gd name="T17" fmla="*/ 1 h 3"/>
                <a:gd name="T18" fmla="*/ 1 w 3"/>
                <a:gd name="T19" fmla="*/ 1 h 3"/>
                <a:gd name="T20" fmla="*/ 1 w 3"/>
                <a:gd name="T21" fmla="*/ 1 h 3"/>
                <a:gd name="T22" fmla="*/ 1 w 3"/>
                <a:gd name="T23" fmla="*/ 1 h 3"/>
                <a:gd name="T24" fmla="*/ 1 w 3"/>
                <a:gd name="T25" fmla="*/ 1 h 3"/>
                <a:gd name="T26" fmla="*/ 1 w 3"/>
                <a:gd name="T27" fmla="*/ 1 h 3"/>
                <a:gd name="T28" fmla="*/ 1 w 3"/>
                <a:gd name="T29" fmla="*/ 1 h 3"/>
                <a:gd name="T30" fmla="*/ 1 w 3"/>
                <a:gd name="T31" fmla="*/ 2 h 3"/>
                <a:gd name="T32" fmla="*/ 1 w 3"/>
                <a:gd name="T33" fmla="*/ 2 h 3"/>
                <a:gd name="T34" fmla="*/ 1 w 3"/>
                <a:gd name="T35" fmla="*/ 2 h 3"/>
                <a:gd name="T36" fmla="*/ 1 w 3"/>
                <a:gd name="T37" fmla="*/ 2 h 3"/>
                <a:gd name="T38" fmla="*/ 1 w 3"/>
                <a:gd name="T39" fmla="*/ 2 h 3"/>
                <a:gd name="T40" fmla="*/ 1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2 w 3"/>
                <a:gd name="T71" fmla="*/ 2 h 3"/>
                <a:gd name="T72" fmla="*/ 2 w 3"/>
                <a:gd name="T73" fmla="*/ 3 h 3"/>
                <a:gd name="T74" fmla="*/ 2 w 3"/>
                <a:gd name="T75" fmla="*/ 3 h 3"/>
                <a:gd name="T76" fmla="*/ 2 w 3"/>
                <a:gd name="T77" fmla="*/ 3 h 3"/>
                <a:gd name="T78" fmla="*/ 3 w 3"/>
                <a:gd name="T79" fmla="*/ 3 h 3"/>
                <a:gd name="T80" fmla="*/ 3 w 3"/>
                <a:gd name="T81" fmla="*/ 3 h 3"/>
                <a:gd name="T82" fmla="*/ 3 w 3"/>
                <a:gd name="T83" fmla="*/ 3 h 3"/>
                <a:gd name="T84" fmla="*/ 3 w 3"/>
                <a:gd name="T85" fmla="*/ 3 h 3"/>
                <a:gd name="T86" fmla="*/ 3 w 3"/>
                <a:gd name="T87" fmla="*/ 3 h 3"/>
                <a:gd name="T88" fmla="*/ 3 w 3"/>
                <a:gd name="T89" fmla="*/ 3 h 3"/>
                <a:gd name="T90" fmla="*/ 3 w 3"/>
                <a:gd name="T91" fmla="*/ 3 h 3"/>
                <a:gd name="T92" fmla="*/ 3 w 3"/>
                <a:gd name="T93" fmla="*/ 3 h 3"/>
                <a:gd name="T94" fmla="*/ 3 w 3"/>
                <a:gd name="T95" fmla="*/ 3 h 3"/>
                <a:gd name="T96" fmla="*/ 3 w 3"/>
                <a:gd name="T97" fmla="*/ 3 h 3"/>
                <a:gd name="T98" fmla="*/ 3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4" name="Freeform 2553"/>
            <p:cNvSpPr>
              <a:spLocks/>
            </p:cNvSpPr>
            <p:nvPr/>
          </p:nvSpPr>
          <p:spPr bwMode="auto">
            <a:xfrm>
              <a:off x="1896700" y="-4385344"/>
              <a:ext cx="3874" cy="3874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  <a:gd name="T14" fmla="*/ 0 w 3"/>
                <a:gd name="T15" fmla="*/ 0 h 3"/>
                <a:gd name="T16" fmla="*/ 1 w 3"/>
                <a:gd name="T17" fmla="*/ 1 h 3"/>
                <a:gd name="T18" fmla="*/ 1 w 3"/>
                <a:gd name="T19" fmla="*/ 1 h 3"/>
                <a:gd name="T20" fmla="*/ 1 w 3"/>
                <a:gd name="T21" fmla="*/ 1 h 3"/>
                <a:gd name="T22" fmla="*/ 1 w 3"/>
                <a:gd name="T23" fmla="*/ 1 h 3"/>
                <a:gd name="T24" fmla="*/ 1 w 3"/>
                <a:gd name="T25" fmla="*/ 1 h 3"/>
                <a:gd name="T26" fmla="*/ 1 w 3"/>
                <a:gd name="T27" fmla="*/ 1 h 3"/>
                <a:gd name="T28" fmla="*/ 1 w 3"/>
                <a:gd name="T29" fmla="*/ 1 h 3"/>
                <a:gd name="T30" fmla="*/ 1 w 3"/>
                <a:gd name="T31" fmla="*/ 1 h 3"/>
                <a:gd name="T32" fmla="*/ 1 w 3"/>
                <a:gd name="T33" fmla="*/ 1 h 3"/>
                <a:gd name="T34" fmla="*/ 1 w 3"/>
                <a:gd name="T35" fmla="*/ 1 h 3"/>
                <a:gd name="T36" fmla="*/ 1 w 3"/>
                <a:gd name="T37" fmla="*/ 1 h 3"/>
                <a:gd name="T38" fmla="*/ 1 w 3"/>
                <a:gd name="T39" fmla="*/ 1 h 3"/>
                <a:gd name="T40" fmla="*/ 2 w 3"/>
                <a:gd name="T41" fmla="*/ 1 h 3"/>
                <a:gd name="T42" fmla="*/ 2 w 3"/>
                <a:gd name="T43" fmla="*/ 1 h 3"/>
                <a:gd name="T44" fmla="*/ 2 w 3"/>
                <a:gd name="T45" fmla="*/ 1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2 w 3"/>
                <a:gd name="T59" fmla="*/ 2 h 3"/>
                <a:gd name="T60" fmla="*/ 2 w 3"/>
                <a:gd name="T61" fmla="*/ 2 h 3"/>
                <a:gd name="T62" fmla="*/ 2 w 3"/>
                <a:gd name="T63" fmla="*/ 2 h 3"/>
                <a:gd name="T64" fmla="*/ 2 w 3"/>
                <a:gd name="T65" fmla="*/ 2 h 3"/>
                <a:gd name="T66" fmla="*/ 2 w 3"/>
                <a:gd name="T67" fmla="*/ 2 h 3"/>
                <a:gd name="T68" fmla="*/ 2 w 3"/>
                <a:gd name="T69" fmla="*/ 2 h 3"/>
                <a:gd name="T70" fmla="*/ 2 w 3"/>
                <a:gd name="T71" fmla="*/ 2 h 3"/>
                <a:gd name="T72" fmla="*/ 2 w 3"/>
                <a:gd name="T73" fmla="*/ 2 h 3"/>
                <a:gd name="T74" fmla="*/ 3 w 3"/>
                <a:gd name="T75" fmla="*/ 2 h 3"/>
                <a:gd name="T76" fmla="*/ 3 w 3"/>
                <a:gd name="T77" fmla="*/ 2 h 3"/>
                <a:gd name="T78" fmla="*/ 3 w 3"/>
                <a:gd name="T79" fmla="*/ 2 h 3"/>
                <a:gd name="T80" fmla="*/ 3 w 3"/>
                <a:gd name="T81" fmla="*/ 2 h 3"/>
                <a:gd name="T82" fmla="*/ 3 w 3"/>
                <a:gd name="T83" fmla="*/ 2 h 3"/>
                <a:gd name="T84" fmla="*/ 3 w 3"/>
                <a:gd name="T85" fmla="*/ 2 h 3"/>
                <a:gd name="T86" fmla="*/ 3 w 3"/>
                <a:gd name="T87" fmla="*/ 2 h 3"/>
                <a:gd name="T88" fmla="*/ 3 w 3"/>
                <a:gd name="T89" fmla="*/ 3 h 3"/>
                <a:gd name="T90" fmla="*/ 3 w 3"/>
                <a:gd name="T91" fmla="*/ 3 h 3"/>
                <a:gd name="T92" fmla="*/ 3 w 3"/>
                <a:gd name="T93" fmla="*/ 3 h 3"/>
                <a:gd name="T94" fmla="*/ 3 w 3"/>
                <a:gd name="T95" fmla="*/ 3 h 3"/>
                <a:gd name="T96" fmla="*/ 3 w 3"/>
                <a:gd name="T97" fmla="*/ 3 h 3"/>
                <a:gd name="T98" fmla="*/ 3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5" name="Freeform 3289"/>
            <p:cNvSpPr>
              <a:spLocks/>
            </p:cNvSpPr>
            <p:nvPr/>
          </p:nvSpPr>
          <p:spPr bwMode="auto">
            <a:xfrm>
              <a:off x="2707586" y="-4443857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0 h 3"/>
                <a:gd name="T14" fmla="*/ 1 w 1"/>
                <a:gd name="T15" fmla="*/ 0 h 3"/>
                <a:gd name="T16" fmla="*/ 1 w 1"/>
                <a:gd name="T17" fmla="*/ 0 h 3"/>
                <a:gd name="T18" fmla="*/ 1 w 1"/>
                <a:gd name="T19" fmla="*/ 0 h 3"/>
                <a:gd name="T20" fmla="*/ 1 w 1"/>
                <a:gd name="T21" fmla="*/ 0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2 h 3"/>
                <a:gd name="T86" fmla="*/ 0 w 1"/>
                <a:gd name="T87" fmla="*/ 2 h 3"/>
                <a:gd name="T88" fmla="*/ 0 w 1"/>
                <a:gd name="T89" fmla="*/ 2 h 3"/>
                <a:gd name="T90" fmla="*/ 0 w 1"/>
                <a:gd name="T91" fmla="*/ 2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6" name="Freeform 3290"/>
            <p:cNvSpPr>
              <a:spLocks/>
            </p:cNvSpPr>
            <p:nvPr/>
          </p:nvSpPr>
          <p:spPr bwMode="auto">
            <a:xfrm>
              <a:off x="2706296" y="-4439983"/>
              <a:ext cx="1292" cy="2583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0 h 2"/>
                <a:gd name="T6" fmla="*/ 1 w 1"/>
                <a:gd name="T7" fmla="*/ 0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  <a:gd name="T18" fmla="*/ 0 w 1"/>
                <a:gd name="T19" fmla="*/ 0 h 2"/>
                <a:gd name="T20" fmla="*/ 0 w 1"/>
                <a:gd name="T21" fmla="*/ 0 h 2"/>
                <a:gd name="T22" fmla="*/ 0 w 1"/>
                <a:gd name="T23" fmla="*/ 0 h 2"/>
                <a:gd name="T24" fmla="*/ 0 w 1"/>
                <a:gd name="T25" fmla="*/ 0 h 2"/>
                <a:gd name="T26" fmla="*/ 0 w 1"/>
                <a:gd name="T27" fmla="*/ 0 h 2"/>
                <a:gd name="T28" fmla="*/ 0 w 1"/>
                <a:gd name="T29" fmla="*/ 0 h 2"/>
                <a:gd name="T30" fmla="*/ 0 w 1"/>
                <a:gd name="T31" fmla="*/ 0 h 2"/>
                <a:gd name="T32" fmla="*/ 0 w 1"/>
                <a:gd name="T33" fmla="*/ 0 h 2"/>
                <a:gd name="T34" fmla="*/ 0 w 1"/>
                <a:gd name="T35" fmla="*/ 0 h 2"/>
                <a:gd name="T36" fmla="*/ 0 w 1"/>
                <a:gd name="T37" fmla="*/ 0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1 h 2"/>
                <a:gd name="T74" fmla="*/ 0 w 1"/>
                <a:gd name="T75" fmla="*/ 1 h 2"/>
                <a:gd name="T76" fmla="*/ 0 w 1"/>
                <a:gd name="T77" fmla="*/ 1 h 2"/>
                <a:gd name="T78" fmla="*/ 0 w 1"/>
                <a:gd name="T79" fmla="*/ 1 h 2"/>
                <a:gd name="T80" fmla="*/ 0 w 1"/>
                <a:gd name="T81" fmla="*/ 2 h 2"/>
                <a:gd name="T82" fmla="*/ 0 w 1"/>
                <a:gd name="T83" fmla="*/ 2 h 2"/>
                <a:gd name="T84" fmla="*/ 0 w 1"/>
                <a:gd name="T85" fmla="*/ 2 h 2"/>
                <a:gd name="T86" fmla="*/ 0 w 1"/>
                <a:gd name="T87" fmla="*/ 2 h 2"/>
                <a:gd name="T88" fmla="*/ 0 w 1"/>
                <a:gd name="T89" fmla="*/ 2 h 2"/>
                <a:gd name="T90" fmla="*/ 0 w 1"/>
                <a:gd name="T91" fmla="*/ 2 h 2"/>
                <a:gd name="T92" fmla="*/ 0 w 1"/>
                <a:gd name="T93" fmla="*/ 2 h 2"/>
                <a:gd name="T94" fmla="*/ 0 w 1"/>
                <a:gd name="T95" fmla="*/ 2 h 2"/>
                <a:gd name="T96" fmla="*/ 0 w 1"/>
                <a:gd name="T97" fmla="*/ 2 h 2"/>
                <a:gd name="T98" fmla="*/ 0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7" name="Freeform 3291"/>
            <p:cNvSpPr>
              <a:spLocks/>
            </p:cNvSpPr>
            <p:nvPr/>
          </p:nvSpPr>
          <p:spPr bwMode="auto">
            <a:xfrm>
              <a:off x="2705004" y="-4437400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1 h 3"/>
                <a:gd name="T12" fmla="*/ 1 w 1"/>
                <a:gd name="T13" fmla="*/ 1 h 3"/>
                <a:gd name="T14" fmla="*/ 1 w 1"/>
                <a:gd name="T15" fmla="*/ 1 h 3"/>
                <a:gd name="T16" fmla="*/ 1 w 1"/>
                <a:gd name="T17" fmla="*/ 1 h 3"/>
                <a:gd name="T18" fmla="*/ 0 w 1"/>
                <a:gd name="T19" fmla="*/ 1 h 3"/>
                <a:gd name="T20" fmla="*/ 0 w 1"/>
                <a:gd name="T21" fmla="*/ 1 h 3"/>
                <a:gd name="T22" fmla="*/ 0 w 1"/>
                <a:gd name="T23" fmla="*/ 1 h 3"/>
                <a:gd name="T24" fmla="*/ 0 w 1"/>
                <a:gd name="T25" fmla="*/ 1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2 h 3"/>
                <a:gd name="T86" fmla="*/ 0 w 1"/>
                <a:gd name="T87" fmla="*/ 2 h 3"/>
                <a:gd name="T88" fmla="*/ 0 w 1"/>
                <a:gd name="T89" fmla="*/ 2 h 3"/>
                <a:gd name="T90" fmla="*/ 0 w 1"/>
                <a:gd name="T91" fmla="*/ 2 h 3"/>
                <a:gd name="T92" fmla="*/ 0 w 1"/>
                <a:gd name="T93" fmla="*/ 2 h 3"/>
                <a:gd name="T94" fmla="*/ 0 w 1"/>
                <a:gd name="T95" fmla="*/ 2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8" name="Freeform 3292"/>
            <p:cNvSpPr>
              <a:spLocks/>
            </p:cNvSpPr>
            <p:nvPr/>
          </p:nvSpPr>
          <p:spPr bwMode="auto">
            <a:xfrm>
              <a:off x="2702422" y="-4433527"/>
              <a:ext cx="2582" cy="2583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  <a:gd name="T18" fmla="*/ 1 w 2"/>
                <a:gd name="T19" fmla="*/ 0 h 2"/>
                <a:gd name="T20" fmla="*/ 1 w 2"/>
                <a:gd name="T21" fmla="*/ 0 h 2"/>
                <a:gd name="T22" fmla="*/ 1 w 2"/>
                <a:gd name="T23" fmla="*/ 0 h 2"/>
                <a:gd name="T24" fmla="*/ 1 w 2"/>
                <a:gd name="T25" fmla="*/ 0 h 2"/>
                <a:gd name="T26" fmla="*/ 1 w 2"/>
                <a:gd name="T27" fmla="*/ 1 h 2"/>
                <a:gd name="T28" fmla="*/ 1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0 w 2"/>
                <a:gd name="T67" fmla="*/ 1 h 2"/>
                <a:gd name="T68" fmla="*/ 0 w 2"/>
                <a:gd name="T69" fmla="*/ 2 h 2"/>
                <a:gd name="T70" fmla="*/ 0 w 2"/>
                <a:gd name="T71" fmla="*/ 2 h 2"/>
                <a:gd name="T72" fmla="*/ 0 w 2"/>
                <a:gd name="T73" fmla="*/ 2 h 2"/>
                <a:gd name="T74" fmla="*/ 0 w 2"/>
                <a:gd name="T75" fmla="*/ 2 h 2"/>
                <a:gd name="T76" fmla="*/ 0 w 2"/>
                <a:gd name="T77" fmla="*/ 2 h 2"/>
                <a:gd name="T78" fmla="*/ 0 w 2"/>
                <a:gd name="T79" fmla="*/ 2 h 2"/>
                <a:gd name="T80" fmla="*/ 0 w 2"/>
                <a:gd name="T81" fmla="*/ 2 h 2"/>
                <a:gd name="T82" fmla="*/ 0 w 2"/>
                <a:gd name="T83" fmla="*/ 2 h 2"/>
                <a:gd name="T84" fmla="*/ 0 w 2"/>
                <a:gd name="T85" fmla="*/ 2 h 2"/>
                <a:gd name="T86" fmla="*/ 0 w 2"/>
                <a:gd name="T87" fmla="*/ 2 h 2"/>
                <a:gd name="T88" fmla="*/ 0 w 2"/>
                <a:gd name="T89" fmla="*/ 2 h 2"/>
                <a:gd name="T90" fmla="*/ 0 w 2"/>
                <a:gd name="T91" fmla="*/ 2 h 2"/>
                <a:gd name="T92" fmla="*/ 0 w 2"/>
                <a:gd name="T93" fmla="*/ 2 h 2"/>
                <a:gd name="T94" fmla="*/ 0 w 2"/>
                <a:gd name="T95" fmla="*/ 2 h 2"/>
                <a:gd name="T96" fmla="*/ 0 w 2"/>
                <a:gd name="T97" fmla="*/ 2 h 2"/>
                <a:gd name="T98" fmla="*/ 0 w 2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9" name="Freeform 3293"/>
            <p:cNvSpPr>
              <a:spLocks/>
            </p:cNvSpPr>
            <p:nvPr/>
          </p:nvSpPr>
          <p:spPr bwMode="auto">
            <a:xfrm>
              <a:off x="2701131" y="-4430944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1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3 h 3"/>
                <a:gd name="T86" fmla="*/ 0 w 1"/>
                <a:gd name="T87" fmla="*/ 3 h 3"/>
                <a:gd name="T88" fmla="*/ 0 w 1"/>
                <a:gd name="T89" fmla="*/ 3 h 3"/>
                <a:gd name="T90" fmla="*/ 0 w 1"/>
                <a:gd name="T91" fmla="*/ 3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0" name="Freeform 3294"/>
            <p:cNvSpPr>
              <a:spLocks/>
            </p:cNvSpPr>
            <p:nvPr/>
          </p:nvSpPr>
          <p:spPr bwMode="auto">
            <a:xfrm>
              <a:off x="2698548" y="-4427070"/>
              <a:ext cx="2582" cy="3874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2 w 2"/>
                <a:gd name="T7" fmla="*/ 0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  <a:gd name="T16" fmla="*/ 2 w 2"/>
                <a:gd name="T17" fmla="*/ 0 h 3"/>
                <a:gd name="T18" fmla="*/ 2 w 2"/>
                <a:gd name="T19" fmla="*/ 0 h 3"/>
                <a:gd name="T20" fmla="*/ 2 w 2"/>
                <a:gd name="T21" fmla="*/ 0 h 3"/>
                <a:gd name="T22" fmla="*/ 2 w 2"/>
                <a:gd name="T23" fmla="*/ 0 h 3"/>
                <a:gd name="T24" fmla="*/ 1 w 2"/>
                <a:gd name="T25" fmla="*/ 0 h 3"/>
                <a:gd name="T26" fmla="*/ 1 w 2"/>
                <a:gd name="T27" fmla="*/ 0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2 h 3"/>
                <a:gd name="T68" fmla="*/ 1 w 2"/>
                <a:gd name="T69" fmla="*/ 2 h 3"/>
                <a:gd name="T70" fmla="*/ 1 w 2"/>
                <a:gd name="T71" fmla="*/ 2 h 3"/>
                <a:gd name="T72" fmla="*/ 0 w 2"/>
                <a:gd name="T73" fmla="*/ 2 h 3"/>
                <a:gd name="T74" fmla="*/ 0 w 2"/>
                <a:gd name="T75" fmla="*/ 2 h 3"/>
                <a:gd name="T76" fmla="*/ 0 w 2"/>
                <a:gd name="T77" fmla="*/ 2 h 3"/>
                <a:gd name="T78" fmla="*/ 0 w 2"/>
                <a:gd name="T79" fmla="*/ 2 h 3"/>
                <a:gd name="T80" fmla="*/ 0 w 2"/>
                <a:gd name="T81" fmla="*/ 2 h 3"/>
                <a:gd name="T82" fmla="*/ 0 w 2"/>
                <a:gd name="T83" fmla="*/ 2 h 3"/>
                <a:gd name="T84" fmla="*/ 0 w 2"/>
                <a:gd name="T85" fmla="*/ 2 h 3"/>
                <a:gd name="T86" fmla="*/ 0 w 2"/>
                <a:gd name="T87" fmla="*/ 2 h 3"/>
                <a:gd name="T88" fmla="*/ 0 w 2"/>
                <a:gd name="T89" fmla="*/ 2 h 3"/>
                <a:gd name="T90" fmla="*/ 0 w 2"/>
                <a:gd name="T91" fmla="*/ 2 h 3"/>
                <a:gd name="T92" fmla="*/ 0 w 2"/>
                <a:gd name="T93" fmla="*/ 2 h 3"/>
                <a:gd name="T94" fmla="*/ 0 w 2"/>
                <a:gd name="T95" fmla="*/ 2 h 3"/>
                <a:gd name="T96" fmla="*/ 0 w 2"/>
                <a:gd name="T97" fmla="*/ 2 h 3"/>
                <a:gd name="T98" fmla="*/ 0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1" name="Freeform 3295"/>
            <p:cNvSpPr>
              <a:spLocks/>
            </p:cNvSpPr>
            <p:nvPr/>
          </p:nvSpPr>
          <p:spPr bwMode="auto">
            <a:xfrm>
              <a:off x="2697257" y="-4423196"/>
              <a:ext cx="1292" cy="2583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0 h 2"/>
                <a:gd name="T6" fmla="*/ 1 w 1"/>
                <a:gd name="T7" fmla="*/ 0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0 h 2"/>
                <a:gd name="T22" fmla="*/ 1 w 1"/>
                <a:gd name="T23" fmla="*/ 0 h 2"/>
                <a:gd name="T24" fmla="*/ 1 w 1"/>
                <a:gd name="T25" fmla="*/ 0 h 2"/>
                <a:gd name="T26" fmla="*/ 1 w 1"/>
                <a:gd name="T27" fmla="*/ 0 h 2"/>
                <a:gd name="T28" fmla="*/ 1 w 1"/>
                <a:gd name="T29" fmla="*/ 0 h 2"/>
                <a:gd name="T30" fmla="*/ 1 w 1"/>
                <a:gd name="T31" fmla="*/ 0 h 2"/>
                <a:gd name="T32" fmla="*/ 1 w 1"/>
                <a:gd name="T33" fmla="*/ 0 h 2"/>
                <a:gd name="T34" fmla="*/ 1 w 1"/>
                <a:gd name="T35" fmla="*/ 0 h 2"/>
                <a:gd name="T36" fmla="*/ 1 w 1"/>
                <a:gd name="T37" fmla="*/ 0 h 2"/>
                <a:gd name="T38" fmla="*/ 1 w 1"/>
                <a:gd name="T39" fmla="*/ 0 h 2"/>
                <a:gd name="T40" fmla="*/ 1 w 1"/>
                <a:gd name="T41" fmla="*/ 0 h 2"/>
                <a:gd name="T42" fmla="*/ 1 w 1"/>
                <a:gd name="T43" fmla="*/ 0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1 h 2"/>
                <a:gd name="T68" fmla="*/ 0 w 1"/>
                <a:gd name="T69" fmla="*/ 1 h 2"/>
                <a:gd name="T70" fmla="*/ 0 w 1"/>
                <a:gd name="T71" fmla="*/ 1 h 2"/>
                <a:gd name="T72" fmla="*/ 0 w 1"/>
                <a:gd name="T73" fmla="*/ 2 h 2"/>
                <a:gd name="T74" fmla="*/ 0 w 1"/>
                <a:gd name="T75" fmla="*/ 2 h 2"/>
                <a:gd name="T76" fmla="*/ 0 w 1"/>
                <a:gd name="T77" fmla="*/ 2 h 2"/>
                <a:gd name="T78" fmla="*/ 0 w 1"/>
                <a:gd name="T79" fmla="*/ 2 h 2"/>
                <a:gd name="T80" fmla="*/ 0 w 1"/>
                <a:gd name="T81" fmla="*/ 2 h 2"/>
                <a:gd name="T82" fmla="*/ 0 w 1"/>
                <a:gd name="T83" fmla="*/ 2 h 2"/>
                <a:gd name="T84" fmla="*/ 0 w 1"/>
                <a:gd name="T85" fmla="*/ 2 h 2"/>
                <a:gd name="T86" fmla="*/ 0 w 1"/>
                <a:gd name="T87" fmla="*/ 2 h 2"/>
                <a:gd name="T88" fmla="*/ 0 w 1"/>
                <a:gd name="T89" fmla="*/ 2 h 2"/>
                <a:gd name="T90" fmla="*/ 0 w 1"/>
                <a:gd name="T91" fmla="*/ 2 h 2"/>
                <a:gd name="T92" fmla="*/ 0 w 1"/>
                <a:gd name="T93" fmla="*/ 2 h 2"/>
                <a:gd name="T94" fmla="*/ 0 w 1"/>
                <a:gd name="T95" fmla="*/ 2 h 2"/>
                <a:gd name="T96" fmla="*/ 0 w 1"/>
                <a:gd name="T97" fmla="*/ 2 h 2"/>
                <a:gd name="T98" fmla="*/ 0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2" name="Freeform 3296"/>
            <p:cNvSpPr>
              <a:spLocks/>
            </p:cNvSpPr>
            <p:nvPr/>
          </p:nvSpPr>
          <p:spPr bwMode="auto">
            <a:xfrm>
              <a:off x="2694674" y="-4420613"/>
              <a:ext cx="2582" cy="3874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2 w 2"/>
                <a:gd name="T7" fmla="*/ 0 h 3"/>
                <a:gd name="T8" fmla="*/ 2 w 2"/>
                <a:gd name="T9" fmla="*/ 0 h 3"/>
                <a:gd name="T10" fmla="*/ 2 w 2"/>
                <a:gd name="T11" fmla="*/ 0 h 3"/>
                <a:gd name="T12" fmla="*/ 1 w 2"/>
                <a:gd name="T13" fmla="*/ 0 h 3"/>
                <a:gd name="T14" fmla="*/ 1 w 2"/>
                <a:gd name="T15" fmla="*/ 0 h 3"/>
                <a:gd name="T16" fmla="*/ 1 w 2"/>
                <a:gd name="T17" fmla="*/ 1 h 3"/>
                <a:gd name="T18" fmla="*/ 1 w 2"/>
                <a:gd name="T19" fmla="*/ 1 h 3"/>
                <a:gd name="T20" fmla="*/ 1 w 2"/>
                <a:gd name="T21" fmla="*/ 1 h 3"/>
                <a:gd name="T22" fmla="*/ 1 w 2"/>
                <a:gd name="T23" fmla="*/ 1 h 3"/>
                <a:gd name="T24" fmla="*/ 1 w 2"/>
                <a:gd name="T25" fmla="*/ 1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0 w 2"/>
                <a:gd name="T55" fmla="*/ 1 h 3"/>
                <a:gd name="T56" fmla="*/ 0 w 2"/>
                <a:gd name="T57" fmla="*/ 1 h 3"/>
                <a:gd name="T58" fmla="*/ 0 w 2"/>
                <a:gd name="T59" fmla="*/ 2 h 3"/>
                <a:gd name="T60" fmla="*/ 0 w 2"/>
                <a:gd name="T61" fmla="*/ 2 h 3"/>
                <a:gd name="T62" fmla="*/ 0 w 2"/>
                <a:gd name="T63" fmla="*/ 2 h 3"/>
                <a:gd name="T64" fmla="*/ 0 w 2"/>
                <a:gd name="T65" fmla="*/ 2 h 3"/>
                <a:gd name="T66" fmla="*/ 0 w 2"/>
                <a:gd name="T67" fmla="*/ 2 h 3"/>
                <a:gd name="T68" fmla="*/ 0 w 2"/>
                <a:gd name="T69" fmla="*/ 2 h 3"/>
                <a:gd name="T70" fmla="*/ 0 w 2"/>
                <a:gd name="T71" fmla="*/ 2 h 3"/>
                <a:gd name="T72" fmla="*/ 0 w 2"/>
                <a:gd name="T73" fmla="*/ 2 h 3"/>
                <a:gd name="T74" fmla="*/ 0 w 2"/>
                <a:gd name="T75" fmla="*/ 2 h 3"/>
                <a:gd name="T76" fmla="*/ 0 w 2"/>
                <a:gd name="T77" fmla="*/ 2 h 3"/>
                <a:gd name="T78" fmla="*/ 0 w 2"/>
                <a:gd name="T79" fmla="*/ 2 h 3"/>
                <a:gd name="T80" fmla="*/ 0 w 2"/>
                <a:gd name="T81" fmla="*/ 2 h 3"/>
                <a:gd name="T82" fmla="*/ 0 w 2"/>
                <a:gd name="T83" fmla="*/ 2 h 3"/>
                <a:gd name="T84" fmla="*/ 0 w 2"/>
                <a:gd name="T85" fmla="*/ 2 h 3"/>
                <a:gd name="T86" fmla="*/ 0 w 2"/>
                <a:gd name="T87" fmla="*/ 2 h 3"/>
                <a:gd name="T88" fmla="*/ 0 w 2"/>
                <a:gd name="T89" fmla="*/ 3 h 3"/>
                <a:gd name="T90" fmla="*/ 0 w 2"/>
                <a:gd name="T91" fmla="*/ 3 h 3"/>
                <a:gd name="T92" fmla="*/ 0 w 2"/>
                <a:gd name="T93" fmla="*/ 3 h 3"/>
                <a:gd name="T94" fmla="*/ 0 w 2"/>
                <a:gd name="T95" fmla="*/ 3 h 3"/>
                <a:gd name="T96" fmla="*/ 0 w 2"/>
                <a:gd name="T97" fmla="*/ 3 h 3"/>
                <a:gd name="T98" fmla="*/ 0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3" name="Freeform 3297"/>
            <p:cNvSpPr>
              <a:spLocks/>
            </p:cNvSpPr>
            <p:nvPr/>
          </p:nvSpPr>
          <p:spPr bwMode="auto">
            <a:xfrm>
              <a:off x="2692092" y="-4416739"/>
              <a:ext cx="2582" cy="2583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  <a:gd name="T16" fmla="*/ 2 w 2"/>
                <a:gd name="T17" fmla="*/ 0 h 2"/>
                <a:gd name="T18" fmla="*/ 1 w 2"/>
                <a:gd name="T19" fmla="*/ 0 h 2"/>
                <a:gd name="T20" fmla="*/ 1 w 2"/>
                <a:gd name="T21" fmla="*/ 0 h 2"/>
                <a:gd name="T22" fmla="*/ 1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1 h 2"/>
                <a:gd name="T68" fmla="*/ 1 w 2"/>
                <a:gd name="T69" fmla="*/ 1 h 2"/>
                <a:gd name="T70" fmla="*/ 1 w 2"/>
                <a:gd name="T71" fmla="*/ 1 h 2"/>
                <a:gd name="T72" fmla="*/ 1 w 2"/>
                <a:gd name="T73" fmla="*/ 1 h 2"/>
                <a:gd name="T74" fmla="*/ 1 w 2"/>
                <a:gd name="T75" fmla="*/ 2 h 2"/>
                <a:gd name="T76" fmla="*/ 1 w 2"/>
                <a:gd name="T77" fmla="*/ 2 h 2"/>
                <a:gd name="T78" fmla="*/ 0 w 2"/>
                <a:gd name="T79" fmla="*/ 2 h 2"/>
                <a:gd name="T80" fmla="*/ 0 w 2"/>
                <a:gd name="T81" fmla="*/ 2 h 2"/>
                <a:gd name="T82" fmla="*/ 0 w 2"/>
                <a:gd name="T83" fmla="*/ 2 h 2"/>
                <a:gd name="T84" fmla="*/ 0 w 2"/>
                <a:gd name="T85" fmla="*/ 2 h 2"/>
                <a:gd name="T86" fmla="*/ 0 w 2"/>
                <a:gd name="T87" fmla="*/ 2 h 2"/>
                <a:gd name="T88" fmla="*/ 0 w 2"/>
                <a:gd name="T89" fmla="*/ 2 h 2"/>
                <a:gd name="T90" fmla="*/ 0 w 2"/>
                <a:gd name="T91" fmla="*/ 2 h 2"/>
                <a:gd name="T92" fmla="*/ 0 w 2"/>
                <a:gd name="T93" fmla="*/ 2 h 2"/>
                <a:gd name="T94" fmla="*/ 0 w 2"/>
                <a:gd name="T95" fmla="*/ 2 h 2"/>
                <a:gd name="T96" fmla="*/ 0 w 2"/>
                <a:gd name="T97" fmla="*/ 2 h 2"/>
                <a:gd name="T98" fmla="*/ 0 w 2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4" name="Freeform 3298"/>
            <p:cNvSpPr>
              <a:spLocks/>
            </p:cNvSpPr>
            <p:nvPr/>
          </p:nvSpPr>
          <p:spPr bwMode="auto">
            <a:xfrm>
              <a:off x="2689509" y="-4414156"/>
              <a:ext cx="2582" cy="3874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1 h 3"/>
                <a:gd name="T6" fmla="*/ 2 w 2"/>
                <a:gd name="T7" fmla="*/ 1 h 3"/>
                <a:gd name="T8" fmla="*/ 2 w 2"/>
                <a:gd name="T9" fmla="*/ 1 h 3"/>
                <a:gd name="T10" fmla="*/ 2 w 2"/>
                <a:gd name="T11" fmla="*/ 1 h 3"/>
                <a:gd name="T12" fmla="*/ 2 w 2"/>
                <a:gd name="T13" fmla="*/ 1 h 3"/>
                <a:gd name="T14" fmla="*/ 2 w 2"/>
                <a:gd name="T15" fmla="*/ 1 h 3"/>
                <a:gd name="T16" fmla="*/ 2 w 2"/>
                <a:gd name="T17" fmla="*/ 1 h 3"/>
                <a:gd name="T18" fmla="*/ 2 w 2"/>
                <a:gd name="T19" fmla="*/ 1 h 3"/>
                <a:gd name="T20" fmla="*/ 1 w 2"/>
                <a:gd name="T21" fmla="*/ 1 h 3"/>
                <a:gd name="T22" fmla="*/ 1 w 2"/>
                <a:gd name="T23" fmla="*/ 1 h 3"/>
                <a:gd name="T24" fmla="*/ 1 w 2"/>
                <a:gd name="T25" fmla="*/ 1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2 h 3"/>
                <a:gd name="T68" fmla="*/ 1 w 2"/>
                <a:gd name="T69" fmla="*/ 2 h 3"/>
                <a:gd name="T70" fmla="*/ 1 w 2"/>
                <a:gd name="T71" fmla="*/ 2 h 3"/>
                <a:gd name="T72" fmla="*/ 1 w 2"/>
                <a:gd name="T73" fmla="*/ 2 h 3"/>
                <a:gd name="T74" fmla="*/ 1 w 2"/>
                <a:gd name="T75" fmla="*/ 2 h 3"/>
                <a:gd name="T76" fmla="*/ 0 w 2"/>
                <a:gd name="T77" fmla="*/ 2 h 3"/>
                <a:gd name="T78" fmla="*/ 0 w 2"/>
                <a:gd name="T79" fmla="*/ 2 h 3"/>
                <a:gd name="T80" fmla="*/ 0 w 2"/>
                <a:gd name="T81" fmla="*/ 2 h 3"/>
                <a:gd name="T82" fmla="*/ 0 w 2"/>
                <a:gd name="T83" fmla="*/ 2 h 3"/>
                <a:gd name="T84" fmla="*/ 0 w 2"/>
                <a:gd name="T85" fmla="*/ 2 h 3"/>
                <a:gd name="T86" fmla="*/ 0 w 2"/>
                <a:gd name="T87" fmla="*/ 2 h 3"/>
                <a:gd name="T88" fmla="*/ 0 w 2"/>
                <a:gd name="T89" fmla="*/ 2 h 3"/>
                <a:gd name="T90" fmla="*/ 0 w 2"/>
                <a:gd name="T91" fmla="*/ 3 h 3"/>
                <a:gd name="T92" fmla="*/ 0 w 2"/>
                <a:gd name="T93" fmla="*/ 3 h 3"/>
                <a:gd name="T94" fmla="*/ 0 w 2"/>
                <a:gd name="T95" fmla="*/ 3 h 3"/>
                <a:gd name="T96" fmla="*/ 0 w 2"/>
                <a:gd name="T97" fmla="*/ 3 h 3"/>
                <a:gd name="T98" fmla="*/ 0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5" name="Freeform 3299"/>
            <p:cNvSpPr>
              <a:spLocks/>
            </p:cNvSpPr>
            <p:nvPr/>
          </p:nvSpPr>
          <p:spPr bwMode="auto">
            <a:xfrm>
              <a:off x="2686927" y="-4410283"/>
              <a:ext cx="2582" cy="2583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  <a:gd name="T16" fmla="*/ 2 w 2"/>
                <a:gd name="T17" fmla="*/ 0 h 2"/>
                <a:gd name="T18" fmla="*/ 2 w 2"/>
                <a:gd name="T19" fmla="*/ 0 h 2"/>
                <a:gd name="T20" fmla="*/ 2 w 2"/>
                <a:gd name="T21" fmla="*/ 1 h 2"/>
                <a:gd name="T22" fmla="*/ 2 w 2"/>
                <a:gd name="T23" fmla="*/ 1 h 2"/>
                <a:gd name="T24" fmla="*/ 2 w 2"/>
                <a:gd name="T25" fmla="*/ 1 h 2"/>
                <a:gd name="T26" fmla="*/ 2 w 2"/>
                <a:gd name="T27" fmla="*/ 1 h 2"/>
                <a:gd name="T28" fmla="*/ 2 w 2"/>
                <a:gd name="T29" fmla="*/ 1 h 2"/>
                <a:gd name="T30" fmla="*/ 2 w 2"/>
                <a:gd name="T31" fmla="*/ 1 h 2"/>
                <a:gd name="T32" fmla="*/ 2 w 2"/>
                <a:gd name="T33" fmla="*/ 1 h 2"/>
                <a:gd name="T34" fmla="*/ 1 w 2"/>
                <a:gd name="T35" fmla="*/ 1 h 2"/>
                <a:gd name="T36" fmla="*/ 1 w 2"/>
                <a:gd name="T37" fmla="*/ 1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2 h 2"/>
                <a:gd name="T64" fmla="*/ 1 w 2"/>
                <a:gd name="T65" fmla="*/ 2 h 2"/>
                <a:gd name="T66" fmla="*/ 1 w 2"/>
                <a:gd name="T67" fmla="*/ 2 h 2"/>
                <a:gd name="T68" fmla="*/ 1 w 2"/>
                <a:gd name="T69" fmla="*/ 2 h 2"/>
                <a:gd name="T70" fmla="*/ 0 w 2"/>
                <a:gd name="T71" fmla="*/ 2 h 2"/>
                <a:gd name="T72" fmla="*/ 0 w 2"/>
                <a:gd name="T73" fmla="*/ 2 h 2"/>
                <a:gd name="T74" fmla="*/ 0 w 2"/>
                <a:gd name="T75" fmla="*/ 2 h 2"/>
                <a:gd name="T76" fmla="*/ 0 w 2"/>
                <a:gd name="T77" fmla="*/ 2 h 2"/>
                <a:gd name="T78" fmla="*/ 0 w 2"/>
                <a:gd name="T79" fmla="*/ 2 h 2"/>
                <a:gd name="T80" fmla="*/ 0 w 2"/>
                <a:gd name="T81" fmla="*/ 2 h 2"/>
                <a:gd name="T82" fmla="*/ 0 w 2"/>
                <a:gd name="T83" fmla="*/ 2 h 2"/>
                <a:gd name="T84" fmla="*/ 0 w 2"/>
                <a:gd name="T85" fmla="*/ 2 h 2"/>
                <a:gd name="T86" fmla="*/ 0 w 2"/>
                <a:gd name="T87" fmla="*/ 2 h 2"/>
                <a:gd name="T88" fmla="*/ 0 w 2"/>
                <a:gd name="T89" fmla="*/ 2 h 2"/>
                <a:gd name="T90" fmla="*/ 0 w 2"/>
                <a:gd name="T91" fmla="*/ 2 h 2"/>
                <a:gd name="T92" fmla="*/ 0 w 2"/>
                <a:gd name="T93" fmla="*/ 2 h 2"/>
                <a:gd name="T94" fmla="*/ 0 w 2"/>
                <a:gd name="T95" fmla="*/ 2 h 2"/>
                <a:gd name="T96" fmla="*/ 0 w 2"/>
                <a:gd name="T97" fmla="*/ 2 h 2"/>
                <a:gd name="T98" fmla="*/ 0 w 2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6" name="Freeform 3300"/>
            <p:cNvSpPr>
              <a:spLocks/>
            </p:cNvSpPr>
            <p:nvPr/>
          </p:nvSpPr>
          <p:spPr bwMode="auto">
            <a:xfrm>
              <a:off x="2684344" y="-4407700"/>
              <a:ext cx="2582" cy="3874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2 w 2"/>
                <a:gd name="T7" fmla="*/ 0 h 3"/>
                <a:gd name="T8" fmla="*/ 2 w 2"/>
                <a:gd name="T9" fmla="*/ 1 h 3"/>
                <a:gd name="T10" fmla="*/ 2 w 2"/>
                <a:gd name="T11" fmla="*/ 1 h 3"/>
                <a:gd name="T12" fmla="*/ 2 w 2"/>
                <a:gd name="T13" fmla="*/ 1 h 3"/>
                <a:gd name="T14" fmla="*/ 2 w 2"/>
                <a:gd name="T15" fmla="*/ 1 h 3"/>
                <a:gd name="T16" fmla="*/ 2 w 2"/>
                <a:gd name="T17" fmla="*/ 1 h 3"/>
                <a:gd name="T18" fmla="*/ 2 w 2"/>
                <a:gd name="T19" fmla="*/ 1 h 3"/>
                <a:gd name="T20" fmla="*/ 2 w 2"/>
                <a:gd name="T21" fmla="*/ 1 h 3"/>
                <a:gd name="T22" fmla="*/ 2 w 2"/>
                <a:gd name="T23" fmla="*/ 1 h 3"/>
                <a:gd name="T24" fmla="*/ 1 w 2"/>
                <a:gd name="T25" fmla="*/ 1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2 h 3"/>
                <a:gd name="T38" fmla="*/ 1 w 2"/>
                <a:gd name="T39" fmla="*/ 2 h 3"/>
                <a:gd name="T40" fmla="*/ 1 w 2"/>
                <a:gd name="T41" fmla="*/ 2 h 3"/>
                <a:gd name="T42" fmla="*/ 1 w 2"/>
                <a:gd name="T43" fmla="*/ 2 h 3"/>
                <a:gd name="T44" fmla="*/ 1 w 2"/>
                <a:gd name="T45" fmla="*/ 2 h 3"/>
                <a:gd name="T46" fmla="*/ 1 w 2"/>
                <a:gd name="T47" fmla="*/ 2 h 3"/>
                <a:gd name="T48" fmla="*/ 1 w 2"/>
                <a:gd name="T49" fmla="*/ 2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2 h 3"/>
                <a:gd name="T68" fmla="*/ 1 w 2"/>
                <a:gd name="T69" fmla="*/ 2 h 3"/>
                <a:gd name="T70" fmla="*/ 1 w 2"/>
                <a:gd name="T71" fmla="*/ 2 h 3"/>
                <a:gd name="T72" fmla="*/ 1 w 2"/>
                <a:gd name="T73" fmla="*/ 2 h 3"/>
                <a:gd name="T74" fmla="*/ 0 w 2"/>
                <a:gd name="T75" fmla="*/ 2 h 3"/>
                <a:gd name="T76" fmla="*/ 0 w 2"/>
                <a:gd name="T77" fmla="*/ 2 h 3"/>
                <a:gd name="T78" fmla="*/ 0 w 2"/>
                <a:gd name="T79" fmla="*/ 3 h 3"/>
                <a:gd name="T80" fmla="*/ 0 w 2"/>
                <a:gd name="T81" fmla="*/ 3 h 3"/>
                <a:gd name="T82" fmla="*/ 0 w 2"/>
                <a:gd name="T83" fmla="*/ 3 h 3"/>
                <a:gd name="T84" fmla="*/ 0 w 2"/>
                <a:gd name="T85" fmla="*/ 3 h 3"/>
                <a:gd name="T86" fmla="*/ 0 w 2"/>
                <a:gd name="T87" fmla="*/ 3 h 3"/>
                <a:gd name="T88" fmla="*/ 0 w 2"/>
                <a:gd name="T89" fmla="*/ 3 h 3"/>
                <a:gd name="T90" fmla="*/ 0 w 2"/>
                <a:gd name="T91" fmla="*/ 3 h 3"/>
                <a:gd name="T92" fmla="*/ 0 w 2"/>
                <a:gd name="T93" fmla="*/ 3 h 3"/>
                <a:gd name="T94" fmla="*/ 0 w 2"/>
                <a:gd name="T95" fmla="*/ 3 h 3"/>
                <a:gd name="T96" fmla="*/ 0 w 2"/>
                <a:gd name="T97" fmla="*/ 3 h 3"/>
                <a:gd name="T98" fmla="*/ 0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7" name="Freeform 3301"/>
            <p:cNvSpPr>
              <a:spLocks/>
            </p:cNvSpPr>
            <p:nvPr/>
          </p:nvSpPr>
          <p:spPr bwMode="auto">
            <a:xfrm>
              <a:off x="2681762" y="-4403826"/>
              <a:ext cx="2582" cy="3874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2 w 2"/>
                <a:gd name="T7" fmla="*/ 0 h 3"/>
                <a:gd name="T8" fmla="*/ 2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  <a:gd name="T16" fmla="*/ 1 w 2"/>
                <a:gd name="T17" fmla="*/ 0 h 3"/>
                <a:gd name="T18" fmla="*/ 1 w 2"/>
                <a:gd name="T19" fmla="*/ 0 h 3"/>
                <a:gd name="T20" fmla="*/ 1 w 2"/>
                <a:gd name="T21" fmla="*/ 0 h 3"/>
                <a:gd name="T22" fmla="*/ 1 w 2"/>
                <a:gd name="T23" fmla="*/ 1 h 3"/>
                <a:gd name="T24" fmla="*/ 1 w 2"/>
                <a:gd name="T25" fmla="*/ 1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2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0 w 2"/>
                <a:gd name="T59" fmla="*/ 2 h 3"/>
                <a:gd name="T60" fmla="*/ 0 w 2"/>
                <a:gd name="T61" fmla="*/ 2 h 3"/>
                <a:gd name="T62" fmla="*/ 0 w 2"/>
                <a:gd name="T63" fmla="*/ 2 h 3"/>
                <a:gd name="T64" fmla="*/ 0 w 2"/>
                <a:gd name="T65" fmla="*/ 2 h 3"/>
                <a:gd name="T66" fmla="*/ 0 w 2"/>
                <a:gd name="T67" fmla="*/ 2 h 3"/>
                <a:gd name="T68" fmla="*/ 0 w 2"/>
                <a:gd name="T69" fmla="*/ 2 h 3"/>
                <a:gd name="T70" fmla="*/ 0 w 2"/>
                <a:gd name="T71" fmla="*/ 2 h 3"/>
                <a:gd name="T72" fmla="*/ 0 w 2"/>
                <a:gd name="T73" fmla="*/ 2 h 3"/>
                <a:gd name="T74" fmla="*/ 0 w 2"/>
                <a:gd name="T75" fmla="*/ 2 h 3"/>
                <a:gd name="T76" fmla="*/ 0 w 2"/>
                <a:gd name="T77" fmla="*/ 2 h 3"/>
                <a:gd name="T78" fmla="*/ 0 w 2"/>
                <a:gd name="T79" fmla="*/ 2 h 3"/>
                <a:gd name="T80" fmla="*/ 0 w 2"/>
                <a:gd name="T81" fmla="*/ 2 h 3"/>
                <a:gd name="T82" fmla="*/ 0 w 2"/>
                <a:gd name="T83" fmla="*/ 2 h 3"/>
                <a:gd name="T84" fmla="*/ 0 w 2"/>
                <a:gd name="T85" fmla="*/ 2 h 3"/>
                <a:gd name="T86" fmla="*/ 0 w 2"/>
                <a:gd name="T87" fmla="*/ 2 h 3"/>
                <a:gd name="T88" fmla="*/ 0 w 2"/>
                <a:gd name="T89" fmla="*/ 2 h 3"/>
                <a:gd name="T90" fmla="*/ 0 w 2"/>
                <a:gd name="T91" fmla="*/ 2 h 3"/>
                <a:gd name="T92" fmla="*/ 0 w 2"/>
                <a:gd name="T93" fmla="*/ 2 h 3"/>
                <a:gd name="T94" fmla="*/ 0 w 2"/>
                <a:gd name="T95" fmla="*/ 3 h 3"/>
                <a:gd name="T96" fmla="*/ 0 w 2"/>
                <a:gd name="T97" fmla="*/ 3 h 3"/>
                <a:gd name="T98" fmla="*/ 0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8" name="Freeform 3302"/>
            <p:cNvSpPr>
              <a:spLocks/>
            </p:cNvSpPr>
            <p:nvPr/>
          </p:nvSpPr>
          <p:spPr bwMode="auto">
            <a:xfrm>
              <a:off x="2677889" y="-4399952"/>
              <a:ext cx="3874" cy="2583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2 w 3"/>
                <a:gd name="T7" fmla="*/ 0 h 2"/>
                <a:gd name="T8" fmla="*/ 2 w 3"/>
                <a:gd name="T9" fmla="*/ 0 h 2"/>
                <a:gd name="T10" fmla="*/ 2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  <a:gd name="T18" fmla="*/ 2 w 3"/>
                <a:gd name="T19" fmla="*/ 0 h 2"/>
                <a:gd name="T20" fmla="*/ 2 w 3"/>
                <a:gd name="T21" fmla="*/ 0 h 2"/>
                <a:gd name="T22" fmla="*/ 2 w 3"/>
                <a:gd name="T23" fmla="*/ 0 h 2"/>
                <a:gd name="T24" fmla="*/ 2 w 3"/>
                <a:gd name="T25" fmla="*/ 0 h 2"/>
                <a:gd name="T26" fmla="*/ 2 w 3"/>
                <a:gd name="T27" fmla="*/ 0 h 2"/>
                <a:gd name="T28" fmla="*/ 2 w 3"/>
                <a:gd name="T29" fmla="*/ 0 h 2"/>
                <a:gd name="T30" fmla="*/ 2 w 3"/>
                <a:gd name="T31" fmla="*/ 0 h 2"/>
                <a:gd name="T32" fmla="*/ 2 w 3"/>
                <a:gd name="T33" fmla="*/ 0 h 2"/>
                <a:gd name="T34" fmla="*/ 2 w 3"/>
                <a:gd name="T35" fmla="*/ 0 h 2"/>
                <a:gd name="T36" fmla="*/ 2 w 3"/>
                <a:gd name="T37" fmla="*/ 0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2 h 2"/>
                <a:gd name="T68" fmla="*/ 1 w 3"/>
                <a:gd name="T69" fmla="*/ 2 h 2"/>
                <a:gd name="T70" fmla="*/ 1 w 3"/>
                <a:gd name="T71" fmla="*/ 2 h 2"/>
                <a:gd name="T72" fmla="*/ 1 w 3"/>
                <a:gd name="T73" fmla="*/ 2 h 2"/>
                <a:gd name="T74" fmla="*/ 1 w 3"/>
                <a:gd name="T75" fmla="*/ 2 h 2"/>
                <a:gd name="T76" fmla="*/ 1 w 3"/>
                <a:gd name="T77" fmla="*/ 2 h 2"/>
                <a:gd name="T78" fmla="*/ 1 w 3"/>
                <a:gd name="T79" fmla="*/ 2 h 2"/>
                <a:gd name="T80" fmla="*/ 1 w 3"/>
                <a:gd name="T81" fmla="*/ 2 h 2"/>
                <a:gd name="T82" fmla="*/ 0 w 3"/>
                <a:gd name="T83" fmla="*/ 2 h 2"/>
                <a:gd name="T84" fmla="*/ 0 w 3"/>
                <a:gd name="T85" fmla="*/ 2 h 2"/>
                <a:gd name="T86" fmla="*/ 0 w 3"/>
                <a:gd name="T87" fmla="*/ 2 h 2"/>
                <a:gd name="T88" fmla="*/ 0 w 3"/>
                <a:gd name="T89" fmla="*/ 2 h 2"/>
                <a:gd name="T90" fmla="*/ 0 w 3"/>
                <a:gd name="T91" fmla="*/ 2 h 2"/>
                <a:gd name="T92" fmla="*/ 0 w 3"/>
                <a:gd name="T93" fmla="*/ 2 h 2"/>
                <a:gd name="T94" fmla="*/ 0 w 3"/>
                <a:gd name="T95" fmla="*/ 2 h 2"/>
                <a:gd name="T96" fmla="*/ 0 w 3"/>
                <a:gd name="T97" fmla="*/ 2 h 2"/>
                <a:gd name="T98" fmla="*/ 0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9" name="Freeform 3303"/>
            <p:cNvSpPr>
              <a:spLocks/>
            </p:cNvSpPr>
            <p:nvPr/>
          </p:nvSpPr>
          <p:spPr bwMode="auto">
            <a:xfrm>
              <a:off x="2675306" y="-4397370"/>
              <a:ext cx="2582" cy="3874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2 w 2"/>
                <a:gd name="T7" fmla="*/ 0 h 3"/>
                <a:gd name="T8" fmla="*/ 2 w 2"/>
                <a:gd name="T9" fmla="*/ 0 h 3"/>
                <a:gd name="T10" fmla="*/ 2 w 2"/>
                <a:gd name="T11" fmla="*/ 1 h 3"/>
                <a:gd name="T12" fmla="*/ 2 w 2"/>
                <a:gd name="T13" fmla="*/ 1 h 3"/>
                <a:gd name="T14" fmla="*/ 2 w 2"/>
                <a:gd name="T15" fmla="*/ 1 h 3"/>
                <a:gd name="T16" fmla="*/ 2 w 2"/>
                <a:gd name="T17" fmla="*/ 1 h 3"/>
                <a:gd name="T18" fmla="*/ 2 w 2"/>
                <a:gd name="T19" fmla="*/ 1 h 3"/>
                <a:gd name="T20" fmla="*/ 2 w 2"/>
                <a:gd name="T21" fmla="*/ 1 h 3"/>
                <a:gd name="T22" fmla="*/ 2 w 2"/>
                <a:gd name="T23" fmla="*/ 1 h 3"/>
                <a:gd name="T24" fmla="*/ 2 w 2"/>
                <a:gd name="T25" fmla="*/ 1 h 3"/>
                <a:gd name="T26" fmla="*/ 2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2 h 3"/>
                <a:gd name="T56" fmla="*/ 0 w 2"/>
                <a:gd name="T57" fmla="*/ 2 h 3"/>
                <a:gd name="T58" fmla="*/ 0 w 2"/>
                <a:gd name="T59" fmla="*/ 2 h 3"/>
                <a:gd name="T60" fmla="*/ 0 w 2"/>
                <a:gd name="T61" fmla="*/ 2 h 3"/>
                <a:gd name="T62" fmla="*/ 0 w 2"/>
                <a:gd name="T63" fmla="*/ 2 h 3"/>
                <a:gd name="T64" fmla="*/ 0 w 2"/>
                <a:gd name="T65" fmla="*/ 2 h 3"/>
                <a:gd name="T66" fmla="*/ 0 w 2"/>
                <a:gd name="T67" fmla="*/ 2 h 3"/>
                <a:gd name="T68" fmla="*/ 0 w 2"/>
                <a:gd name="T69" fmla="*/ 2 h 3"/>
                <a:gd name="T70" fmla="*/ 0 w 2"/>
                <a:gd name="T71" fmla="*/ 2 h 3"/>
                <a:gd name="T72" fmla="*/ 0 w 2"/>
                <a:gd name="T73" fmla="*/ 2 h 3"/>
                <a:gd name="T74" fmla="*/ 0 w 2"/>
                <a:gd name="T75" fmla="*/ 2 h 3"/>
                <a:gd name="T76" fmla="*/ 0 w 2"/>
                <a:gd name="T77" fmla="*/ 2 h 3"/>
                <a:gd name="T78" fmla="*/ 0 w 2"/>
                <a:gd name="T79" fmla="*/ 2 h 3"/>
                <a:gd name="T80" fmla="*/ 0 w 2"/>
                <a:gd name="T81" fmla="*/ 2 h 3"/>
                <a:gd name="T82" fmla="*/ 0 w 2"/>
                <a:gd name="T83" fmla="*/ 3 h 3"/>
                <a:gd name="T84" fmla="*/ 0 w 2"/>
                <a:gd name="T85" fmla="*/ 3 h 3"/>
                <a:gd name="T86" fmla="*/ 0 w 2"/>
                <a:gd name="T87" fmla="*/ 3 h 3"/>
                <a:gd name="T88" fmla="*/ 0 w 2"/>
                <a:gd name="T89" fmla="*/ 3 h 3"/>
                <a:gd name="T90" fmla="*/ 0 w 2"/>
                <a:gd name="T91" fmla="*/ 3 h 3"/>
                <a:gd name="T92" fmla="*/ 0 w 2"/>
                <a:gd name="T93" fmla="*/ 3 h 3"/>
                <a:gd name="T94" fmla="*/ 0 w 2"/>
                <a:gd name="T95" fmla="*/ 3 h 3"/>
                <a:gd name="T96" fmla="*/ 0 w 2"/>
                <a:gd name="T97" fmla="*/ 3 h 3"/>
                <a:gd name="T98" fmla="*/ 0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0" name="Freeform 3304"/>
            <p:cNvSpPr>
              <a:spLocks/>
            </p:cNvSpPr>
            <p:nvPr/>
          </p:nvSpPr>
          <p:spPr bwMode="auto">
            <a:xfrm>
              <a:off x="2671432" y="-4393495"/>
              <a:ext cx="3874" cy="3874"/>
            </a:xfrm>
            <a:custGeom>
              <a:avLst/>
              <a:gdLst>
                <a:gd name="T0" fmla="*/ 3 w 3"/>
                <a:gd name="T1" fmla="*/ 0 h 3"/>
                <a:gd name="T2" fmla="*/ 2 w 3"/>
                <a:gd name="T3" fmla="*/ 0 h 3"/>
                <a:gd name="T4" fmla="*/ 2 w 3"/>
                <a:gd name="T5" fmla="*/ 0 h 3"/>
                <a:gd name="T6" fmla="*/ 2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0 h 3"/>
                <a:gd name="T14" fmla="*/ 2 w 3"/>
                <a:gd name="T15" fmla="*/ 0 h 3"/>
                <a:gd name="T16" fmla="*/ 2 w 3"/>
                <a:gd name="T17" fmla="*/ 0 h 3"/>
                <a:gd name="T18" fmla="*/ 2 w 3"/>
                <a:gd name="T19" fmla="*/ 0 h 3"/>
                <a:gd name="T20" fmla="*/ 2 w 3"/>
                <a:gd name="T21" fmla="*/ 0 h 3"/>
                <a:gd name="T22" fmla="*/ 2 w 3"/>
                <a:gd name="T23" fmla="*/ 0 h 3"/>
                <a:gd name="T24" fmla="*/ 2 w 3"/>
                <a:gd name="T25" fmla="*/ 0 h 3"/>
                <a:gd name="T26" fmla="*/ 2 w 3"/>
                <a:gd name="T27" fmla="*/ 1 h 3"/>
                <a:gd name="T28" fmla="*/ 2 w 3"/>
                <a:gd name="T29" fmla="*/ 1 h 3"/>
                <a:gd name="T30" fmla="*/ 2 w 3"/>
                <a:gd name="T31" fmla="*/ 1 h 3"/>
                <a:gd name="T32" fmla="*/ 2 w 3"/>
                <a:gd name="T33" fmla="*/ 1 h 3"/>
                <a:gd name="T34" fmla="*/ 2 w 3"/>
                <a:gd name="T35" fmla="*/ 1 h 3"/>
                <a:gd name="T36" fmla="*/ 2 w 3"/>
                <a:gd name="T37" fmla="*/ 1 h 3"/>
                <a:gd name="T38" fmla="*/ 2 w 3"/>
                <a:gd name="T39" fmla="*/ 1 h 3"/>
                <a:gd name="T40" fmla="*/ 2 w 3"/>
                <a:gd name="T41" fmla="*/ 1 h 3"/>
                <a:gd name="T42" fmla="*/ 1 w 3"/>
                <a:gd name="T43" fmla="*/ 1 h 3"/>
                <a:gd name="T44" fmla="*/ 1 w 3"/>
                <a:gd name="T45" fmla="*/ 1 h 3"/>
                <a:gd name="T46" fmla="*/ 1 w 3"/>
                <a:gd name="T47" fmla="*/ 1 h 3"/>
                <a:gd name="T48" fmla="*/ 1 w 3"/>
                <a:gd name="T49" fmla="*/ 1 h 3"/>
                <a:gd name="T50" fmla="*/ 1 w 3"/>
                <a:gd name="T51" fmla="*/ 1 h 3"/>
                <a:gd name="T52" fmla="*/ 1 w 3"/>
                <a:gd name="T53" fmla="*/ 1 h 3"/>
                <a:gd name="T54" fmla="*/ 1 w 3"/>
                <a:gd name="T55" fmla="*/ 1 h 3"/>
                <a:gd name="T56" fmla="*/ 1 w 3"/>
                <a:gd name="T57" fmla="*/ 1 h 3"/>
                <a:gd name="T58" fmla="*/ 1 w 3"/>
                <a:gd name="T59" fmla="*/ 1 h 3"/>
                <a:gd name="T60" fmla="*/ 1 w 3"/>
                <a:gd name="T61" fmla="*/ 1 h 3"/>
                <a:gd name="T62" fmla="*/ 1 w 3"/>
                <a:gd name="T63" fmla="*/ 1 h 3"/>
                <a:gd name="T64" fmla="*/ 1 w 3"/>
                <a:gd name="T65" fmla="*/ 1 h 3"/>
                <a:gd name="T66" fmla="*/ 1 w 3"/>
                <a:gd name="T67" fmla="*/ 1 h 3"/>
                <a:gd name="T68" fmla="*/ 1 w 3"/>
                <a:gd name="T69" fmla="*/ 2 h 3"/>
                <a:gd name="T70" fmla="*/ 0 w 3"/>
                <a:gd name="T71" fmla="*/ 2 h 3"/>
                <a:gd name="T72" fmla="*/ 0 w 3"/>
                <a:gd name="T73" fmla="*/ 2 h 3"/>
                <a:gd name="T74" fmla="*/ 0 w 3"/>
                <a:gd name="T75" fmla="*/ 2 h 3"/>
                <a:gd name="T76" fmla="*/ 0 w 3"/>
                <a:gd name="T77" fmla="*/ 2 h 3"/>
                <a:gd name="T78" fmla="*/ 0 w 3"/>
                <a:gd name="T79" fmla="*/ 2 h 3"/>
                <a:gd name="T80" fmla="*/ 0 w 3"/>
                <a:gd name="T81" fmla="*/ 2 h 3"/>
                <a:gd name="T82" fmla="*/ 0 w 3"/>
                <a:gd name="T83" fmla="*/ 2 h 3"/>
                <a:gd name="T84" fmla="*/ 0 w 3"/>
                <a:gd name="T85" fmla="*/ 2 h 3"/>
                <a:gd name="T86" fmla="*/ 0 w 3"/>
                <a:gd name="T87" fmla="*/ 2 h 3"/>
                <a:gd name="T88" fmla="*/ 0 w 3"/>
                <a:gd name="T89" fmla="*/ 2 h 3"/>
                <a:gd name="T90" fmla="*/ 0 w 3"/>
                <a:gd name="T91" fmla="*/ 2 h 3"/>
                <a:gd name="T92" fmla="*/ 0 w 3"/>
                <a:gd name="T93" fmla="*/ 2 h 3"/>
                <a:gd name="T94" fmla="*/ 0 w 3"/>
                <a:gd name="T95" fmla="*/ 2 h 3"/>
                <a:gd name="T96" fmla="*/ 0 w 3"/>
                <a:gd name="T97" fmla="*/ 2 h 3"/>
                <a:gd name="T98" fmla="*/ 0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1" name="Freeform 3305"/>
            <p:cNvSpPr>
              <a:spLocks/>
            </p:cNvSpPr>
            <p:nvPr/>
          </p:nvSpPr>
          <p:spPr bwMode="auto">
            <a:xfrm>
              <a:off x="2667559" y="-4389622"/>
              <a:ext cx="3874" cy="2583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3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  <a:gd name="T18" fmla="*/ 2 w 3"/>
                <a:gd name="T19" fmla="*/ 0 h 2"/>
                <a:gd name="T20" fmla="*/ 2 w 3"/>
                <a:gd name="T21" fmla="*/ 0 h 2"/>
                <a:gd name="T22" fmla="*/ 2 w 3"/>
                <a:gd name="T23" fmla="*/ 0 h 2"/>
                <a:gd name="T24" fmla="*/ 2 w 3"/>
                <a:gd name="T25" fmla="*/ 0 h 2"/>
                <a:gd name="T26" fmla="*/ 2 w 3"/>
                <a:gd name="T27" fmla="*/ 0 h 2"/>
                <a:gd name="T28" fmla="*/ 2 w 3"/>
                <a:gd name="T29" fmla="*/ 0 h 2"/>
                <a:gd name="T30" fmla="*/ 2 w 3"/>
                <a:gd name="T31" fmla="*/ 0 h 2"/>
                <a:gd name="T32" fmla="*/ 2 w 3"/>
                <a:gd name="T33" fmla="*/ 0 h 2"/>
                <a:gd name="T34" fmla="*/ 2 w 3"/>
                <a:gd name="T35" fmla="*/ 0 h 2"/>
                <a:gd name="T36" fmla="*/ 2 w 3"/>
                <a:gd name="T37" fmla="*/ 0 h 2"/>
                <a:gd name="T38" fmla="*/ 2 w 3"/>
                <a:gd name="T39" fmla="*/ 0 h 2"/>
                <a:gd name="T40" fmla="*/ 2 w 3"/>
                <a:gd name="T41" fmla="*/ 0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1 w 3"/>
                <a:gd name="T57" fmla="*/ 1 h 2"/>
                <a:gd name="T58" fmla="*/ 1 w 3"/>
                <a:gd name="T59" fmla="*/ 1 h 2"/>
                <a:gd name="T60" fmla="*/ 1 w 3"/>
                <a:gd name="T61" fmla="*/ 1 h 2"/>
                <a:gd name="T62" fmla="*/ 1 w 3"/>
                <a:gd name="T63" fmla="*/ 1 h 2"/>
                <a:gd name="T64" fmla="*/ 1 w 3"/>
                <a:gd name="T65" fmla="*/ 1 h 2"/>
                <a:gd name="T66" fmla="*/ 1 w 3"/>
                <a:gd name="T67" fmla="*/ 1 h 2"/>
                <a:gd name="T68" fmla="*/ 1 w 3"/>
                <a:gd name="T69" fmla="*/ 1 h 2"/>
                <a:gd name="T70" fmla="*/ 1 w 3"/>
                <a:gd name="T71" fmla="*/ 1 h 2"/>
                <a:gd name="T72" fmla="*/ 1 w 3"/>
                <a:gd name="T73" fmla="*/ 1 h 2"/>
                <a:gd name="T74" fmla="*/ 1 w 3"/>
                <a:gd name="T75" fmla="*/ 1 h 2"/>
                <a:gd name="T76" fmla="*/ 1 w 3"/>
                <a:gd name="T77" fmla="*/ 1 h 2"/>
                <a:gd name="T78" fmla="*/ 0 w 3"/>
                <a:gd name="T79" fmla="*/ 1 h 2"/>
                <a:gd name="T80" fmla="*/ 0 w 3"/>
                <a:gd name="T81" fmla="*/ 1 h 2"/>
                <a:gd name="T82" fmla="*/ 0 w 3"/>
                <a:gd name="T83" fmla="*/ 1 h 2"/>
                <a:gd name="T84" fmla="*/ 0 w 3"/>
                <a:gd name="T85" fmla="*/ 2 h 2"/>
                <a:gd name="T86" fmla="*/ 0 w 3"/>
                <a:gd name="T87" fmla="*/ 2 h 2"/>
                <a:gd name="T88" fmla="*/ 0 w 3"/>
                <a:gd name="T89" fmla="*/ 2 h 2"/>
                <a:gd name="T90" fmla="*/ 0 w 3"/>
                <a:gd name="T91" fmla="*/ 2 h 2"/>
                <a:gd name="T92" fmla="*/ 0 w 3"/>
                <a:gd name="T93" fmla="*/ 2 h 2"/>
                <a:gd name="T94" fmla="*/ 0 w 3"/>
                <a:gd name="T95" fmla="*/ 2 h 2"/>
                <a:gd name="T96" fmla="*/ 0 w 3"/>
                <a:gd name="T97" fmla="*/ 2 h 2"/>
                <a:gd name="T98" fmla="*/ 0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2" name="Freeform 3306"/>
            <p:cNvSpPr>
              <a:spLocks/>
            </p:cNvSpPr>
            <p:nvPr/>
          </p:nvSpPr>
          <p:spPr bwMode="auto">
            <a:xfrm>
              <a:off x="2663685" y="-4387039"/>
              <a:ext cx="3874" cy="2583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0 h 2"/>
                <a:gd name="T8" fmla="*/ 3 w 3"/>
                <a:gd name="T9" fmla="*/ 0 h 2"/>
                <a:gd name="T10" fmla="*/ 3 w 3"/>
                <a:gd name="T11" fmla="*/ 0 h 2"/>
                <a:gd name="T12" fmla="*/ 3 w 3"/>
                <a:gd name="T13" fmla="*/ 0 h 2"/>
                <a:gd name="T14" fmla="*/ 3 w 3"/>
                <a:gd name="T15" fmla="*/ 1 h 2"/>
                <a:gd name="T16" fmla="*/ 3 w 3"/>
                <a:gd name="T17" fmla="*/ 1 h 2"/>
                <a:gd name="T18" fmla="*/ 2 w 3"/>
                <a:gd name="T19" fmla="*/ 1 h 2"/>
                <a:gd name="T20" fmla="*/ 2 w 3"/>
                <a:gd name="T21" fmla="*/ 1 h 2"/>
                <a:gd name="T22" fmla="*/ 2 w 3"/>
                <a:gd name="T23" fmla="*/ 1 h 2"/>
                <a:gd name="T24" fmla="*/ 2 w 3"/>
                <a:gd name="T25" fmla="*/ 1 h 2"/>
                <a:gd name="T26" fmla="*/ 2 w 3"/>
                <a:gd name="T27" fmla="*/ 1 h 2"/>
                <a:gd name="T28" fmla="*/ 2 w 3"/>
                <a:gd name="T29" fmla="*/ 1 h 2"/>
                <a:gd name="T30" fmla="*/ 2 w 3"/>
                <a:gd name="T31" fmla="*/ 1 h 2"/>
                <a:gd name="T32" fmla="*/ 2 w 3"/>
                <a:gd name="T33" fmla="*/ 1 h 2"/>
                <a:gd name="T34" fmla="*/ 2 w 3"/>
                <a:gd name="T35" fmla="*/ 1 h 2"/>
                <a:gd name="T36" fmla="*/ 2 w 3"/>
                <a:gd name="T37" fmla="*/ 1 h 2"/>
                <a:gd name="T38" fmla="*/ 2 w 3"/>
                <a:gd name="T39" fmla="*/ 1 h 2"/>
                <a:gd name="T40" fmla="*/ 2 w 3"/>
                <a:gd name="T41" fmla="*/ 1 h 2"/>
                <a:gd name="T42" fmla="*/ 2 w 3"/>
                <a:gd name="T43" fmla="*/ 1 h 2"/>
                <a:gd name="T44" fmla="*/ 2 w 3"/>
                <a:gd name="T45" fmla="*/ 1 h 2"/>
                <a:gd name="T46" fmla="*/ 2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2 w 3"/>
                <a:gd name="T55" fmla="*/ 1 h 2"/>
                <a:gd name="T56" fmla="*/ 1 w 3"/>
                <a:gd name="T57" fmla="*/ 2 h 2"/>
                <a:gd name="T58" fmla="*/ 1 w 3"/>
                <a:gd name="T59" fmla="*/ 2 h 2"/>
                <a:gd name="T60" fmla="*/ 1 w 3"/>
                <a:gd name="T61" fmla="*/ 2 h 2"/>
                <a:gd name="T62" fmla="*/ 1 w 3"/>
                <a:gd name="T63" fmla="*/ 2 h 2"/>
                <a:gd name="T64" fmla="*/ 1 w 3"/>
                <a:gd name="T65" fmla="*/ 2 h 2"/>
                <a:gd name="T66" fmla="*/ 1 w 3"/>
                <a:gd name="T67" fmla="*/ 2 h 2"/>
                <a:gd name="T68" fmla="*/ 1 w 3"/>
                <a:gd name="T69" fmla="*/ 2 h 2"/>
                <a:gd name="T70" fmla="*/ 1 w 3"/>
                <a:gd name="T71" fmla="*/ 2 h 2"/>
                <a:gd name="T72" fmla="*/ 1 w 3"/>
                <a:gd name="T73" fmla="*/ 2 h 2"/>
                <a:gd name="T74" fmla="*/ 1 w 3"/>
                <a:gd name="T75" fmla="*/ 2 h 2"/>
                <a:gd name="T76" fmla="*/ 1 w 3"/>
                <a:gd name="T77" fmla="*/ 2 h 2"/>
                <a:gd name="T78" fmla="*/ 1 w 3"/>
                <a:gd name="T79" fmla="*/ 2 h 2"/>
                <a:gd name="T80" fmla="*/ 1 w 3"/>
                <a:gd name="T81" fmla="*/ 2 h 2"/>
                <a:gd name="T82" fmla="*/ 0 w 3"/>
                <a:gd name="T83" fmla="*/ 2 h 2"/>
                <a:gd name="T84" fmla="*/ 0 w 3"/>
                <a:gd name="T85" fmla="*/ 2 h 2"/>
                <a:gd name="T86" fmla="*/ 0 w 3"/>
                <a:gd name="T87" fmla="*/ 2 h 2"/>
                <a:gd name="T88" fmla="*/ 0 w 3"/>
                <a:gd name="T89" fmla="*/ 2 h 2"/>
                <a:gd name="T90" fmla="*/ 0 w 3"/>
                <a:gd name="T91" fmla="*/ 2 h 2"/>
                <a:gd name="T92" fmla="*/ 0 w 3"/>
                <a:gd name="T93" fmla="*/ 2 h 2"/>
                <a:gd name="T94" fmla="*/ 0 w 3"/>
                <a:gd name="T95" fmla="*/ 2 h 2"/>
                <a:gd name="T96" fmla="*/ 0 w 3"/>
                <a:gd name="T97" fmla="*/ 2 h 2"/>
                <a:gd name="T98" fmla="*/ 0 w 3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3" name="Freeform 3307"/>
            <p:cNvSpPr>
              <a:spLocks/>
            </p:cNvSpPr>
            <p:nvPr/>
          </p:nvSpPr>
          <p:spPr bwMode="auto">
            <a:xfrm>
              <a:off x="2659812" y="-4384457"/>
              <a:ext cx="3874" cy="3874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1 h 3"/>
                <a:gd name="T4" fmla="*/ 3 w 3"/>
                <a:gd name="T5" fmla="*/ 1 h 3"/>
                <a:gd name="T6" fmla="*/ 3 w 3"/>
                <a:gd name="T7" fmla="*/ 1 h 3"/>
                <a:gd name="T8" fmla="*/ 3 w 3"/>
                <a:gd name="T9" fmla="*/ 1 h 3"/>
                <a:gd name="T10" fmla="*/ 3 w 3"/>
                <a:gd name="T11" fmla="*/ 1 h 3"/>
                <a:gd name="T12" fmla="*/ 3 w 3"/>
                <a:gd name="T13" fmla="*/ 1 h 3"/>
                <a:gd name="T14" fmla="*/ 3 w 3"/>
                <a:gd name="T15" fmla="*/ 1 h 3"/>
                <a:gd name="T16" fmla="*/ 3 w 3"/>
                <a:gd name="T17" fmla="*/ 1 h 3"/>
                <a:gd name="T18" fmla="*/ 3 w 3"/>
                <a:gd name="T19" fmla="*/ 1 h 3"/>
                <a:gd name="T20" fmla="*/ 3 w 3"/>
                <a:gd name="T21" fmla="*/ 1 h 3"/>
                <a:gd name="T22" fmla="*/ 2 w 3"/>
                <a:gd name="T23" fmla="*/ 1 h 3"/>
                <a:gd name="T24" fmla="*/ 2 w 3"/>
                <a:gd name="T25" fmla="*/ 1 h 3"/>
                <a:gd name="T26" fmla="*/ 2 w 3"/>
                <a:gd name="T27" fmla="*/ 1 h 3"/>
                <a:gd name="T28" fmla="*/ 2 w 3"/>
                <a:gd name="T29" fmla="*/ 1 h 3"/>
                <a:gd name="T30" fmla="*/ 2 w 3"/>
                <a:gd name="T31" fmla="*/ 2 h 3"/>
                <a:gd name="T32" fmla="*/ 2 w 3"/>
                <a:gd name="T33" fmla="*/ 2 h 3"/>
                <a:gd name="T34" fmla="*/ 2 w 3"/>
                <a:gd name="T35" fmla="*/ 2 h 3"/>
                <a:gd name="T36" fmla="*/ 2 w 3"/>
                <a:gd name="T37" fmla="*/ 2 h 3"/>
                <a:gd name="T38" fmla="*/ 2 w 3"/>
                <a:gd name="T39" fmla="*/ 2 h 3"/>
                <a:gd name="T40" fmla="*/ 2 w 3"/>
                <a:gd name="T41" fmla="*/ 2 h 3"/>
                <a:gd name="T42" fmla="*/ 2 w 3"/>
                <a:gd name="T43" fmla="*/ 2 h 3"/>
                <a:gd name="T44" fmla="*/ 2 w 3"/>
                <a:gd name="T45" fmla="*/ 2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2 w 3"/>
                <a:gd name="T57" fmla="*/ 2 h 3"/>
                <a:gd name="T58" fmla="*/ 1 w 3"/>
                <a:gd name="T59" fmla="*/ 2 h 3"/>
                <a:gd name="T60" fmla="*/ 1 w 3"/>
                <a:gd name="T61" fmla="*/ 2 h 3"/>
                <a:gd name="T62" fmla="*/ 1 w 3"/>
                <a:gd name="T63" fmla="*/ 2 h 3"/>
                <a:gd name="T64" fmla="*/ 1 w 3"/>
                <a:gd name="T65" fmla="*/ 2 h 3"/>
                <a:gd name="T66" fmla="*/ 1 w 3"/>
                <a:gd name="T67" fmla="*/ 2 h 3"/>
                <a:gd name="T68" fmla="*/ 1 w 3"/>
                <a:gd name="T69" fmla="*/ 2 h 3"/>
                <a:gd name="T70" fmla="*/ 1 w 3"/>
                <a:gd name="T71" fmla="*/ 2 h 3"/>
                <a:gd name="T72" fmla="*/ 1 w 3"/>
                <a:gd name="T73" fmla="*/ 3 h 3"/>
                <a:gd name="T74" fmla="*/ 1 w 3"/>
                <a:gd name="T75" fmla="*/ 3 h 3"/>
                <a:gd name="T76" fmla="*/ 1 w 3"/>
                <a:gd name="T77" fmla="*/ 3 h 3"/>
                <a:gd name="T78" fmla="*/ 1 w 3"/>
                <a:gd name="T79" fmla="*/ 3 h 3"/>
                <a:gd name="T80" fmla="*/ 1 w 3"/>
                <a:gd name="T81" fmla="*/ 3 h 3"/>
                <a:gd name="T82" fmla="*/ 0 w 3"/>
                <a:gd name="T83" fmla="*/ 3 h 3"/>
                <a:gd name="T84" fmla="*/ 0 w 3"/>
                <a:gd name="T85" fmla="*/ 3 h 3"/>
                <a:gd name="T86" fmla="*/ 0 w 3"/>
                <a:gd name="T87" fmla="*/ 3 h 3"/>
                <a:gd name="T88" fmla="*/ 0 w 3"/>
                <a:gd name="T89" fmla="*/ 3 h 3"/>
                <a:gd name="T90" fmla="*/ 0 w 3"/>
                <a:gd name="T91" fmla="*/ 3 h 3"/>
                <a:gd name="T92" fmla="*/ 0 w 3"/>
                <a:gd name="T93" fmla="*/ 3 h 3"/>
                <a:gd name="T94" fmla="*/ 0 w 3"/>
                <a:gd name="T95" fmla="*/ 3 h 3"/>
                <a:gd name="T96" fmla="*/ 0 w 3"/>
                <a:gd name="T97" fmla="*/ 3 h 3"/>
                <a:gd name="T98" fmla="*/ 0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4" name="Freeform 3308"/>
            <p:cNvSpPr>
              <a:spLocks/>
            </p:cNvSpPr>
            <p:nvPr/>
          </p:nvSpPr>
          <p:spPr bwMode="auto">
            <a:xfrm>
              <a:off x="2655938" y="-4380582"/>
              <a:ext cx="3874" cy="3874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0 h 3"/>
                <a:gd name="T4" fmla="*/ 3 w 3"/>
                <a:gd name="T5" fmla="*/ 0 h 3"/>
                <a:gd name="T6" fmla="*/ 3 w 3"/>
                <a:gd name="T7" fmla="*/ 0 h 3"/>
                <a:gd name="T8" fmla="*/ 3 w 3"/>
                <a:gd name="T9" fmla="*/ 0 h 3"/>
                <a:gd name="T10" fmla="*/ 3 w 3"/>
                <a:gd name="T11" fmla="*/ 0 h 3"/>
                <a:gd name="T12" fmla="*/ 3 w 3"/>
                <a:gd name="T13" fmla="*/ 0 h 3"/>
                <a:gd name="T14" fmla="*/ 3 w 3"/>
                <a:gd name="T15" fmla="*/ 0 h 3"/>
                <a:gd name="T16" fmla="*/ 3 w 3"/>
                <a:gd name="T17" fmla="*/ 1 h 3"/>
                <a:gd name="T18" fmla="*/ 3 w 3"/>
                <a:gd name="T19" fmla="*/ 1 h 3"/>
                <a:gd name="T20" fmla="*/ 2 w 3"/>
                <a:gd name="T21" fmla="*/ 1 h 3"/>
                <a:gd name="T22" fmla="*/ 2 w 3"/>
                <a:gd name="T23" fmla="*/ 1 h 3"/>
                <a:gd name="T24" fmla="*/ 2 w 3"/>
                <a:gd name="T25" fmla="*/ 1 h 3"/>
                <a:gd name="T26" fmla="*/ 2 w 3"/>
                <a:gd name="T27" fmla="*/ 1 h 3"/>
                <a:gd name="T28" fmla="*/ 2 w 3"/>
                <a:gd name="T29" fmla="*/ 1 h 3"/>
                <a:gd name="T30" fmla="*/ 2 w 3"/>
                <a:gd name="T31" fmla="*/ 1 h 3"/>
                <a:gd name="T32" fmla="*/ 2 w 3"/>
                <a:gd name="T33" fmla="*/ 1 h 3"/>
                <a:gd name="T34" fmla="*/ 2 w 3"/>
                <a:gd name="T35" fmla="*/ 1 h 3"/>
                <a:gd name="T36" fmla="*/ 2 w 3"/>
                <a:gd name="T37" fmla="*/ 1 h 3"/>
                <a:gd name="T38" fmla="*/ 2 w 3"/>
                <a:gd name="T39" fmla="*/ 1 h 3"/>
                <a:gd name="T40" fmla="*/ 2 w 3"/>
                <a:gd name="T41" fmla="*/ 1 h 3"/>
                <a:gd name="T42" fmla="*/ 2 w 3"/>
                <a:gd name="T43" fmla="*/ 1 h 3"/>
                <a:gd name="T44" fmla="*/ 2 w 3"/>
                <a:gd name="T45" fmla="*/ 1 h 3"/>
                <a:gd name="T46" fmla="*/ 2 w 3"/>
                <a:gd name="T47" fmla="*/ 2 h 3"/>
                <a:gd name="T48" fmla="*/ 2 w 3"/>
                <a:gd name="T49" fmla="*/ 2 h 3"/>
                <a:gd name="T50" fmla="*/ 2 w 3"/>
                <a:gd name="T51" fmla="*/ 2 h 3"/>
                <a:gd name="T52" fmla="*/ 2 w 3"/>
                <a:gd name="T53" fmla="*/ 2 h 3"/>
                <a:gd name="T54" fmla="*/ 2 w 3"/>
                <a:gd name="T55" fmla="*/ 2 h 3"/>
                <a:gd name="T56" fmla="*/ 1 w 3"/>
                <a:gd name="T57" fmla="*/ 2 h 3"/>
                <a:gd name="T58" fmla="*/ 1 w 3"/>
                <a:gd name="T59" fmla="*/ 2 h 3"/>
                <a:gd name="T60" fmla="*/ 1 w 3"/>
                <a:gd name="T61" fmla="*/ 2 h 3"/>
                <a:gd name="T62" fmla="*/ 1 w 3"/>
                <a:gd name="T63" fmla="*/ 2 h 3"/>
                <a:gd name="T64" fmla="*/ 1 w 3"/>
                <a:gd name="T65" fmla="*/ 2 h 3"/>
                <a:gd name="T66" fmla="*/ 1 w 3"/>
                <a:gd name="T67" fmla="*/ 2 h 3"/>
                <a:gd name="T68" fmla="*/ 1 w 3"/>
                <a:gd name="T69" fmla="*/ 2 h 3"/>
                <a:gd name="T70" fmla="*/ 1 w 3"/>
                <a:gd name="T71" fmla="*/ 2 h 3"/>
                <a:gd name="T72" fmla="*/ 1 w 3"/>
                <a:gd name="T73" fmla="*/ 2 h 3"/>
                <a:gd name="T74" fmla="*/ 1 w 3"/>
                <a:gd name="T75" fmla="*/ 2 h 3"/>
                <a:gd name="T76" fmla="*/ 1 w 3"/>
                <a:gd name="T77" fmla="*/ 2 h 3"/>
                <a:gd name="T78" fmla="*/ 0 w 3"/>
                <a:gd name="T79" fmla="*/ 2 h 3"/>
                <a:gd name="T80" fmla="*/ 0 w 3"/>
                <a:gd name="T81" fmla="*/ 2 h 3"/>
                <a:gd name="T82" fmla="*/ 0 w 3"/>
                <a:gd name="T83" fmla="*/ 2 h 3"/>
                <a:gd name="T84" fmla="*/ 0 w 3"/>
                <a:gd name="T85" fmla="*/ 2 h 3"/>
                <a:gd name="T86" fmla="*/ 0 w 3"/>
                <a:gd name="T87" fmla="*/ 2 h 3"/>
                <a:gd name="T88" fmla="*/ 0 w 3"/>
                <a:gd name="T89" fmla="*/ 3 h 3"/>
                <a:gd name="T90" fmla="*/ 0 w 3"/>
                <a:gd name="T91" fmla="*/ 3 h 3"/>
                <a:gd name="T92" fmla="*/ 0 w 3"/>
                <a:gd name="T93" fmla="*/ 3 h 3"/>
                <a:gd name="T94" fmla="*/ 0 w 3"/>
                <a:gd name="T95" fmla="*/ 3 h 3"/>
                <a:gd name="T96" fmla="*/ 0 w 3"/>
                <a:gd name="T97" fmla="*/ 3 h 3"/>
                <a:gd name="T98" fmla="*/ 0 w 3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5" name="Isosceles Triangle 1384"/>
            <p:cNvSpPr/>
            <p:nvPr/>
          </p:nvSpPr>
          <p:spPr>
            <a:xfrm>
              <a:off x="3065353" y="-3925721"/>
              <a:ext cx="131766" cy="11713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368" tIns="37184" rIns="74368" bIns="37184" rtlCol="0" anchor="ctr"/>
            <a:lstStyle/>
            <a:p>
              <a:pPr algn="ctr"/>
              <a:endParaRPr lang="en-AU"/>
            </a:p>
          </p:txBody>
        </p:sp>
        <p:sp>
          <p:nvSpPr>
            <p:cNvPr id="1386" name="Isosceles Triangle 1385"/>
            <p:cNvSpPr/>
            <p:nvPr/>
          </p:nvSpPr>
          <p:spPr>
            <a:xfrm>
              <a:off x="2612036" y="-3904417"/>
              <a:ext cx="131766" cy="11713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368" tIns="37184" rIns="74368" bIns="37184" rtlCol="0" anchor="ctr"/>
            <a:lstStyle/>
            <a:p>
              <a:pPr algn="ctr"/>
              <a:endParaRPr lang="en-AU"/>
            </a:p>
          </p:txBody>
        </p:sp>
        <p:sp>
          <p:nvSpPr>
            <p:cNvPr id="1387" name="Isosceles Triangle 1386"/>
            <p:cNvSpPr/>
            <p:nvPr/>
          </p:nvSpPr>
          <p:spPr>
            <a:xfrm>
              <a:off x="3602154" y="-4009712"/>
              <a:ext cx="131766" cy="11713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368" tIns="37184" rIns="74368" bIns="37184" rtlCol="0" anchor="ctr"/>
            <a:lstStyle/>
            <a:p>
              <a:pPr algn="ctr"/>
              <a:endParaRPr lang="en-AU"/>
            </a:p>
          </p:txBody>
        </p:sp>
        <p:sp>
          <p:nvSpPr>
            <p:cNvPr id="1388" name="Isosceles Triangle 1387"/>
            <p:cNvSpPr/>
            <p:nvPr/>
          </p:nvSpPr>
          <p:spPr>
            <a:xfrm rot="3310433">
              <a:off x="4305650" y="-3642840"/>
              <a:ext cx="131775" cy="117125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368" tIns="37184" rIns="74368" bIns="37184" rtlCol="0" anchor="ctr"/>
            <a:lstStyle/>
            <a:p>
              <a:pPr algn="ctr"/>
              <a:endParaRPr lang="en-AU"/>
            </a:p>
          </p:txBody>
        </p:sp>
        <p:sp>
          <p:nvSpPr>
            <p:cNvPr id="1389" name="Isosceles Triangle 1388"/>
            <p:cNvSpPr/>
            <p:nvPr/>
          </p:nvSpPr>
          <p:spPr>
            <a:xfrm rot="4244838">
              <a:off x="5247075" y="-3355241"/>
              <a:ext cx="131775" cy="117125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368" tIns="37184" rIns="74368" bIns="37184" rtlCol="0" anchor="ctr"/>
            <a:lstStyle/>
            <a:p>
              <a:pPr algn="ctr"/>
              <a:endParaRPr lang="en-AU"/>
            </a:p>
          </p:txBody>
        </p:sp>
        <p:sp>
          <p:nvSpPr>
            <p:cNvPr id="1390" name="Isosceles Triangle 1389"/>
            <p:cNvSpPr/>
            <p:nvPr/>
          </p:nvSpPr>
          <p:spPr>
            <a:xfrm flipH="1">
              <a:off x="1363265" y="-3925446"/>
              <a:ext cx="131766" cy="11713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368" tIns="37184" rIns="74368" bIns="37184" rtlCol="0" anchor="ctr"/>
            <a:lstStyle/>
            <a:p>
              <a:pPr algn="ctr"/>
              <a:endParaRPr lang="en-AU"/>
            </a:p>
          </p:txBody>
        </p:sp>
        <p:sp>
          <p:nvSpPr>
            <p:cNvPr id="1391" name="Isosceles Triangle 1390"/>
            <p:cNvSpPr/>
            <p:nvPr/>
          </p:nvSpPr>
          <p:spPr>
            <a:xfrm flipH="1">
              <a:off x="1816583" y="-3904142"/>
              <a:ext cx="131766" cy="11713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368" tIns="37184" rIns="74368" bIns="37184" rtlCol="0" anchor="ctr"/>
            <a:lstStyle/>
            <a:p>
              <a:pPr algn="ctr"/>
              <a:endParaRPr lang="en-AU"/>
            </a:p>
          </p:txBody>
        </p:sp>
        <p:sp>
          <p:nvSpPr>
            <p:cNvPr id="1392" name="Isosceles Triangle 1391"/>
            <p:cNvSpPr/>
            <p:nvPr/>
          </p:nvSpPr>
          <p:spPr>
            <a:xfrm flipH="1">
              <a:off x="826464" y="-4009437"/>
              <a:ext cx="131766" cy="11713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368" tIns="37184" rIns="74368" bIns="37184" rtlCol="0" anchor="ctr"/>
            <a:lstStyle/>
            <a:p>
              <a:pPr algn="ctr"/>
              <a:endParaRPr lang="en-AU"/>
            </a:p>
          </p:txBody>
        </p:sp>
        <p:grpSp>
          <p:nvGrpSpPr>
            <p:cNvPr id="1393" name="Group 1392"/>
            <p:cNvGrpSpPr/>
            <p:nvPr/>
          </p:nvGrpSpPr>
          <p:grpSpPr>
            <a:xfrm>
              <a:off x="1437728" y="-3042691"/>
              <a:ext cx="1683780" cy="201856"/>
              <a:chOff x="2242589" y="4071229"/>
              <a:chExt cx="2070133" cy="248155"/>
            </a:xfrm>
          </p:grpSpPr>
          <p:sp>
            <p:nvSpPr>
              <p:cNvPr id="1477" name="Isosceles Triangle 1476"/>
              <p:cNvSpPr/>
              <p:nvPr/>
            </p:nvSpPr>
            <p:spPr>
              <a:xfrm rot="17770614" flipV="1">
                <a:off x="4159722" y="4080387"/>
                <a:ext cx="162000" cy="1440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78" name="Isosceles Triangle 1477"/>
              <p:cNvSpPr/>
              <p:nvPr/>
            </p:nvSpPr>
            <p:spPr>
              <a:xfrm rot="19066716" flipV="1">
                <a:off x="3648212" y="4080387"/>
                <a:ext cx="162000" cy="1440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79" name="Isosceles Triangle 1478"/>
              <p:cNvSpPr/>
              <p:nvPr/>
            </p:nvSpPr>
            <p:spPr>
              <a:xfrm rot="20541774" flipV="1">
                <a:off x="3386280" y="4125760"/>
                <a:ext cx="144000" cy="1440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80" name="Isosceles Triangle 1479"/>
              <p:cNvSpPr/>
              <p:nvPr/>
            </p:nvSpPr>
            <p:spPr>
              <a:xfrm flipV="1">
                <a:off x="3206131" y="4175384"/>
                <a:ext cx="144000" cy="1440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81" name="Isosceles Triangle 1480"/>
              <p:cNvSpPr/>
              <p:nvPr/>
            </p:nvSpPr>
            <p:spPr>
              <a:xfrm rot="3829386" flipH="1" flipV="1">
                <a:off x="2233589" y="4080229"/>
                <a:ext cx="162000" cy="1440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82" name="Isosceles Triangle 1481"/>
              <p:cNvSpPr/>
              <p:nvPr/>
            </p:nvSpPr>
            <p:spPr>
              <a:xfrm rot="2533284" flipH="1" flipV="1">
                <a:off x="2745099" y="4080229"/>
                <a:ext cx="162000" cy="1440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83" name="Isosceles Triangle 1482"/>
              <p:cNvSpPr/>
              <p:nvPr/>
            </p:nvSpPr>
            <p:spPr>
              <a:xfrm rot="1058226" flipH="1" flipV="1">
                <a:off x="3025031" y="4125602"/>
                <a:ext cx="144000" cy="1440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394" name="Freeform 2626"/>
            <p:cNvSpPr>
              <a:spLocks/>
            </p:cNvSpPr>
            <p:nvPr/>
          </p:nvSpPr>
          <p:spPr bwMode="auto">
            <a:xfrm>
              <a:off x="2050354" y="-4443856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  <a:gd name="T16" fmla="*/ 0 w 1"/>
                <a:gd name="T17" fmla="*/ 0 h 3"/>
                <a:gd name="T18" fmla="*/ 1 w 1"/>
                <a:gd name="T19" fmla="*/ 0 h 3"/>
                <a:gd name="T20" fmla="*/ 1 w 1"/>
                <a:gd name="T21" fmla="*/ 0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1 h 3"/>
                <a:gd name="T62" fmla="*/ 1 w 1"/>
                <a:gd name="T63" fmla="*/ 1 h 3"/>
                <a:gd name="T64" fmla="*/ 1 w 1"/>
                <a:gd name="T65" fmla="*/ 1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1 w 1"/>
                <a:gd name="T81" fmla="*/ 2 h 3"/>
                <a:gd name="T82" fmla="*/ 1 w 1"/>
                <a:gd name="T83" fmla="*/ 2 h 3"/>
                <a:gd name="T84" fmla="*/ 1 w 1"/>
                <a:gd name="T85" fmla="*/ 2 h 3"/>
                <a:gd name="T86" fmla="*/ 1 w 1"/>
                <a:gd name="T87" fmla="*/ 2 h 3"/>
                <a:gd name="T88" fmla="*/ 1 w 1"/>
                <a:gd name="T89" fmla="*/ 2 h 3"/>
                <a:gd name="T90" fmla="*/ 1 w 1"/>
                <a:gd name="T91" fmla="*/ 2 h 3"/>
                <a:gd name="T92" fmla="*/ 1 w 1"/>
                <a:gd name="T93" fmla="*/ 2 h 3"/>
                <a:gd name="T94" fmla="*/ 1 w 1"/>
                <a:gd name="T95" fmla="*/ 3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5" name="Freeform 2627"/>
            <p:cNvSpPr>
              <a:spLocks/>
            </p:cNvSpPr>
            <p:nvPr/>
          </p:nvSpPr>
          <p:spPr bwMode="auto">
            <a:xfrm>
              <a:off x="2051646" y="-4439982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0 h 2"/>
                <a:gd name="T15" fmla="*/ 0 h 2"/>
                <a:gd name="T16" fmla="*/ 0 h 2"/>
                <a:gd name="T17" fmla="*/ 0 h 2"/>
                <a:gd name="T18" fmla="*/ 0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1 h 2"/>
                <a:gd name="T38" fmla="*/ 1 h 2"/>
                <a:gd name="T39" fmla="*/ 1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6" name="Freeform 2628"/>
            <p:cNvSpPr>
              <a:spLocks/>
            </p:cNvSpPr>
            <p:nvPr/>
          </p:nvSpPr>
          <p:spPr bwMode="auto">
            <a:xfrm>
              <a:off x="2051646" y="-4437399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0 h 3"/>
                <a:gd name="T10" fmla="*/ 0 w 1"/>
                <a:gd name="T11" fmla="*/ 1 h 3"/>
                <a:gd name="T12" fmla="*/ 0 w 1"/>
                <a:gd name="T13" fmla="*/ 1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1 h 3"/>
                <a:gd name="T22" fmla="*/ 0 w 1"/>
                <a:gd name="T23" fmla="*/ 1 h 3"/>
                <a:gd name="T24" fmla="*/ 0 w 1"/>
                <a:gd name="T25" fmla="*/ 1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1 w 1"/>
                <a:gd name="T81" fmla="*/ 2 h 3"/>
                <a:gd name="T82" fmla="*/ 1 w 1"/>
                <a:gd name="T83" fmla="*/ 2 h 3"/>
                <a:gd name="T84" fmla="*/ 1 w 1"/>
                <a:gd name="T85" fmla="*/ 2 h 3"/>
                <a:gd name="T86" fmla="*/ 1 w 1"/>
                <a:gd name="T87" fmla="*/ 2 h 3"/>
                <a:gd name="T88" fmla="*/ 1 w 1"/>
                <a:gd name="T89" fmla="*/ 2 h 3"/>
                <a:gd name="T90" fmla="*/ 1 w 1"/>
                <a:gd name="T91" fmla="*/ 2 h 3"/>
                <a:gd name="T92" fmla="*/ 1 w 1"/>
                <a:gd name="T93" fmla="*/ 2 h 3"/>
                <a:gd name="T94" fmla="*/ 1 w 1"/>
                <a:gd name="T95" fmla="*/ 2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7" name="Freeform 2629"/>
            <p:cNvSpPr>
              <a:spLocks/>
            </p:cNvSpPr>
            <p:nvPr/>
          </p:nvSpPr>
          <p:spPr bwMode="auto">
            <a:xfrm>
              <a:off x="2052937" y="-4433526"/>
              <a:ext cx="1292" cy="258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  <a:gd name="T22" fmla="*/ 0 w 1"/>
                <a:gd name="T23" fmla="*/ 0 h 2"/>
                <a:gd name="T24" fmla="*/ 0 w 1"/>
                <a:gd name="T25" fmla="*/ 0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2 h 2"/>
                <a:gd name="T70" fmla="*/ 1 w 1"/>
                <a:gd name="T71" fmla="*/ 2 h 2"/>
                <a:gd name="T72" fmla="*/ 1 w 1"/>
                <a:gd name="T73" fmla="*/ 2 h 2"/>
                <a:gd name="T74" fmla="*/ 1 w 1"/>
                <a:gd name="T75" fmla="*/ 2 h 2"/>
                <a:gd name="T76" fmla="*/ 1 w 1"/>
                <a:gd name="T77" fmla="*/ 2 h 2"/>
                <a:gd name="T78" fmla="*/ 1 w 1"/>
                <a:gd name="T79" fmla="*/ 2 h 2"/>
                <a:gd name="T80" fmla="*/ 1 w 1"/>
                <a:gd name="T81" fmla="*/ 2 h 2"/>
                <a:gd name="T82" fmla="*/ 1 w 1"/>
                <a:gd name="T83" fmla="*/ 2 h 2"/>
                <a:gd name="T84" fmla="*/ 1 w 1"/>
                <a:gd name="T85" fmla="*/ 2 h 2"/>
                <a:gd name="T86" fmla="*/ 1 w 1"/>
                <a:gd name="T87" fmla="*/ 2 h 2"/>
                <a:gd name="T88" fmla="*/ 1 w 1"/>
                <a:gd name="T89" fmla="*/ 2 h 2"/>
                <a:gd name="T90" fmla="*/ 1 w 1"/>
                <a:gd name="T91" fmla="*/ 2 h 2"/>
                <a:gd name="T92" fmla="*/ 1 w 1"/>
                <a:gd name="T93" fmla="*/ 2 h 2"/>
                <a:gd name="T94" fmla="*/ 1 w 1"/>
                <a:gd name="T95" fmla="*/ 2 h 2"/>
                <a:gd name="T96" fmla="*/ 1 w 1"/>
                <a:gd name="T97" fmla="*/ 2 h 2"/>
                <a:gd name="T98" fmla="*/ 1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8" name="Freeform 2630"/>
            <p:cNvSpPr>
              <a:spLocks/>
            </p:cNvSpPr>
            <p:nvPr/>
          </p:nvSpPr>
          <p:spPr bwMode="auto">
            <a:xfrm>
              <a:off x="2054229" y="-4430943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1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3 h 3"/>
                <a:gd name="T43" fmla="*/ 3 h 3"/>
                <a:gd name="T44" fmla="*/ 3 h 3"/>
                <a:gd name="T45" fmla="*/ 3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9" name="Freeform 2631"/>
            <p:cNvSpPr>
              <a:spLocks/>
            </p:cNvSpPr>
            <p:nvPr/>
          </p:nvSpPr>
          <p:spPr bwMode="auto">
            <a:xfrm>
              <a:off x="2054228" y="-4427069"/>
              <a:ext cx="1292" cy="258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0 h 2"/>
                <a:gd name="T22" fmla="*/ 1 w 1"/>
                <a:gd name="T23" fmla="*/ 0 h 2"/>
                <a:gd name="T24" fmla="*/ 1 w 1"/>
                <a:gd name="T25" fmla="*/ 0 h 2"/>
                <a:gd name="T26" fmla="*/ 1 w 1"/>
                <a:gd name="T27" fmla="*/ 0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2 h 2"/>
                <a:gd name="T60" fmla="*/ 1 w 1"/>
                <a:gd name="T61" fmla="*/ 2 h 2"/>
                <a:gd name="T62" fmla="*/ 1 w 1"/>
                <a:gd name="T63" fmla="*/ 2 h 2"/>
                <a:gd name="T64" fmla="*/ 1 w 1"/>
                <a:gd name="T65" fmla="*/ 2 h 2"/>
                <a:gd name="T66" fmla="*/ 1 w 1"/>
                <a:gd name="T67" fmla="*/ 2 h 2"/>
                <a:gd name="T68" fmla="*/ 1 w 1"/>
                <a:gd name="T69" fmla="*/ 2 h 2"/>
                <a:gd name="T70" fmla="*/ 1 w 1"/>
                <a:gd name="T71" fmla="*/ 2 h 2"/>
                <a:gd name="T72" fmla="*/ 1 w 1"/>
                <a:gd name="T73" fmla="*/ 2 h 2"/>
                <a:gd name="T74" fmla="*/ 1 w 1"/>
                <a:gd name="T75" fmla="*/ 2 h 2"/>
                <a:gd name="T76" fmla="*/ 1 w 1"/>
                <a:gd name="T77" fmla="*/ 2 h 2"/>
                <a:gd name="T78" fmla="*/ 1 w 1"/>
                <a:gd name="T79" fmla="*/ 2 h 2"/>
                <a:gd name="T80" fmla="*/ 1 w 1"/>
                <a:gd name="T81" fmla="*/ 2 h 2"/>
                <a:gd name="T82" fmla="*/ 1 w 1"/>
                <a:gd name="T83" fmla="*/ 2 h 2"/>
                <a:gd name="T84" fmla="*/ 1 w 1"/>
                <a:gd name="T85" fmla="*/ 2 h 2"/>
                <a:gd name="T86" fmla="*/ 1 w 1"/>
                <a:gd name="T87" fmla="*/ 2 h 2"/>
                <a:gd name="T88" fmla="*/ 1 w 1"/>
                <a:gd name="T89" fmla="*/ 2 h 2"/>
                <a:gd name="T90" fmla="*/ 1 w 1"/>
                <a:gd name="T91" fmla="*/ 2 h 2"/>
                <a:gd name="T92" fmla="*/ 1 w 1"/>
                <a:gd name="T93" fmla="*/ 2 h 2"/>
                <a:gd name="T94" fmla="*/ 1 w 1"/>
                <a:gd name="T95" fmla="*/ 2 h 2"/>
                <a:gd name="T96" fmla="*/ 1 w 1"/>
                <a:gd name="T97" fmla="*/ 2 h 2"/>
                <a:gd name="T98" fmla="*/ 1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0" name="Freeform 2632"/>
            <p:cNvSpPr>
              <a:spLocks/>
            </p:cNvSpPr>
            <p:nvPr/>
          </p:nvSpPr>
          <p:spPr bwMode="auto">
            <a:xfrm>
              <a:off x="2055519" y="-4424486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1 h 3"/>
                <a:gd name="T4" fmla="*/ 0 w 1"/>
                <a:gd name="T5" fmla="*/ 1 h 3"/>
                <a:gd name="T6" fmla="*/ 0 w 1"/>
                <a:gd name="T7" fmla="*/ 1 h 3"/>
                <a:gd name="T8" fmla="*/ 0 w 1"/>
                <a:gd name="T9" fmla="*/ 1 h 3"/>
                <a:gd name="T10" fmla="*/ 0 w 1"/>
                <a:gd name="T11" fmla="*/ 1 h 3"/>
                <a:gd name="T12" fmla="*/ 0 w 1"/>
                <a:gd name="T13" fmla="*/ 1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1 h 3"/>
                <a:gd name="T22" fmla="*/ 0 w 1"/>
                <a:gd name="T23" fmla="*/ 1 h 3"/>
                <a:gd name="T24" fmla="*/ 0 w 1"/>
                <a:gd name="T25" fmla="*/ 1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3 h 3"/>
                <a:gd name="T74" fmla="*/ 1 w 1"/>
                <a:gd name="T75" fmla="*/ 3 h 3"/>
                <a:gd name="T76" fmla="*/ 1 w 1"/>
                <a:gd name="T77" fmla="*/ 3 h 3"/>
                <a:gd name="T78" fmla="*/ 1 w 1"/>
                <a:gd name="T79" fmla="*/ 3 h 3"/>
                <a:gd name="T80" fmla="*/ 1 w 1"/>
                <a:gd name="T81" fmla="*/ 3 h 3"/>
                <a:gd name="T82" fmla="*/ 1 w 1"/>
                <a:gd name="T83" fmla="*/ 3 h 3"/>
                <a:gd name="T84" fmla="*/ 1 w 1"/>
                <a:gd name="T85" fmla="*/ 3 h 3"/>
                <a:gd name="T86" fmla="*/ 1 w 1"/>
                <a:gd name="T87" fmla="*/ 3 h 3"/>
                <a:gd name="T88" fmla="*/ 1 w 1"/>
                <a:gd name="T89" fmla="*/ 3 h 3"/>
                <a:gd name="T90" fmla="*/ 1 w 1"/>
                <a:gd name="T91" fmla="*/ 3 h 3"/>
                <a:gd name="T92" fmla="*/ 1 w 1"/>
                <a:gd name="T93" fmla="*/ 3 h 3"/>
                <a:gd name="T94" fmla="*/ 1 w 1"/>
                <a:gd name="T95" fmla="*/ 3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1" name="Freeform 2633"/>
            <p:cNvSpPr>
              <a:spLocks/>
            </p:cNvSpPr>
            <p:nvPr/>
          </p:nvSpPr>
          <p:spPr bwMode="auto">
            <a:xfrm>
              <a:off x="2056811" y="-4420613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  <a:gd name="T16" fmla="*/ 0 w 1"/>
                <a:gd name="T17" fmla="*/ 0 h 3"/>
                <a:gd name="T18" fmla="*/ 0 w 1"/>
                <a:gd name="T19" fmla="*/ 1 h 3"/>
                <a:gd name="T20" fmla="*/ 0 w 1"/>
                <a:gd name="T21" fmla="*/ 1 h 3"/>
                <a:gd name="T22" fmla="*/ 0 w 1"/>
                <a:gd name="T23" fmla="*/ 1 h 3"/>
                <a:gd name="T24" fmla="*/ 0 w 1"/>
                <a:gd name="T25" fmla="*/ 1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1 w 1"/>
                <a:gd name="T81" fmla="*/ 2 h 3"/>
                <a:gd name="T82" fmla="*/ 1 w 1"/>
                <a:gd name="T83" fmla="*/ 2 h 3"/>
                <a:gd name="T84" fmla="*/ 1 w 1"/>
                <a:gd name="T85" fmla="*/ 2 h 3"/>
                <a:gd name="T86" fmla="*/ 1 w 1"/>
                <a:gd name="T87" fmla="*/ 2 h 3"/>
                <a:gd name="T88" fmla="*/ 1 w 1"/>
                <a:gd name="T89" fmla="*/ 3 h 3"/>
                <a:gd name="T90" fmla="*/ 1 w 1"/>
                <a:gd name="T91" fmla="*/ 3 h 3"/>
                <a:gd name="T92" fmla="*/ 1 w 1"/>
                <a:gd name="T93" fmla="*/ 3 h 3"/>
                <a:gd name="T94" fmla="*/ 1 w 1"/>
                <a:gd name="T95" fmla="*/ 3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2" name="Freeform 2634"/>
            <p:cNvSpPr>
              <a:spLocks/>
            </p:cNvSpPr>
            <p:nvPr/>
          </p:nvSpPr>
          <p:spPr bwMode="auto">
            <a:xfrm>
              <a:off x="2058102" y="-4416739"/>
              <a:ext cx="1292" cy="258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  <a:gd name="T22" fmla="*/ 0 w 1"/>
                <a:gd name="T23" fmla="*/ 0 h 2"/>
                <a:gd name="T24" fmla="*/ 0 w 1"/>
                <a:gd name="T25" fmla="*/ 0 h 2"/>
                <a:gd name="T26" fmla="*/ 0 w 1"/>
                <a:gd name="T27" fmla="*/ 0 h 2"/>
                <a:gd name="T28" fmla="*/ 0 w 1"/>
                <a:gd name="T29" fmla="*/ 0 h 2"/>
                <a:gd name="T30" fmla="*/ 0 w 1"/>
                <a:gd name="T31" fmla="*/ 0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1 w 1"/>
                <a:gd name="T71" fmla="*/ 1 h 2"/>
                <a:gd name="T72" fmla="*/ 1 w 1"/>
                <a:gd name="T73" fmla="*/ 1 h 2"/>
                <a:gd name="T74" fmla="*/ 1 w 1"/>
                <a:gd name="T75" fmla="*/ 2 h 2"/>
                <a:gd name="T76" fmla="*/ 1 w 1"/>
                <a:gd name="T77" fmla="*/ 2 h 2"/>
                <a:gd name="T78" fmla="*/ 1 w 1"/>
                <a:gd name="T79" fmla="*/ 2 h 2"/>
                <a:gd name="T80" fmla="*/ 1 w 1"/>
                <a:gd name="T81" fmla="*/ 2 h 2"/>
                <a:gd name="T82" fmla="*/ 1 w 1"/>
                <a:gd name="T83" fmla="*/ 2 h 2"/>
                <a:gd name="T84" fmla="*/ 1 w 1"/>
                <a:gd name="T85" fmla="*/ 2 h 2"/>
                <a:gd name="T86" fmla="*/ 1 w 1"/>
                <a:gd name="T87" fmla="*/ 2 h 2"/>
                <a:gd name="T88" fmla="*/ 1 w 1"/>
                <a:gd name="T89" fmla="*/ 2 h 2"/>
                <a:gd name="T90" fmla="*/ 1 w 1"/>
                <a:gd name="T91" fmla="*/ 2 h 2"/>
                <a:gd name="T92" fmla="*/ 1 w 1"/>
                <a:gd name="T93" fmla="*/ 2 h 2"/>
                <a:gd name="T94" fmla="*/ 1 w 1"/>
                <a:gd name="T95" fmla="*/ 2 h 2"/>
                <a:gd name="T96" fmla="*/ 1 w 1"/>
                <a:gd name="T97" fmla="*/ 2 h 2"/>
                <a:gd name="T98" fmla="*/ 1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3" name="Freeform 2635"/>
            <p:cNvSpPr>
              <a:spLocks/>
            </p:cNvSpPr>
            <p:nvPr/>
          </p:nvSpPr>
          <p:spPr bwMode="auto">
            <a:xfrm>
              <a:off x="2059393" y="-4414156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1 h 3"/>
                <a:gd name="T8" fmla="*/ 0 w 1"/>
                <a:gd name="T9" fmla="*/ 1 h 3"/>
                <a:gd name="T10" fmla="*/ 0 w 1"/>
                <a:gd name="T11" fmla="*/ 1 h 3"/>
                <a:gd name="T12" fmla="*/ 0 w 1"/>
                <a:gd name="T13" fmla="*/ 1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1 h 3"/>
                <a:gd name="T22" fmla="*/ 0 w 1"/>
                <a:gd name="T23" fmla="*/ 1 h 3"/>
                <a:gd name="T24" fmla="*/ 0 w 1"/>
                <a:gd name="T25" fmla="*/ 1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1 w 1"/>
                <a:gd name="T81" fmla="*/ 2 h 3"/>
                <a:gd name="T82" fmla="*/ 1 w 1"/>
                <a:gd name="T83" fmla="*/ 2 h 3"/>
                <a:gd name="T84" fmla="*/ 1 w 1"/>
                <a:gd name="T85" fmla="*/ 2 h 3"/>
                <a:gd name="T86" fmla="*/ 1 w 1"/>
                <a:gd name="T87" fmla="*/ 2 h 3"/>
                <a:gd name="T88" fmla="*/ 1 w 1"/>
                <a:gd name="T89" fmla="*/ 2 h 3"/>
                <a:gd name="T90" fmla="*/ 1 w 1"/>
                <a:gd name="T91" fmla="*/ 3 h 3"/>
                <a:gd name="T92" fmla="*/ 1 w 1"/>
                <a:gd name="T93" fmla="*/ 3 h 3"/>
                <a:gd name="T94" fmla="*/ 1 w 1"/>
                <a:gd name="T95" fmla="*/ 3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4" name="Freeform 2636"/>
            <p:cNvSpPr>
              <a:spLocks/>
            </p:cNvSpPr>
            <p:nvPr/>
          </p:nvSpPr>
          <p:spPr bwMode="auto">
            <a:xfrm>
              <a:off x="2060684" y="-4410282"/>
              <a:ext cx="1292" cy="258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2 h 2"/>
                <a:gd name="T66" fmla="*/ 1 w 1"/>
                <a:gd name="T67" fmla="*/ 2 h 2"/>
                <a:gd name="T68" fmla="*/ 1 w 1"/>
                <a:gd name="T69" fmla="*/ 2 h 2"/>
                <a:gd name="T70" fmla="*/ 1 w 1"/>
                <a:gd name="T71" fmla="*/ 2 h 2"/>
                <a:gd name="T72" fmla="*/ 1 w 1"/>
                <a:gd name="T73" fmla="*/ 2 h 2"/>
                <a:gd name="T74" fmla="*/ 1 w 1"/>
                <a:gd name="T75" fmla="*/ 2 h 2"/>
                <a:gd name="T76" fmla="*/ 1 w 1"/>
                <a:gd name="T77" fmla="*/ 2 h 2"/>
                <a:gd name="T78" fmla="*/ 1 w 1"/>
                <a:gd name="T79" fmla="*/ 2 h 2"/>
                <a:gd name="T80" fmla="*/ 1 w 1"/>
                <a:gd name="T81" fmla="*/ 2 h 2"/>
                <a:gd name="T82" fmla="*/ 1 w 1"/>
                <a:gd name="T83" fmla="*/ 2 h 2"/>
                <a:gd name="T84" fmla="*/ 1 w 1"/>
                <a:gd name="T85" fmla="*/ 2 h 2"/>
                <a:gd name="T86" fmla="*/ 1 w 1"/>
                <a:gd name="T87" fmla="*/ 2 h 2"/>
                <a:gd name="T88" fmla="*/ 1 w 1"/>
                <a:gd name="T89" fmla="*/ 2 h 2"/>
                <a:gd name="T90" fmla="*/ 1 w 1"/>
                <a:gd name="T91" fmla="*/ 2 h 2"/>
                <a:gd name="T92" fmla="*/ 1 w 1"/>
                <a:gd name="T93" fmla="*/ 2 h 2"/>
                <a:gd name="T94" fmla="*/ 1 w 1"/>
                <a:gd name="T95" fmla="*/ 2 h 2"/>
                <a:gd name="T96" fmla="*/ 1 w 1"/>
                <a:gd name="T97" fmla="*/ 2 h 2"/>
                <a:gd name="T98" fmla="*/ 1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5" name="Freeform 2637"/>
            <p:cNvSpPr>
              <a:spLocks/>
            </p:cNvSpPr>
            <p:nvPr/>
          </p:nvSpPr>
          <p:spPr bwMode="auto">
            <a:xfrm>
              <a:off x="2061976" y="-4407699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1 h 3"/>
                <a:gd name="T10" fmla="*/ 0 w 1"/>
                <a:gd name="T11" fmla="*/ 1 h 3"/>
                <a:gd name="T12" fmla="*/ 0 w 1"/>
                <a:gd name="T13" fmla="*/ 1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1 h 3"/>
                <a:gd name="T22" fmla="*/ 0 w 1"/>
                <a:gd name="T23" fmla="*/ 1 h 3"/>
                <a:gd name="T24" fmla="*/ 0 w 1"/>
                <a:gd name="T25" fmla="*/ 1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3 h 3"/>
                <a:gd name="T80" fmla="*/ 1 w 1"/>
                <a:gd name="T81" fmla="*/ 3 h 3"/>
                <a:gd name="T82" fmla="*/ 1 w 1"/>
                <a:gd name="T83" fmla="*/ 3 h 3"/>
                <a:gd name="T84" fmla="*/ 1 w 1"/>
                <a:gd name="T85" fmla="*/ 3 h 3"/>
                <a:gd name="T86" fmla="*/ 1 w 1"/>
                <a:gd name="T87" fmla="*/ 3 h 3"/>
                <a:gd name="T88" fmla="*/ 1 w 1"/>
                <a:gd name="T89" fmla="*/ 3 h 3"/>
                <a:gd name="T90" fmla="*/ 1 w 1"/>
                <a:gd name="T91" fmla="*/ 3 h 3"/>
                <a:gd name="T92" fmla="*/ 1 w 1"/>
                <a:gd name="T93" fmla="*/ 3 h 3"/>
                <a:gd name="T94" fmla="*/ 1 w 1"/>
                <a:gd name="T95" fmla="*/ 3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6" name="Freeform 2638"/>
            <p:cNvSpPr>
              <a:spLocks/>
            </p:cNvSpPr>
            <p:nvPr/>
          </p:nvSpPr>
          <p:spPr bwMode="auto">
            <a:xfrm>
              <a:off x="2063267" y="-4403825"/>
              <a:ext cx="2582" cy="3874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0 w 2"/>
                <a:gd name="T9" fmla="*/ 0 h 3"/>
                <a:gd name="T10" fmla="*/ 0 w 2"/>
                <a:gd name="T11" fmla="*/ 0 h 3"/>
                <a:gd name="T12" fmla="*/ 0 w 2"/>
                <a:gd name="T13" fmla="*/ 0 h 3"/>
                <a:gd name="T14" fmla="*/ 0 w 2"/>
                <a:gd name="T15" fmla="*/ 0 h 3"/>
                <a:gd name="T16" fmla="*/ 0 w 2"/>
                <a:gd name="T17" fmla="*/ 0 h 3"/>
                <a:gd name="T18" fmla="*/ 0 w 2"/>
                <a:gd name="T19" fmla="*/ 0 h 3"/>
                <a:gd name="T20" fmla="*/ 0 w 2"/>
                <a:gd name="T21" fmla="*/ 0 h 3"/>
                <a:gd name="T22" fmla="*/ 0 w 2"/>
                <a:gd name="T23" fmla="*/ 0 h 3"/>
                <a:gd name="T24" fmla="*/ 0 w 2"/>
                <a:gd name="T25" fmla="*/ 1 h 3"/>
                <a:gd name="T26" fmla="*/ 0 w 2"/>
                <a:gd name="T27" fmla="*/ 1 h 3"/>
                <a:gd name="T28" fmla="*/ 0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2 h 3"/>
                <a:gd name="T54" fmla="*/ 1 w 2"/>
                <a:gd name="T55" fmla="*/ 2 h 3"/>
                <a:gd name="T56" fmla="*/ 1 w 2"/>
                <a:gd name="T57" fmla="*/ 2 h 3"/>
                <a:gd name="T58" fmla="*/ 1 w 2"/>
                <a:gd name="T59" fmla="*/ 2 h 3"/>
                <a:gd name="T60" fmla="*/ 1 w 2"/>
                <a:gd name="T61" fmla="*/ 2 h 3"/>
                <a:gd name="T62" fmla="*/ 1 w 2"/>
                <a:gd name="T63" fmla="*/ 2 h 3"/>
                <a:gd name="T64" fmla="*/ 1 w 2"/>
                <a:gd name="T65" fmla="*/ 2 h 3"/>
                <a:gd name="T66" fmla="*/ 1 w 2"/>
                <a:gd name="T67" fmla="*/ 2 h 3"/>
                <a:gd name="T68" fmla="*/ 1 w 2"/>
                <a:gd name="T69" fmla="*/ 2 h 3"/>
                <a:gd name="T70" fmla="*/ 1 w 2"/>
                <a:gd name="T71" fmla="*/ 2 h 3"/>
                <a:gd name="T72" fmla="*/ 1 w 2"/>
                <a:gd name="T73" fmla="*/ 2 h 3"/>
                <a:gd name="T74" fmla="*/ 1 w 2"/>
                <a:gd name="T75" fmla="*/ 2 h 3"/>
                <a:gd name="T76" fmla="*/ 1 w 2"/>
                <a:gd name="T77" fmla="*/ 2 h 3"/>
                <a:gd name="T78" fmla="*/ 1 w 2"/>
                <a:gd name="T79" fmla="*/ 2 h 3"/>
                <a:gd name="T80" fmla="*/ 1 w 2"/>
                <a:gd name="T81" fmla="*/ 2 h 3"/>
                <a:gd name="T82" fmla="*/ 1 w 2"/>
                <a:gd name="T83" fmla="*/ 2 h 3"/>
                <a:gd name="T84" fmla="*/ 1 w 2"/>
                <a:gd name="T85" fmla="*/ 2 h 3"/>
                <a:gd name="T86" fmla="*/ 2 w 2"/>
                <a:gd name="T87" fmla="*/ 2 h 3"/>
                <a:gd name="T88" fmla="*/ 2 w 2"/>
                <a:gd name="T89" fmla="*/ 2 h 3"/>
                <a:gd name="T90" fmla="*/ 2 w 2"/>
                <a:gd name="T91" fmla="*/ 2 h 3"/>
                <a:gd name="T92" fmla="*/ 2 w 2"/>
                <a:gd name="T93" fmla="*/ 2 h 3"/>
                <a:gd name="T94" fmla="*/ 2 w 2"/>
                <a:gd name="T95" fmla="*/ 3 h 3"/>
                <a:gd name="T96" fmla="*/ 2 w 2"/>
                <a:gd name="T97" fmla="*/ 3 h 3"/>
                <a:gd name="T98" fmla="*/ 2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7" name="Freeform 2639"/>
            <p:cNvSpPr>
              <a:spLocks/>
            </p:cNvSpPr>
            <p:nvPr/>
          </p:nvSpPr>
          <p:spPr bwMode="auto">
            <a:xfrm>
              <a:off x="2065849" y="-4399952"/>
              <a:ext cx="1292" cy="258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  <a:gd name="T22" fmla="*/ 0 w 1"/>
                <a:gd name="T23" fmla="*/ 0 h 2"/>
                <a:gd name="T24" fmla="*/ 0 w 1"/>
                <a:gd name="T25" fmla="*/ 0 h 2"/>
                <a:gd name="T26" fmla="*/ 0 w 1"/>
                <a:gd name="T27" fmla="*/ 0 h 2"/>
                <a:gd name="T28" fmla="*/ 0 w 1"/>
                <a:gd name="T29" fmla="*/ 0 h 2"/>
                <a:gd name="T30" fmla="*/ 0 w 1"/>
                <a:gd name="T31" fmla="*/ 0 h 2"/>
                <a:gd name="T32" fmla="*/ 0 w 1"/>
                <a:gd name="T33" fmla="*/ 0 h 2"/>
                <a:gd name="T34" fmla="*/ 0 w 1"/>
                <a:gd name="T35" fmla="*/ 0 h 2"/>
                <a:gd name="T36" fmla="*/ 0 w 1"/>
                <a:gd name="T37" fmla="*/ 0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2 h 2"/>
                <a:gd name="T68" fmla="*/ 0 w 1"/>
                <a:gd name="T69" fmla="*/ 2 h 2"/>
                <a:gd name="T70" fmla="*/ 1 w 1"/>
                <a:gd name="T71" fmla="*/ 2 h 2"/>
                <a:gd name="T72" fmla="*/ 1 w 1"/>
                <a:gd name="T73" fmla="*/ 2 h 2"/>
                <a:gd name="T74" fmla="*/ 1 w 1"/>
                <a:gd name="T75" fmla="*/ 2 h 2"/>
                <a:gd name="T76" fmla="*/ 1 w 1"/>
                <a:gd name="T77" fmla="*/ 2 h 2"/>
                <a:gd name="T78" fmla="*/ 1 w 1"/>
                <a:gd name="T79" fmla="*/ 2 h 2"/>
                <a:gd name="T80" fmla="*/ 1 w 1"/>
                <a:gd name="T81" fmla="*/ 2 h 2"/>
                <a:gd name="T82" fmla="*/ 1 w 1"/>
                <a:gd name="T83" fmla="*/ 2 h 2"/>
                <a:gd name="T84" fmla="*/ 1 w 1"/>
                <a:gd name="T85" fmla="*/ 2 h 2"/>
                <a:gd name="T86" fmla="*/ 1 w 1"/>
                <a:gd name="T87" fmla="*/ 2 h 2"/>
                <a:gd name="T88" fmla="*/ 1 w 1"/>
                <a:gd name="T89" fmla="*/ 2 h 2"/>
                <a:gd name="T90" fmla="*/ 1 w 1"/>
                <a:gd name="T91" fmla="*/ 2 h 2"/>
                <a:gd name="T92" fmla="*/ 1 w 1"/>
                <a:gd name="T93" fmla="*/ 2 h 2"/>
                <a:gd name="T94" fmla="*/ 1 w 1"/>
                <a:gd name="T95" fmla="*/ 2 h 2"/>
                <a:gd name="T96" fmla="*/ 1 w 1"/>
                <a:gd name="T97" fmla="*/ 2 h 2"/>
                <a:gd name="T98" fmla="*/ 1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8" name="Freeform 2640"/>
            <p:cNvSpPr>
              <a:spLocks/>
            </p:cNvSpPr>
            <p:nvPr/>
          </p:nvSpPr>
          <p:spPr bwMode="auto">
            <a:xfrm>
              <a:off x="2067141" y="-4397369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1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1 h 3"/>
                <a:gd name="T22" fmla="*/ 0 w 1"/>
                <a:gd name="T23" fmla="*/ 1 h 3"/>
                <a:gd name="T24" fmla="*/ 0 w 1"/>
                <a:gd name="T25" fmla="*/ 1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1 w 1"/>
                <a:gd name="T81" fmla="*/ 2 h 3"/>
                <a:gd name="T82" fmla="*/ 1 w 1"/>
                <a:gd name="T83" fmla="*/ 3 h 3"/>
                <a:gd name="T84" fmla="*/ 1 w 1"/>
                <a:gd name="T85" fmla="*/ 3 h 3"/>
                <a:gd name="T86" fmla="*/ 1 w 1"/>
                <a:gd name="T87" fmla="*/ 3 h 3"/>
                <a:gd name="T88" fmla="*/ 1 w 1"/>
                <a:gd name="T89" fmla="*/ 3 h 3"/>
                <a:gd name="T90" fmla="*/ 1 w 1"/>
                <a:gd name="T91" fmla="*/ 3 h 3"/>
                <a:gd name="T92" fmla="*/ 1 w 1"/>
                <a:gd name="T93" fmla="*/ 3 h 3"/>
                <a:gd name="T94" fmla="*/ 1 w 1"/>
                <a:gd name="T95" fmla="*/ 3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9" name="Freeform 2641"/>
            <p:cNvSpPr>
              <a:spLocks/>
            </p:cNvSpPr>
            <p:nvPr/>
          </p:nvSpPr>
          <p:spPr bwMode="auto">
            <a:xfrm>
              <a:off x="2068432" y="-4393495"/>
              <a:ext cx="2582" cy="3874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0 h 3"/>
                <a:gd name="T4" fmla="*/ 1 w 2"/>
                <a:gd name="T5" fmla="*/ 0 h 3"/>
                <a:gd name="T6" fmla="*/ 1 w 2"/>
                <a:gd name="T7" fmla="*/ 0 h 3"/>
                <a:gd name="T8" fmla="*/ 1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  <a:gd name="T16" fmla="*/ 1 w 2"/>
                <a:gd name="T17" fmla="*/ 0 h 3"/>
                <a:gd name="T18" fmla="*/ 1 w 2"/>
                <a:gd name="T19" fmla="*/ 0 h 3"/>
                <a:gd name="T20" fmla="*/ 1 w 2"/>
                <a:gd name="T21" fmla="*/ 0 h 3"/>
                <a:gd name="T22" fmla="*/ 1 w 2"/>
                <a:gd name="T23" fmla="*/ 0 h 3"/>
                <a:gd name="T24" fmla="*/ 1 w 2"/>
                <a:gd name="T25" fmla="*/ 0 h 3"/>
                <a:gd name="T26" fmla="*/ 1 w 2"/>
                <a:gd name="T27" fmla="*/ 1 h 3"/>
                <a:gd name="T28" fmla="*/ 1 w 2"/>
                <a:gd name="T29" fmla="*/ 1 h 3"/>
                <a:gd name="T30" fmla="*/ 1 w 2"/>
                <a:gd name="T31" fmla="*/ 1 h 3"/>
                <a:gd name="T32" fmla="*/ 1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2 h 3"/>
                <a:gd name="T72" fmla="*/ 1 w 2"/>
                <a:gd name="T73" fmla="*/ 2 h 3"/>
                <a:gd name="T74" fmla="*/ 2 w 2"/>
                <a:gd name="T75" fmla="*/ 2 h 3"/>
                <a:gd name="T76" fmla="*/ 2 w 2"/>
                <a:gd name="T77" fmla="*/ 2 h 3"/>
                <a:gd name="T78" fmla="*/ 2 w 2"/>
                <a:gd name="T79" fmla="*/ 2 h 3"/>
                <a:gd name="T80" fmla="*/ 2 w 2"/>
                <a:gd name="T81" fmla="*/ 2 h 3"/>
                <a:gd name="T82" fmla="*/ 2 w 2"/>
                <a:gd name="T83" fmla="*/ 2 h 3"/>
                <a:gd name="T84" fmla="*/ 2 w 2"/>
                <a:gd name="T85" fmla="*/ 2 h 3"/>
                <a:gd name="T86" fmla="*/ 2 w 2"/>
                <a:gd name="T87" fmla="*/ 2 h 3"/>
                <a:gd name="T88" fmla="*/ 2 w 2"/>
                <a:gd name="T89" fmla="*/ 2 h 3"/>
                <a:gd name="T90" fmla="*/ 2 w 2"/>
                <a:gd name="T91" fmla="*/ 2 h 3"/>
                <a:gd name="T92" fmla="*/ 2 w 2"/>
                <a:gd name="T93" fmla="*/ 2 h 3"/>
                <a:gd name="T94" fmla="*/ 2 w 2"/>
                <a:gd name="T95" fmla="*/ 2 h 3"/>
                <a:gd name="T96" fmla="*/ 2 w 2"/>
                <a:gd name="T97" fmla="*/ 2 h 3"/>
                <a:gd name="T98" fmla="*/ 2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0" name="Freeform 2775"/>
            <p:cNvSpPr>
              <a:spLocks/>
            </p:cNvSpPr>
            <p:nvPr/>
          </p:nvSpPr>
          <p:spPr bwMode="auto">
            <a:xfrm>
              <a:off x="2173021" y="-4443856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0 h 3"/>
                <a:gd name="T8" fmla="*/ 0 h 3"/>
                <a:gd name="T9" fmla="*/ 0 h 3"/>
                <a:gd name="T10" fmla="*/ 0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2 h 3"/>
                <a:gd name="T46" fmla="*/ 2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1" name="Freeform 2776"/>
            <p:cNvSpPr>
              <a:spLocks/>
            </p:cNvSpPr>
            <p:nvPr/>
          </p:nvSpPr>
          <p:spPr bwMode="auto">
            <a:xfrm>
              <a:off x="2173021" y="-4439982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0 h 2"/>
                <a:gd name="T15" fmla="*/ 0 h 2"/>
                <a:gd name="T16" fmla="*/ 0 h 2"/>
                <a:gd name="T17" fmla="*/ 0 h 2"/>
                <a:gd name="T18" fmla="*/ 0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1 h 2"/>
                <a:gd name="T38" fmla="*/ 1 h 2"/>
                <a:gd name="T39" fmla="*/ 1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2" name="Freeform 2777"/>
            <p:cNvSpPr>
              <a:spLocks/>
            </p:cNvSpPr>
            <p:nvPr/>
          </p:nvSpPr>
          <p:spPr bwMode="auto">
            <a:xfrm>
              <a:off x="2173021" y="-4437399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1 h 3"/>
                <a:gd name="T6" fmla="*/ 1 h 3"/>
                <a:gd name="T7" fmla="*/ 1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2 h 3"/>
                <a:gd name="T46" fmla="*/ 2 h 3"/>
                <a:gd name="T47" fmla="*/ 2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3" name="Freeform 2778"/>
            <p:cNvSpPr>
              <a:spLocks/>
            </p:cNvSpPr>
            <p:nvPr/>
          </p:nvSpPr>
          <p:spPr bwMode="auto">
            <a:xfrm>
              <a:off x="2173021" y="-4433526"/>
              <a:ext cx="1292" cy="258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0 h 2"/>
                <a:gd name="T22" fmla="*/ 1 w 1"/>
                <a:gd name="T23" fmla="*/ 0 h 2"/>
                <a:gd name="T24" fmla="*/ 1 w 1"/>
                <a:gd name="T25" fmla="*/ 0 h 2"/>
                <a:gd name="T26" fmla="*/ 1 w 1"/>
                <a:gd name="T27" fmla="*/ 1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2 h 2"/>
                <a:gd name="T70" fmla="*/ 1 w 1"/>
                <a:gd name="T71" fmla="*/ 2 h 2"/>
                <a:gd name="T72" fmla="*/ 1 w 1"/>
                <a:gd name="T73" fmla="*/ 2 h 2"/>
                <a:gd name="T74" fmla="*/ 1 w 1"/>
                <a:gd name="T75" fmla="*/ 2 h 2"/>
                <a:gd name="T76" fmla="*/ 1 w 1"/>
                <a:gd name="T77" fmla="*/ 2 h 2"/>
                <a:gd name="T78" fmla="*/ 1 w 1"/>
                <a:gd name="T79" fmla="*/ 2 h 2"/>
                <a:gd name="T80" fmla="*/ 1 w 1"/>
                <a:gd name="T81" fmla="*/ 2 h 2"/>
                <a:gd name="T82" fmla="*/ 1 w 1"/>
                <a:gd name="T83" fmla="*/ 2 h 2"/>
                <a:gd name="T84" fmla="*/ 1 w 1"/>
                <a:gd name="T85" fmla="*/ 2 h 2"/>
                <a:gd name="T86" fmla="*/ 1 w 1"/>
                <a:gd name="T87" fmla="*/ 2 h 2"/>
                <a:gd name="T88" fmla="*/ 1 w 1"/>
                <a:gd name="T89" fmla="*/ 2 h 2"/>
                <a:gd name="T90" fmla="*/ 1 w 1"/>
                <a:gd name="T91" fmla="*/ 2 h 2"/>
                <a:gd name="T92" fmla="*/ 1 w 1"/>
                <a:gd name="T93" fmla="*/ 2 h 2"/>
                <a:gd name="T94" fmla="*/ 1 w 1"/>
                <a:gd name="T95" fmla="*/ 2 h 2"/>
                <a:gd name="T96" fmla="*/ 1 w 1"/>
                <a:gd name="T97" fmla="*/ 2 h 2"/>
                <a:gd name="T98" fmla="*/ 1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4" name="Freeform 2779"/>
            <p:cNvSpPr>
              <a:spLocks/>
            </p:cNvSpPr>
            <p:nvPr/>
          </p:nvSpPr>
          <p:spPr bwMode="auto">
            <a:xfrm>
              <a:off x="2174312" y="-4430943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1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3 h 3"/>
                <a:gd name="T43" fmla="*/ 3 h 3"/>
                <a:gd name="T44" fmla="*/ 3 h 3"/>
                <a:gd name="T45" fmla="*/ 3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5" name="Freeform 2780"/>
            <p:cNvSpPr>
              <a:spLocks/>
            </p:cNvSpPr>
            <p:nvPr/>
          </p:nvSpPr>
          <p:spPr bwMode="auto">
            <a:xfrm>
              <a:off x="2174312" y="-4427069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2 h 2"/>
                <a:gd name="T29" fmla="*/ 2 h 2"/>
                <a:gd name="T30" fmla="*/ 2 h 2"/>
                <a:gd name="T31" fmla="*/ 2 h 2"/>
                <a:gd name="T32" fmla="*/ 2 h 2"/>
                <a:gd name="T33" fmla="*/ 2 h 2"/>
                <a:gd name="T34" fmla="*/ 2 h 2"/>
                <a:gd name="T35" fmla="*/ 2 h 2"/>
                <a:gd name="T36" fmla="*/ 2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6" name="Freeform 2781"/>
            <p:cNvSpPr>
              <a:spLocks/>
            </p:cNvSpPr>
            <p:nvPr/>
          </p:nvSpPr>
          <p:spPr bwMode="auto">
            <a:xfrm>
              <a:off x="2174312" y="-4424486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1 h 3"/>
                <a:gd name="T4" fmla="*/ 0 w 1"/>
                <a:gd name="T5" fmla="*/ 1 h 3"/>
                <a:gd name="T6" fmla="*/ 0 w 1"/>
                <a:gd name="T7" fmla="*/ 1 h 3"/>
                <a:gd name="T8" fmla="*/ 0 w 1"/>
                <a:gd name="T9" fmla="*/ 1 h 3"/>
                <a:gd name="T10" fmla="*/ 0 w 1"/>
                <a:gd name="T11" fmla="*/ 1 h 3"/>
                <a:gd name="T12" fmla="*/ 0 w 1"/>
                <a:gd name="T13" fmla="*/ 1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1 h 3"/>
                <a:gd name="T22" fmla="*/ 0 w 1"/>
                <a:gd name="T23" fmla="*/ 1 h 3"/>
                <a:gd name="T24" fmla="*/ 0 w 1"/>
                <a:gd name="T25" fmla="*/ 1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3 h 3"/>
                <a:gd name="T74" fmla="*/ 1 w 1"/>
                <a:gd name="T75" fmla="*/ 3 h 3"/>
                <a:gd name="T76" fmla="*/ 1 w 1"/>
                <a:gd name="T77" fmla="*/ 3 h 3"/>
                <a:gd name="T78" fmla="*/ 1 w 1"/>
                <a:gd name="T79" fmla="*/ 3 h 3"/>
                <a:gd name="T80" fmla="*/ 1 w 1"/>
                <a:gd name="T81" fmla="*/ 3 h 3"/>
                <a:gd name="T82" fmla="*/ 1 w 1"/>
                <a:gd name="T83" fmla="*/ 3 h 3"/>
                <a:gd name="T84" fmla="*/ 1 w 1"/>
                <a:gd name="T85" fmla="*/ 3 h 3"/>
                <a:gd name="T86" fmla="*/ 1 w 1"/>
                <a:gd name="T87" fmla="*/ 3 h 3"/>
                <a:gd name="T88" fmla="*/ 1 w 1"/>
                <a:gd name="T89" fmla="*/ 3 h 3"/>
                <a:gd name="T90" fmla="*/ 1 w 1"/>
                <a:gd name="T91" fmla="*/ 3 h 3"/>
                <a:gd name="T92" fmla="*/ 1 w 1"/>
                <a:gd name="T93" fmla="*/ 3 h 3"/>
                <a:gd name="T94" fmla="*/ 1 w 1"/>
                <a:gd name="T95" fmla="*/ 3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7" name="Freeform 2782"/>
            <p:cNvSpPr>
              <a:spLocks/>
            </p:cNvSpPr>
            <p:nvPr/>
          </p:nvSpPr>
          <p:spPr bwMode="auto">
            <a:xfrm>
              <a:off x="2175604" y="-4420613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0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3 h 3"/>
                <a:gd name="T45" fmla="*/ 3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8" name="Freeform 2783"/>
            <p:cNvSpPr>
              <a:spLocks/>
            </p:cNvSpPr>
            <p:nvPr/>
          </p:nvSpPr>
          <p:spPr bwMode="auto">
            <a:xfrm>
              <a:off x="2175604" y="-4416739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0 h 2"/>
                <a:gd name="T15" fmla="*/ 0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9" name="Freeform 2784"/>
            <p:cNvSpPr>
              <a:spLocks/>
            </p:cNvSpPr>
            <p:nvPr/>
          </p:nvSpPr>
          <p:spPr bwMode="auto">
            <a:xfrm>
              <a:off x="2175603" y="-4414156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1 h 3"/>
                <a:gd name="T8" fmla="*/ 0 w 1"/>
                <a:gd name="T9" fmla="*/ 1 h 3"/>
                <a:gd name="T10" fmla="*/ 0 w 1"/>
                <a:gd name="T11" fmla="*/ 1 h 3"/>
                <a:gd name="T12" fmla="*/ 0 w 1"/>
                <a:gd name="T13" fmla="*/ 1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1 h 3"/>
                <a:gd name="T22" fmla="*/ 0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1 w 1"/>
                <a:gd name="T81" fmla="*/ 2 h 3"/>
                <a:gd name="T82" fmla="*/ 1 w 1"/>
                <a:gd name="T83" fmla="*/ 2 h 3"/>
                <a:gd name="T84" fmla="*/ 1 w 1"/>
                <a:gd name="T85" fmla="*/ 2 h 3"/>
                <a:gd name="T86" fmla="*/ 1 w 1"/>
                <a:gd name="T87" fmla="*/ 2 h 3"/>
                <a:gd name="T88" fmla="*/ 1 w 1"/>
                <a:gd name="T89" fmla="*/ 2 h 3"/>
                <a:gd name="T90" fmla="*/ 1 w 1"/>
                <a:gd name="T91" fmla="*/ 3 h 3"/>
                <a:gd name="T92" fmla="*/ 1 w 1"/>
                <a:gd name="T93" fmla="*/ 3 h 3"/>
                <a:gd name="T94" fmla="*/ 1 w 1"/>
                <a:gd name="T95" fmla="*/ 3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0" name="Freeform 2785"/>
            <p:cNvSpPr>
              <a:spLocks/>
            </p:cNvSpPr>
            <p:nvPr/>
          </p:nvSpPr>
          <p:spPr bwMode="auto">
            <a:xfrm>
              <a:off x="2176894" y="-4410282"/>
              <a:ext cx="1292" cy="258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2 h 2"/>
                <a:gd name="T66" fmla="*/ 0 w 1"/>
                <a:gd name="T67" fmla="*/ 2 h 2"/>
                <a:gd name="T68" fmla="*/ 0 w 1"/>
                <a:gd name="T69" fmla="*/ 2 h 2"/>
                <a:gd name="T70" fmla="*/ 0 w 1"/>
                <a:gd name="T71" fmla="*/ 2 h 2"/>
                <a:gd name="T72" fmla="*/ 0 w 1"/>
                <a:gd name="T73" fmla="*/ 2 h 2"/>
                <a:gd name="T74" fmla="*/ 0 w 1"/>
                <a:gd name="T75" fmla="*/ 2 h 2"/>
                <a:gd name="T76" fmla="*/ 0 w 1"/>
                <a:gd name="T77" fmla="*/ 2 h 2"/>
                <a:gd name="T78" fmla="*/ 0 w 1"/>
                <a:gd name="T79" fmla="*/ 2 h 2"/>
                <a:gd name="T80" fmla="*/ 1 w 1"/>
                <a:gd name="T81" fmla="*/ 2 h 2"/>
                <a:gd name="T82" fmla="*/ 1 w 1"/>
                <a:gd name="T83" fmla="*/ 2 h 2"/>
                <a:gd name="T84" fmla="*/ 1 w 1"/>
                <a:gd name="T85" fmla="*/ 2 h 2"/>
                <a:gd name="T86" fmla="*/ 1 w 1"/>
                <a:gd name="T87" fmla="*/ 2 h 2"/>
                <a:gd name="T88" fmla="*/ 1 w 1"/>
                <a:gd name="T89" fmla="*/ 2 h 2"/>
                <a:gd name="T90" fmla="*/ 1 w 1"/>
                <a:gd name="T91" fmla="*/ 2 h 2"/>
                <a:gd name="T92" fmla="*/ 1 w 1"/>
                <a:gd name="T93" fmla="*/ 2 h 2"/>
                <a:gd name="T94" fmla="*/ 1 w 1"/>
                <a:gd name="T95" fmla="*/ 2 h 2"/>
                <a:gd name="T96" fmla="*/ 1 w 1"/>
                <a:gd name="T97" fmla="*/ 2 h 2"/>
                <a:gd name="T98" fmla="*/ 1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1" name="Freeform 2786"/>
            <p:cNvSpPr>
              <a:spLocks/>
            </p:cNvSpPr>
            <p:nvPr/>
          </p:nvSpPr>
          <p:spPr bwMode="auto">
            <a:xfrm>
              <a:off x="2178186" y="-4407699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1 h 3"/>
                <a:gd name="T5" fmla="*/ 1 h 3"/>
                <a:gd name="T6" fmla="*/ 1 h 3"/>
                <a:gd name="T7" fmla="*/ 1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3 h 3"/>
                <a:gd name="T40" fmla="*/ 3 h 3"/>
                <a:gd name="T41" fmla="*/ 3 h 3"/>
                <a:gd name="T42" fmla="*/ 3 h 3"/>
                <a:gd name="T43" fmla="*/ 3 h 3"/>
                <a:gd name="T44" fmla="*/ 3 h 3"/>
                <a:gd name="T45" fmla="*/ 3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2" name="Freeform 2787"/>
            <p:cNvSpPr>
              <a:spLocks/>
            </p:cNvSpPr>
            <p:nvPr/>
          </p:nvSpPr>
          <p:spPr bwMode="auto">
            <a:xfrm>
              <a:off x="2178186" y="-4403825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  <a:gd name="T16" fmla="*/ 0 w 1"/>
                <a:gd name="T17" fmla="*/ 0 h 3"/>
                <a:gd name="T18" fmla="*/ 0 w 1"/>
                <a:gd name="T19" fmla="*/ 0 h 3"/>
                <a:gd name="T20" fmla="*/ 0 w 1"/>
                <a:gd name="T21" fmla="*/ 0 h 3"/>
                <a:gd name="T22" fmla="*/ 0 w 1"/>
                <a:gd name="T23" fmla="*/ 1 h 3"/>
                <a:gd name="T24" fmla="*/ 0 w 1"/>
                <a:gd name="T25" fmla="*/ 1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2 h 3"/>
                <a:gd name="T86" fmla="*/ 0 w 1"/>
                <a:gd name="T87" fmla="*/ 2 h 3"/>
                <a:gd name="T88" fmla="*/ 0 w 1"/>
                <a:gd name="T89" fmla="*/ 2 h 3"/>
                <a:gd name="T90" fmla="*/ 1 w 1"/>
                <a:gd name="T91" fmla="*/ 2 h 3"/>
                <a:gd name="T92" fmla="*/ 1 w 1"/>
                <a:gd name="T93" fmla="*/ 2 h 3"/>
                <a:gd name="T94" fmla="*/ 1 w 1"/>
                <a:gd name="T95" fmla="*/ 3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3" name="Freeform 2788"/>
            <p:cNvSpPr>
              <a:spLocks/>
            </p:cNvSpPr>
            <p:nvPr/>
          </p:nvSpPr>
          <p:spPr bwMode="auto">
            <a:xfrm>
              <a:off x="2179477" y="-4399952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0 h 2"/>
                <a:gd name="T15" fmla="*/ 0 h 2"/>
                <a:gd name="T16" fmla="*/ 0 h 2"/>
                <a:gd name="T17" fmla="*/ 0 h 2"/>
                <a:gd name="T18" fmla="*/ 0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2 h 2"/>
                <a:gd name="T34" fmla="*/ 2 h 2"/>
                <a:gd name="T35" fmla="*/ 2 h 2"/>
                <a:gd name="T36" fmla="*/ 2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4" name="Freeform 2789"/>
            <p:cNvSpPr>
              <a:spLocks/>
            </p:cNvSpPr>
            <p:nvPr/>
          </p:nvSpPr>
          <p:spPr bwMode="auto">
            <a:xfrm>
              <a:off x="2179477" y="-4397369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1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1 h 3"/>
                <a:gd name="T22" fmla="*/ 0 w 1"/>
                <a:gd name="T23" fmla="*/ 1 h 3"/>
                <a:gd name="T24" fmla="*/ 0 w 1"/>
                <a:gd name="T25" fmla="*/ 1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1 w 1"/>
                <a:gd name="T81" fmla="*/ 2 h 3"/>
                <a:gd name="T82" fmla="*/ 1 w 1"/>
                <a:gd name="T83" fmla="*/ 3 h 3"/>
                <a:gd name="T84" fmla="*/ 1 w 1"/>
                <a:gd name="T85" fmla="*/ 3 h 3"/>
                <a:gd name="T86" fmla="*/ 1 w 1"/>
                <a:gd name="T87" fmla="*/ 3 h 3"/>
                <a:gd name="T88" fmla="*/ 1 w 1"/>
                <a:gd name="T89" fmla="*/ 3 h 3"/>
                <a:gd name="T90" fmla="*/ 1 w 1"/>
                <a:gd name="T91" fmla="*/ 3 h 3"/>
                <a:gd name="T92" fmla="*/ 1 w 1"/>
                <a:gd name="T93" fmla="*/ 3 h 3"/>
                <a:gd name="T94" fmla="*/ 1 w 1"/>
                <a:gd name="T95" fmla="*/ 3 h 3"/>
                <a:gd name="T96" fmla="*/ 1 w 1"/>
                <a:gd name="T97" fmla="*/ 3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5" name="Freeform 2790"/>
            <p:cNvSpPr>
              <a:spLocks/>
            </p:cNvSpPr>
            <p:nvPr/>
          </p:nvSpPr>
          <p:spPr bwMode="auto">
            <a:xfrm>
              <a:off x="2180768" y="-4393495"/>
              <a:ext cx="1292" cy="3874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  <a:gd name="T16" fmla="*/ 0 w 1"/>
                <a:gd name="T17" fmla="*/ 0 h 3"/>
                <a:gd name="T18" fmla="*/ 0 w 1"/>
                <a:gd name="T19" fmla="*/ 0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1 h 3"/>
                <a:gd name="T28" fmla="*/ 0 w 1"/>
                <a:gd name="T29" fmla="*/ 1 h 3"/>
                <a:gd name="T30" fmla="*/ 0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1 h 3"/>
                <a:gd name="T68" fmla="*/ 0 w 1"/>
                <a:gd name="T69" fmla="*/ 1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2 h 3"/>
                <a:gd name="T86" fmla="*/ 0 w 1"/>
                <a:gd name="T87" fmla="*/ 2 h 3"/>
                <a:gd name="T88" fmla="*/ 0 w 1"/>
                <a:gd name="T89" fmla="*/ 2 h 3"/>
                <a:gd name="T90" fmla="*/ 0 w 1"/>
                <a:gd name="T91" fmla="*/ 2 h 3"/>
                <a:gd name="T92" fmla="*/ 0 w 1"/>
                <a:gd name="T93" fmla="*/ 2 h 3"/>
                <a:gd name="T94" fmla="*/ 1 w 1"/>
                <a:gd name="T95" fmla="*/ 2 h 3"/>
                <a:gd name="T96" fmla="*/ 1 w 1"/>
                <a:gd name="T97" fmla="*/ 2 h 3"/>
                <a:gd name="T98" fmla="*/ 1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6" name="Freeform 2921"/>
            <p:cNvSpPr>
              <a:spLocks/>
            </p:cNvSpPr>
            <p:nvPr/>
          </p:nvSpPr>
          <p:spPr bwMode="auto">
            <a:xfrm>
              <a:off x="2278900" y="-4443856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0 h 3"/>
                <a:gd name="T8" fmla="*/ 0 h 3"/>
                <a:gd name="T9" fmla="*/ 0 h 3"/>
                <a:gd name="T10" fmla="*/ 0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2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7" name="Freeform 2922"/>
            <p:cNvSpPr>
              <a:spLocks/>
            </p:cNvSpPr>
            <p:nvPr/>
          </p:nvSpPr>
          <p:spPr bwMode="auto">
            <a:xfrm>
              <a:off x="2278900" y="-4439982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0 h 2"/>
                <a:gd name="T15" fmla="*/ 0 h 2"/>
                <a:gd name="T16" fmla="*/ 0 h 2"/>
                <a:gd name="T17" fmla="*/ 0 h 2"/>
                <a:gd name="T18" fmla="*/ 0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1 h 2"/>
                <a:gd name="T38" fmla="*/ 1 h 2"/>
                <a:gd name="T39" fmla="*/ 1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8" name="Freeform 2923"/>
            <p:cNvSpPr>
              <a:spLocks/>
            </p:cNvSpPr>
            <p:nvPr/>
          </p:nvSpPr>
          <p:spPr bwMode="auto">
            <a:xfrm>
              <a:off x="2278900" y="-4437399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1 h 3"/>
                <a:gd name="T6" fmla="*/ 1 h 3"/>
                <a:gd name="T7" fmla="*/ 1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2 h 3"/>
                <a:gd name="T46" fmla="*/ 2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9" name="Freeform 2924"/>
            <p:cNvSpPr>
              <a:spLocks/>
            </p:cNvSpPr>
            <p:nvPr/>
          </p:nvSpPr>
          <p:spPr bwMode="auto">
            <a:xfrm>
              <a:off x="2278900" y="-4433526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2 h 2"/>
                <a:gd name="T35" fmla="*/ 2 h 2"/>
                <a:gd name="T36" fmla="*/ 2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0" name="Freeform 2925"/>
            <p:cNvSpPr>
              <a:spLocks/>
            </p:cNvSpPr>
            <p:nvPr/>
          </p:nvSpPr>
          <p:spPr bwMode="auto">
            <a:xfrm>
              <a:off x="2278900" y="-4430943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1 h 3"/>
                <a:gd name="T7" fmla="*/ 1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3 h 3"/>
                <a:gd name="T43" fmla="*/ 3 h 3"/>
                <a:gd name="T44" fmla="*/ 3 h 3"/>
                <a:gd name="T45" fmla="*/ 3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1" name="Freeform 2926"/>
            <p:cNvSpPr>
              <a:spLocks/>
            </p:cNvSpPr>
            <p:nvPr/>
          </p:nvSpPr>
          <p:spPr bwMode="auto">
            <a:xfrm>
              <a:off x="2278900" y="-4427069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0 h 3"/>
                <a:gd name="T8" fmla="*/ 0 h 3"/>
                <a:gd name="T9" fmla="*/ 0 h 3"/>
                <a:gd name="T10" fmla="*/ 0 h 3"/>
                <a:gd name="T11" fmla="*/ 0 h 3"/>
                <a:gd name="T12" fmla="*/ 0 h 3"/>
                <a:gd name="T13" fmla="*/ 0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2 h 3"/>
                <a:gd name="T46" fmla="*/ 2 h 3"/>
                <a:gd name="T47" fmla="*/ 2 h 3"/>
                <a:gd name="T48" fmla="*/ 2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2" name="Freeform 2927"/>
            <p:cNvSpPr>
              <a:spLocks/>
            </p:cNvSpPr>
            <p:nvPr/>
          </p:nvSpPr>
          <p:spPr bwMode="auto">
            <a:xfrm>
              <a:off x="2278900" y="-4423196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0 h 2"/>
                <a:gd name="T15" fmla="*/ 0 h 2"/>
                <a:gd name="T16" fmla="*/ 0 h 2"/>
                <a:gd name="T17" fmla="*/ 0 h 2"/>
                <a:gd name="T18" fmla="*/ 0 h 2"/>
                <a:gd name="T19" fmla="*/ 0 h 2"/>
                <a:gd name="T20" fmla="*/ 0 h 2"/>
                <a:gd name="T21" fmla="*/ 0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2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3" name="Freeform 2928"/>
            <p:cNvSpPr>
              <a:spLocks/>
            </p:cNvSpPr>
            <p:nvPr/>
          </p:nvSpPr>
          <p:spPr bwMode="auto">
            <a:xfrm>
              <a:off x="2278900" y="-4420613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0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3 h 3"/>
                <a:gd name="T44" fmla="*/ 3 h 3"/>
                <a:gd name="T45" fmla="*/ 3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4" name="Freeform 2929"/>
            <p:cNvSpPr>
              <a:spLocks/>
            </p:cNvSpPr>
            <p:nvPr/>
          </p:nvSpPr>
          <p:spPr bwMode="auto">
            <a:xfrm>
              <a:off x="2278900" y="-4416739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0 h 2"/>
                <a:gd name="T15" fmla="*/ 0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5" name="Freeform 2930"/>
            <p:cNvSpPr>
              <a:spLocks/>
            </p:cNvSpPr>
            <p:nvPr/>
          </p:nvSpPr>
          <p:spPr bwMode="auto">
            <a:xfrm>
              <a:off x="2278900" y="-4414156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1 h 3"/>
                <a:gd name="T3" fmla="*/ 1 h 3"/>
                <a:gd name="T4" fmla="*/ 1 h 3"/>
                <a:gd name="T5" fmla="*/ 1 h 3"/>
                <a:gd name="T6" fmla="*/ 1 h 3"/>
                <a:gd name="T7" fmla="*/ 1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3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6" name="Freeform 2931"/>
            <p:cNvSpPr>
              <a:spLocks/>
            </p:cNvSpPr>
            <p:nvPr/>
          </p:nvSpPr>
          <p:spPr bwMode="auto">
            <a:xfrm>
              <a:off x="2278900" y="-4410282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1 h 2"/>
                <a:gd name="T11" fmla="*/ 1 h 2"/>
                <a:gd name="T12" fmla="*/ 1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2 h 2"/>
                <a:gd name="T32" fmla="*/ 2 h 2"/>
                <a:gd name="T33" fmla="*/ 2 h 2"/>
                <a:gd name="T34" fmla="*/ 2 h 2"/>
                <a:gd name="T35" fmla="*/ 2 h 2"/>
                <a:gd name="T36" fmla="*/ 2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7" name="Freeform 2932"/>
            <p:cNvSpPr>
              <a:spLocks/>
            </p:cNvSpPr>
            <p:nvPr/>
          </p:nvSpPr>
          <p:spPr bwMode="auto">
            <a:xfrm>
              <a:off x="2278900" y="-4407699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1 h 3"/>
                <a:gd name="T4" fmla="*/ 1 h 3"/>
                <a:gd name="T5" fmla="*/ 1 h 3"/>
                <a:gd name="T6" fmla="*/ 1 h 3"/>
                <a:gd name="T7" fmla="*/ 1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2 h 3"/>
                <a:gd name="T19" fmla="*/ 2 h 3"/>
                <a:gd name="T20" fmla="*/ 2 h 3"/>
                <a:gd name="T21" fmla="*/ 2 h 3"/>
                <a:gd name="T22" fmla="*/ 2 h 3"/>
                <a:gd name="T23" fmla="*/ 2 h 3"/>
                <a:gd name="T24" fmla="*/ 2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3 h 3"/>
                <a:gd name="T40" fmla="*/ 3 h 3"/>
                <a:gd name="T41" fmla="*/ 3 h 3"/>
                <a:gd name="T42" fmla="*/ 3 h 3"/>
                <a:gd name="T43" fmla="*/ 3 h 3"/>
                <a:gd name="T44" fmla="*/ 3 h 3"/>
                <a:gd name="T45" fmla="*/ 3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8" name="Freeform 2933"/>
            <p:cNvSpPr>
              <a:spLocks/>
            </p:cNvSpPr>
            <p:nvPr/>
          </p:nvSpPr>
          <p:spPr bwMode="auto">
            <a:xfrm>
              <a:off x="2278900" y="-4403825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0 h 3"/>
                <a:gd name="T8" fmla="*/ 0 h 3"/>
                <a:gd name="T9" fmla="*/ 0 h 3"/>
                <a:gd name="T10" fmla="*/ 0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2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2 h 3"/>
                <a:gd name="T46" fmla="*/ 2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9" name="Freeform 2934"/>
            <p:cNvSpPr>
              <a:spLocks/>
            </p:cNvSpPr>
            <p:nvPr/>
          </p:nvSpPr>
          <p:spPr bwMode="auto">
            <a:xfrm>
              <a:off x="2278900" y="-4399952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0 h 2"/>
                <a:gd name="T15" fmla="*/ 0 h 2"/>
                <a:gd name="T16" fmla="*/ 0 h 2"/>
                <a:gd name="T17" fmla="*/ 0 h 2"/>
                <a:gd name="T18" fmla="*/ 0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2 h 2"/>
                <a:gd name="T34" fmla="*/ 2 h 2"/>
                <a:gd name="T35" fmla="*/ 2 h 2"/>
                <a:gd name="T36" fmla="*/ 2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0" name="Freeform 2935"/>
            <p:cNvSpPr>
              <a:spLocks/>
            </p:cNvSpPr>
            <p:nvPr/>
          </p:nvSpPr>
          <p:spPr bwMode="auto">
            <a:xfrm>
              <a:off x="2278900" y="-4397369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1 h 3"/>
                <a:gd name="T6" fmla="*/ 1 h 3"/>
                <a:gd name="T7" fmla="*/ 1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3 h 3"/>
                <a:gd name="T42" fmla="*/ 3 h 3"/>
                <a:gd name="T43" fmla="*/ 3 h 3"/>
                <a:gd name="T44" fmla="*/ 3 h 3"/>
                <a:gd name="T45" fmla="*/ 3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1" name="Freeform 2936"/>
            <p:cNvSpPr>
              <a:spLocks/>
            </p:cNvSpPr>
            <p:nvPr/>
          </p:nvSpPr>
          <p:spPr bwMode="auto">
            <a:xfrm>
              <a:off x="2278900" y="-4393495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0 h 3"/>
                <a:gd name="T8" fmla="*/ 0 h 3"/>
                <a:gd name="T9" fmla="*/ 0 h 3"/>
                <a:gd name="T10" fmla="*/ 0 h 3"/>
                <a:gd name="T11" fmla="*/ 0 h 3"/>
                <a:gd name="T12" fmla="*/ 0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2 h 3"/>
                <a:gd name="T46" fmla="*/ 2 h 3"/>
                <a:gd name="T47" fmla="*/ 2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2" name="Freeform 3066"/>
            <p:cNvSpPr>
              <a:spLocks/>
            </p:cNvSpPr>
            <p:nvPr/>
          </p:nvSpPr>
          <p:spPr bwMode="auto">
            <a:xfrm>
              <a:off x="2383490" y="-4443856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0 h 3"/>
                <a:gd name="T14" fmla="*/ 1 w 1"/>
                <a:gd name="T15" fmla="*/ 0 h 3"/>
                <a:gd name="T16" fmla="*/ 1 w 1"/>
                <a:gd name="T17" fmla="*/ 0 h 3"/>
                <a:gd name="T18" fmla="*/ 1 w 1"/>
                <a:gd name="T19" fmla="*/ 0 h 3"/>
                <a:gd name="T20" fmla="*/ 1 w 1"/>
                <a:gd name="T21" fmla="*/ 0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2 h 3"/>
                <a:gd name="T86" fmla="*/ 0 w 1"/>
                <a:gd name="T87" fmla="*/ 2 h 3"/>
                <a:gd name="T88" fmla="*/ 0 w 1"/>
                <a:gd name="T89" fmla="*/ 2 h 3"/>
                <a:gd name="T90" fmla="*/ 0 w 1"/>
                <a:gd name="T91" fmla="*/ 2 h 3"/>
                <a:gd name="T92" fmla="*/ 0 w 1"/>
                <a:gd name="T93" fmla="*/ 2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3" name="Freeform 3067"/>
            <p:cNvSpPr>
              <a:spLocks/>
            </p:cNvSpPr>
            <p:nvPr/>
          </p:nvSpPr>
          <p:spPr bwMode="auto">
            <a:xfrm>
              <a:off x="2383490" y="-4439982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0 h 2"/>
                <a:gd name="T15" fmla="*/ 0 h 2"/>
                <a:gd name="T16" fmla="*/ 0 h 2"/>
                <a:gd name="T17" fmla="*/ 0 h 2"/>
                <a:gd name="T18" fmla="*/ 0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1 h 2"/>
                <a:gd name="T38" fmla="*/ 1 h 2"/>
                <a:gd name="T39" fmla="*/ 1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4" name="Freeform 3068"/>
            <p:cNvSpPr>
              <a:spLocks/>
            </p:cNvSpPr>
            <p:nvPr/>
          </p:nvSpPr>
          <p:spPr bwMode="auto">
            <a:xfrm>
              <a:off x="2383490" y="-4437399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1 h 3"/>
                <a:gd name="T6" fmla="*/ 1 h 3"/>
                <a:gd name="T7" fmla="*/ 1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2 h 3"/>
                <a:gd name="T46" fmla="*/ 2 h 3"/>
                <a:gd name="T47" fmla="*/ 2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5" name="Freeform 3069"/>
            <p:cNvSpPr>
              <a:spLocks/>
            </p:cNvSpPr>
            <p:nvPr/>
          </p:nvSpPr>
          <p:spPr bwMode="auto">
            <a:xfrm>
              <a:off x="2383490" y="-4433526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2 h 2"/>
                <a:gd name="T35" fmla="*/ 2 h 2"/>
                <a:gd name="T36" fmla="*/ 2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6" name="Freeform 3070"/>
            <p:cNvSpPr>
              <a:spLocks/>
            </p:cNvSpPr>
            <p:nvPr/>
          </p:nvSpPr>
          <p:spPr bwMode="auto">
            <a:xfrm>
              <a:off x="2382198" y="-4430943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0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3 h 3"/>
                <a:gd name="T86" fmla="*/ 0 w 1"/>
                <a:gd name="T87" fmla="*/ 3 h 3"/>
                <a:gd name="T88" fmla="*/ 0 w 1"/>
                <a:gd name="T89" fmla="*/ 3 h 3"/>
                <a:gd name="T90" fmla="*/ 0 w 1"/>
                <a:gd name="T91" fmla="*/ 3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7" name="Freeform 3071"/>
            <p:cNvSpPr>
              <a:spLocks/>
            </p:cNvSpPr>
            <p:nvPr/>
          </p:nvSpPr>
          <p:spPr bwMode="auto">
            <a:xfrm>
              <a:off x="2382198" y="-4427069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2 h 2"/>
                <a:gd name="T29" fmla="*/ 2 h 2"/>
                <a:gd name="T30" fmla="*/ 2 h 2"/>
                <a:gd name="T31" fmla="*/ 2 h 2"/>
                <a:gd name="T32" fmla="*/ 2 h 2"/>
                <a:gd name="T33" fmla="*/ 2 h 2"/>
                <a:gd name="T34" fmla="*/ 2 h 2"/>
                <a:gd name="T35" fmla="*/ 2 h 2"/>
                <a:gd name="T36" fmla="*/ 2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8" name="Freeform 3072"/>
            <p:cNvSpPr>
              <a:spLocks/>
            </p:cNvSpPr>
            <p:nvPr/>
          </p:nvSpPr>
          <p:spPr bwMode="auto">
            <a:xfrm>
              <a:off x="2380907" y="-4424486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1 h 3"/>
                <a:gd name="T4" fmla="*/ 1 w 1"/>
                <a:gd name="T5" fmla="*/ 1 h 3"/>
                <a:gd name="T6" fmla="*/ 1 w 1"/>
                <a:gd name="T7" fmla="*/ 1 h 3"/>
                <a:gd name="T8" fmla="*/ 1 w 1"/>
                <a:gd name="T9" fmla="*/ 1 h 3"/>
                <a:gd name="T10" fmla="*/ 1 w 1"/>
                <a:gd name="T11" fmla="*/ 1 h 3"/>
                <a:gd name="T12" fmla="*/ 1 w 1"/>
                <a:gd name="T13" fmla="*/ 1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3 h 3"/>
                <a:gd name="T74" fmla="*/ 1 w 1"/>
                <a:gd name="T75" fmla="*/ 3 h 3"/>
                <a:gd name="T76" fmla="*/ 1 w 1"/>
                <a:gd name="T77" fmla="*/ 3 h 3"/>
                <a:gd name="T78" fmla="*/ 1 w 1"/>
                <a:gd name="T79" fmla="*/ 3 h 3"/>
                <a:gd name="T80" fmla="*/ 1 w 1"/>
                <a:gd name="T81" fmla="*/ 3 h 3"/>
                <a:gd name="T82" fmla="*/ 1 w 1"/>
                <a:gd name="T83" fmla="*/ 3 h 3"/>
                <a:gd name="T84" fmla="*/ 0 w 1"/>
                <a:gd name="T85" fmla="*/ 3 h 3"/>
                <a:gd name="T86" fmla="*/ 0 w 1"/>
                <a:gd name="T87" fmla="*/ 3 h 3"/>
                <a:gd name="T88" fmla="*/ 0 w 1"/>
                <a:gd name="T89" fmla="*/ 3 h 3"/>
                <a:gd name="T90" fmla="*/ 0 w 1"/>
                <a:gd name="T91" fmla="*/ 3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9" name="Freeform 3073"/>
            <p:cNvSpPr>
              <a:spLocks/>
            </p:cNvSpPr>
            <p:nvPr/>
          </p:nvSpPr>
          <p:spPr bwMode="auto">
            <a:xfrm>
              <a:off x="2380907" y="-4420613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0 h 3"/>
                <a:gd name="T8" fmla="*/ 1 h 3"/>
                <a:gd name="T9" fmla="*/ 1 h 3"/>
                <a:gd name="T10" fmla="*/ 1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3 h 3"/>
                <a:gd name="T45" fmla="*/ 3 h 3"/>
                <a:gd name="T46" fmla="*/ 3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0" name="Freeform 3074"/>
            <p:cNvSpPr>
              <a:spLocks/>
            </p:cNvSpPr>
            <p:nvPr/>
          </p:nvSpPr>
          <p:spPr bwMode="auto">
            <a:xfrm>
              <a:off x="2380907" y="-4416739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0 h 2"/>
                <a:gd name="T15" fmla="*/ 0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1" name="Freeform 3075"/>
            <p:cNvSpPr>
              <a:spLocks/>
            </p:cNvSpPr>
            <p:nvPr/>
          </p:nvSpPr>
          <p:spPr bwMode="auto">
            <a:xfrm>
              <a:off x="2379616" y="-4414156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1 h 3"/>
                <a:gd name="T8" fmla="*/ 1 w 1"/>
                <a:gd name="T9" fmla="*/ 1 h 3"/>
                <a:gd name="T10" fmla="*/ 1 w 1"/>
                <a:gd name="T11" fmla="*/ 1 h 3"/>
                <a:gd name="T12" fmla="*/ 1 w 1"/>
                <a:gd name="T13" fmla="*/ 1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2 h 3"/>
                <a:gd name="T86" fmla="*/ 0 w 1"/>
                <a:gd name="T87" fmla="*/ 2 h 3"/>
                <a:gd name="T88" fmla="*/ 0 w 1"/>
                <a:gd name="T89" fmla="*/ 2 h 3"/>
                <a:gd name="T90" fmla="*/ 0 w 1"/>
                <a:gd name="T91" fmla="*/ 3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2" name="Freeform 3076"/>
            <p:cNvSpPr>
              <a:spLocks/>
            </p:cNvSpPr>
            <p:nvPr/>
          </p:nvSpPr>
          <p:spPr bwMode="auto">
            <a:xfrm>
              <a:off x="2379616" y="-4410282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1 h 2"/>
                <a:gd name="T11" fmla="*/ 1 h 2"/>
                <a:gd name="T12" fmla="*/ 1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2 h 2"/>
                <a:gd name="T33" fmla="*/ 2 h 2"/>
                <a:gd name="T34" fmla="*/ 2 h 2"/>
                <a:gd name="T35" fmla="*/ 2 h 2"/>
                <a:gd name="T36" fmla="*/ 2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3" name="Freeform 3077"/>
            <p:cNvSpPr>
              <a:spLocks/>
            </p:cNvSpPr>
            <p:nvPr/>
          </p:nvSpPr>
          <p:spPr bwMode="auto">
            <a:xfrm>
              <a:off x="2378325" y="-4407699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1 h 3"/>
                <a:gd name="T10" fmla="*/ 1 w 1"/>
                <a:gd name="T11" fmla="*/ 1 h 3"/>
                <a:gd name="T12" fmla="*/ 1 w 1"/>
                <a:gd name="T13" fmla="*/ 1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0 w 1"/>
                <a:gd name="T77" fmla="*/ 2 h 3"/>
                <a:gd name="T78" fmla="*/ 0 w 1"/>
                <a:gd name="T79" fmla="*/ 3 h 3"/>
                <a:gd name="T80" fmla="*/ 0 w 1"/>
                <a:gd name="T81" fmla="*/ 3 h 3"/>
                <a:gd name="T82" fmla="*/ 0 w 1"/>
                <a:gd name="T83" fmla="*/ 3 h 3"/>
                <a:gd name="T84" fmla="*/ 0 w 1"/>
                <a:gd name="T85" fmla="*/ 3 h 3"/>
                <a:gd name="T86" fmla="*/ 0 w 1"/>
                <a:gd name="T87" fmla="*/ 3 h 3"/>
                <a:gd name="T88" fmla="*/ 0 w 1"/>
                <a:gd name="T89" fmla="*/ 3 h 3"/>
                <a:gd name="T90" fmla="*/ 0 w 1"/>
                <a:gd name="T91" fmla="*/ 3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4" name="Freeform 3078"/>
            <p:cNvSpPr>
              <a:spLocks/>
            </p:cNvSpPr>
            <p:nvPr/>
          </p:nvSpPr>
          <p:spPr bwMode="auto">
            <a:xfrm>
              <a:off x="2378325" y="-4403825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0 h 3"/>
                <a:gd name="T8" fmla="*/ 0 h 3"/>
                <a:gd name="T9" fmla="*/ 0 h 3"/>
                <a:gd name="T10" fmla="*/ 0 h 3"/>
                <a:gd name="T11" fmla="*/ 1 h 3"/>
                <a:gd name="T12" fmla="*/ 1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2 h 3"/>
                <a:gd name="T27" fmla="*/ 2 h 3"/>
                <a:gd name="T28" fmla="*/ 2 h 3"/>
                <a:gd name="T29" fmla="*/ 2 h 3"/>
                <a:gd name="T30" fmla="*/ 2 h 3"/>
                <a:gd name="T31" fmla="*/ 2 h 3"/>
                <a:gd name="T32" fmla="*/ 2 h 3"/>
                <a:gd name="T33" fmla="*/ 2 h 3"/>
                <a:gd name="T34" fmla="*/ 2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2 h 3"/>
                <a:gd name="T46" fmla="*/ 2 h 3"/>
                <a:gd name="T47" fmla="*/ 3 h 3"/>
                <a:gd name="T48" fmla="*/ 3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5" name="Freeform 3079"/>
            <p:cNvSpPr>
              <a:spLocks/>
            </p:cNvSpPr>
            <p:nvPr/>
          </p:nvSpPr>
          <p:spPr bwMode="auto">
            <a:xfrm>
              <a:off x="2377033" y="-4399952"/>
              <a:ext cx="1292" cy="2583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0 h 2"/>
                <a:gd name="T6" fmla="*/ 1 w 1"/>
                <a:gd name="T7" fmla="*/ 0 h 2"/>
                <a:gd name="T8" fmla="*/ 1 w 1"/>
                <a:gd name="T9" fmla="*/ 0 h 2"/>
                <a:gd name="T10" fmla="*/ 1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  <a:gd name="T22" fmla="*/ 0 w 1"/>
                <a:gd name="T23" fmla="*/ 0 h 2"/>
                <a:gd name="T24" fmla="*/ 0 w 1"/>
                <a:gd name="T25" fmla="*/ 0 h 2"/>
                <a:gd name="T26" fmla="*/ 0 w 1"/>
                <a:gd name="T27" fmla="*/ 0 h 2"/>
                <a:gd name="T28" fmla="*/ 0 w 1"/>
                <a:gd name="T29" fmla="*/ 0 h 2"/>
                <a:gd name="T30" fmla="*/ 0 w 1"/>
                <a:gd name="T31" fmla="*/ 0 h 2"/>
                <a:gd name="T32" fmla="*/ 0 w 1"/>
                <a:gd name="T33" fmla="*/ 0 h 2"/>
                <a:gd name="T34" fmla="*/ 0 w 1"/>
                <a:gd name="T35" fmla="*/ 0 h 2"/>
                <a:gd name="T36" fmla="*/ 0 w 1"/>
                <a:gd name="T37" fmla="*/ 0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1 h 2"/>
                <a:gd name="T60" fmla="*/ 0 w 1"/>
                <a:gd name="T61" fmla="*/ 1 h 2"/>
                <a:gd name="T62" fmla="*/ 0 w 1"/>
                <a:gd name="T63" fmla="*/ 1 h 2"/>
                <a:gd name="T64" fmla="*/ 0 w 1"/>
                <a:gd name="T65" fmla="*/ 1 h 2"/>
                <a:gd name="T66" fmla="*/ 0 w 1"/>
                <a:gd name="T67" fmla="*/ 2 h 2"/>
                <a:gd name="T68" fmla="*/ 0 w 1"/>
                <a:gd name="T69" fmla="*/ 2 h 2"/>
                <a:gd name="T70" fmla="*/ 0 w 1"/>
                <a:gd name="T71" fmla="*/ 2 h 2"/>
                <a:gd name="T72" fmla="*/ 0 w 1"/>
                <a:gd name="T73" fmla="*/ 2 h 2"/>
                <a:gd name="T74" fmla="*/ 0 w 1"/>
                <a:gd name="T75" fmla="*/ 2 h 2"/>
                <a:gd name="T76" fmla="*/ 0 w 1"/>
                <a:gd name="T77" fmla="*/ 2 h 2"/>
                <a:gd name="T78" fmla="*/ 0 w 1"/>
                <a:gd name="T79" fmla="*/ 2 h 2"/>
                <a:gd name="T80" fmla="*/ 0 w 1"/>
                <a:gd name="T81" fmla="*/ 2 h 2"/>
                <a:gd name="T82" fmla="*/ 0 w 1"/>
                <a:gd name="T83" fmla="*/ 2 h 2"/>
                <a:gd name="T84" fmla="*/ 0 w 1"/>
                <a:gd name="T85" fmla="*/ 2 h 2"/>
                <a:gd name="T86" fmla="*/ 0 w 1"/>
                <a:gd name="T87" fmla="*/ 2 h 2"/>
                <a:gd name="T88" fmla="*/ 0 w 1"/>
                <a:gd name="T89" fmla="*/ 2 h 2"/>
                <a:gd name="T90" fmla="*/ 0 w 1"/>
                <a:gd name="T91" fmla="*/ 2 h 2"/>
                <a:gd name="T92" fmla="*/ 0 w 1"/>
                <a:gd name="T93" fmla="*/ 2 h 2"/>
                <a:gd name="T94" fmla="*/ 0 w 1"/>
                <a:gd name="T95" fmla="*/ 2 h 2"/>
                <a:gd name="T96" fmla="*/ 0 w 1"/>
                <a:gd name="T97" fmla="*/ 2 h 2"/>
                <a:gd name="T98" fmla="*/ 0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6" name="Freeform 3080"/>
            <p:cNvSpPr>
              <a:spLocks/>
            </p:cNvSpPr>
            <p:nvPr/>
          </p:nvSpPr>
          <p:spPr bwMode="auto">
            <a:xfrm>
              <a:off x="2375742" y="-4397369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1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1 w 1"/>
                <a:gd name="T81" fmla="*/ 2 h 3"/>
                <a:gd name="T82" fmla="*/ 1 w 1"/>
                <a:gd name="T83" fmla="*/ 3 h 3"/>
                <a:gd name="T84" fmla="*/ 1 w 1"/>
                <a:gd name="T85" fmla="*/ 3 h 3"/>
                <a:gd name="T86" fmla="*/ 1 w 1"/>
                <a:gd name="T87" fmla="*/ 3 h 3"/>
                <a:gd name="T88" fmla="*/ 1 w 1"/>
                <a:gd name="T89" fmla="*/ 3 h 3"/>
                <a:gd name="T90" fmla="*/ 1 w 1"/>
                <a:gd name="T91" fmla="*/ 3 h 3"/>
                <a:gd name="T92" fmla="*/ 1 w 1"/>
                <a:gd name="T93" fmla="*/ 3 h 3"/>
                <a:gd name="T94" fmla="*/ 1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7" name="Freeform 3081"/>
            <p:cNvSpPr>
              <a:spLocks/>
            </p:cNvSpPr>
            <p:nvPr/>
          </p:nvSpPr>
          <p:spPr bwMode="auto">
            <a:xfrm>
              <a:off x="2375743" y="-4393495"/>
              <a:ext cx="0" cy="3874"/>
            </a:xfrm>
            <a:custGeom>
              <a:avLst/>
              <a:gdLst>
                <a:gd name="T0" fmla="*/ 0 h 3"/>
                <a:gd name="T1" fmla="*/ 0 h 3"/>
                <a:gd name="T2" fmla="*/ 0 h 3"/>
                <a:gd name="T3" fmla="*/ 0 h 3"/>
                <a:gd name="T4" fmla="*/ 0 h 3"/>
                <a:gd name="T5" fmla="*/ 0 h 3"/>
                <a:gd name="T6" fmla="*/ 0 h 3"/>
                <a:gd name="T7" fmla="*/ 0 h 3"/>
                <a:gd name="T8" fmla="*/ 0 h 3"/>
                <a:gd name="T9" fmla="*/ 0 h 3"/>
                <a:gd name="T10" fmla="*/ 0 h 3"/>
                <a:gd name="T11" fmla="*/ 0 h 3"/>
                <a:gd name="T12" fmla="*/ 0 h 3"/>
                <a:gd name="T13" fmla="*/ 1 h 3"/>
                <a:gd name="T14" fmla="*/ 1 h 3"/>
                <a:gd name="T15" fmla="*/ 1 h 3"/>
                <a:gd name="T16" fmla="*/ 1 h 3"/>
                <a:gd name="T17" fmla="*/ 1 h 3"/>
                <a:gd name="T18" fmla="*/ 1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1 h 3"/>
                <a:gd name="T32" fmla="*/ 1 h 3"/>
                <a:gd name="T33" fmla="*/ 1 h 3"/>
                <a:gd name="T34" fmla="*/ 1 h 3"/>
                <a:gd name="T35" fmla="*/ 2 h 3"/>
                <a:gd name="T36" fmla="*/ 2 h 3"/>
                <a:gd name="T37" fmla="*/ 2 h 3"/>
                <a:gd name="T38" fmla="*/ 2 h 3"/>
                <a:gd name="T39" fmla="*/ 2 h 3"/>
                <a:gd name="T40" fmla="*/ 2 h 3"/>
                <a:gd name="T41" fmla="*/ 2 h 3"/>
                <a:gd name="T42" fmla="*/ 2 h 3"/>
                <a:gd name="T43" fmla="*/ 2 h 3"/>
                <a:gd name="T44" fmla="*/ 2 h 3"/>
                <a:gd name="T45" fmla="*/ 2 h 3"/>
                <a:gd name="T46" fmla="*/ 2 h 3"/>
                <a:gd name="T47" fmla="*/ 2 h 3"/>
                <a:gd name="T48" fmla="*/ 2 h 3"/>
                <a:gd name="T49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8" name="Freeform 3213"/>
            <p:cNvSpPr>
              <a:spLocks/>
            </p:cNvSpPr>
            <p:nvPr/>
          </p:nvSpPr>
          <p:spPr bwMode="auto">
            <a:xfrm>
              <a:off x="2504865" y="-4443856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0 h 3"/>
                <a:gd name="T14" fmla="*/ 1 w 1"/>
                <a:gd name="T15" fmla="*/ 0 h 3"/>
                <a:gd name="T16" fmla="*/ 1 w 1"/>
                <a:gd name="T17" fmla="*/ 0 h 3"/>
                <a:gd name="T18" fmla="*/ 1 w 1"/>
                <a:gd name="T19" fmla="*/ 0 h 3"/>
                <a:gd name="T20" fmla="*/ 1 w 1"/>
                <a:gd name="T21" fmla="*/ 0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1 h 3"/>
                <a:gd name="T54" fmla="*/ 0 w 1"/>
                <a:gd name="T55" fmla="*/ 1 h 3"/>
                <a:gd name="T56" fmla="*/ 0 w 1"/>
                <a:gd name="T57" fmla="*/ 1 h 3"/>
                <a:gd name="T58" fmla="*/ 0 w 1"/>
                <a:gd name="T59" fmla="*/ 1 h 3"/>
                <a:gd name="T60" fmla="*/ 0 w 1"/>
                <a:gd name="T61" fmla="*/ 1 h 3"/>
                <a:gd name="T62" fmla="*/ 0 w 1"/>
                <a:gd name="T63" fmla="*/ 1 h 3"/>
                <a:gd name="T64" fmla="*/ 0 w 1"/>
                <a:gd name="T65" fmla="*/ 1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2 h 3"/>
                <a:gd name="T86" fmla="*/ 0 w 1"/>
                <a:gd name="T87" fmla="*/ 2 h 3"/>
                <a:gd name="T88" fmla="*/ 0 w 1"/>
                <a:gd name="T89" fmla="*/ 2 h 3"/>
                <a:gd name="T90" fmla="*/ 0 w 1"/>
                <a:gd name="T91" fmla="*/ 2 h 3"/>
                <a:gd name="T92" fmla="*/ 0 w 1"/>
                <a:gd name="T93" fmla="*/ 2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9" name="Freeform 3214"/>
            <p:cNvSpPr>
              <a:spLocks/>
            </p:cNvSpPr>
            <p:nvPr/>
          </p:nvSpPr>
          <p:spPr bwMode="auto">
            <a:xfrm>
              <a:off x="2504865" y="-4439982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0 h 2"/>
                <a:gd name="T14" fmla="*/ 0 h 2"/>
                <a:gd name="T15" fmla="*/ 0 h 2"/>
                <a:gd name="T16" fmla="*/ 0 h 2"/>
                <a:gd name="T17" fmla="*/ 0 h 2"/>
                <a:gd name="T18" fmla="*/ 0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1 h 2"/>
                <a:gd name="T35" fmla="*/ 1 h 2"/>
                <a:gd name="T36" fmla="*/ 1 h 2"/>
                <a:gd name="T37" fmla="*/ 1 h 2"/>
                <a:gd name="T38" fmla="*/ 1 h 2"/>
                <a:gd name="T39" fmla="*/ 1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0" name="Freeform 3215"/>
            <p:cNvSpPr>
              <a:spLocks/>
            </p:cNvSpPr>
            <p:nvPr/>
          </p:nvSpPr>
          <p:spPr bwMode="auto">
            <a:xfrm>
              <a:off x="2503573" y="-4437399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1 h 3"/>
                <a:gd name="T12" fmla="*/ 1 w 1"/>
                <a:gd name="T13" fmla="*/ 1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2 h 3"/>
                <a:gd name="T86" fmla="*/ 0 w 1"/>
                <a:gd name="T87" fmla="*/ 2 h 3"/>
                <a:gd name="T88" fmla="*/ 0 w 1"/>
                <a:gd name="T89" fmla="*/ 2 h 3"/>
                <a:gd name="T90" fmla="*/ 0 w 1"/>
                <a:gd name="T91" fmla="*/ 2 h 3"/>
                <a:gd name="T92" fmla="*/ 0 w 1"/>
                <a:gd name="T93" fmla="*/ 2 h 3"/>
                <a:gd name="T94" fmla="*/ 0 w 1"/>
                <a:gd name="T95" fmla="*/ 2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1" name="Freeform 3216"/>
            <p:cNvSpPr>
              <a:spLocks/>
            </p:cNvSpPr>
            <p:nvPr/>
          </p:nvSpPr>
          <p:spPr bwMode="auto">
            <a:xfrm>
              <a:off x="2503573" y="-4433526"/>
              <a:ext cx="0" cy="2583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0 h 2"/>
                <a:gd name="T7" fmla="*/ 0 h 2"/>
                <a:gd name="T8" fmla="*/ 0 h 2"/>
                <a:gd name="T9" fmla="*/ 0 h 2"/>
                <a:gd name="T10" fmla="*/ 0 h 2"/>
                <a:gd name="T11" fmla="*/ 0 h 2"/>
                <a:gd name="T12" fmla="*/ 0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1 h 2"/>
                <a:gd name="T25" fmla="*/ 1 h 2"/>
                <a:gd name="T26" fmla="*/ 1 h 2"/>
                <a:gd name="T27" fmla="*/ 1 h 2"/>
                <a:gd name="T28" fmla="*/ 1 h 2"/>
                <a:gd name="T29" fmla="*/ 1 h 2"/>
                <a:gd name="T30" fmla="*/ 1 h 2"/>
                <a:gd name="T31" fmla="*/ 1 h 2"/>
                <a:gd name="T32" fmla="*/ 1 h 2"/>
                <a:gd name="T33" fmla="*/ 1 h 2"/>
                <a:gd name="T34" fmla="*/ 2 h 2"/>
                <a:gd name="T35" fmla="*/ 2 h 2"/>
                <a:gd name="T36" fmla="*/ 2 h 2"/>
                <a:gd name="T37" fmla="*/ 2 h 2"/>
                <a:gd name="T38" fmla="*/ 2 h 2"/>
                <a:gd name="T39" fmla="*/ 2 h 2"/>
                <a:gd name="T40" fmla="*/ 2 h 2"/>
                <a:gd name="T41" fmla="*/ 2 h 2"/>
                <a:gd name="T42" fmla="*/ 2 h 2"/>
                <a:gd name="T43" fmla="*/ 2 h 2"/>
                <a:gd name="T44" fmla="*/ 2 h 2"/>
                <a:gd name="T45" fmla="*/ 2 h 2"/>
                <a:gd name="T46" fmla="*/ 2 h 2"/>
                <a:gd name="T47" fmla="*/ 2 h 2"/>
                <a:gd name="T48" fmla="*/ 2 h 2"/>
                <a:gd name="T49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2" name="Freeform 3217"/>
            <p:cNvSpPr>
              <a:spLocks/>
            </p:cNvSpPr>
            <p:nvPr/>
          </p:nvSpPr>
          <p:spPr bwMode="auto">
            <a:xfrm>
              <a:off x="2502282" y="-4430943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0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0 w 1"/>
                <a:gd name="T33" fmla="*/ 1 h 3"/>
                <a:gd name="T34" fmla="*/ 0 w 1"/>
                <a:gd name="T35" fmla="*/ 1 h 3"/>
                <a:gd name="T36" fmla="*/ 0 w 1"/>
                <a:gd name="T37" fmla="*/ 1 h 3"/>
                <a:gd name="T38" fmla="*/ 0 w 1"/>
                <a:gd name="T39" fmla="*/ 1 h 3"/>
                <a:gd name="T40" fmla="*/ 0 w 1"/>
                <a:gd name="T41" fmla="*/ 1 h 3"/>
                <a:gd name="T42" fmla="*/ 0 w 1"/>
                <a:gd name="T43" fmla="*/ 2 h 3"/>
                <a:gd name="T44" fmla="*/ 0 w 1"/>
                <a:gd name="T45" fmla="*/ 2 h 3"/>
                <a:gd name="T46" fmla="*/ 0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3 h 3"/>
                <a:gd name="T86" fmla="*/ 0 w 1"/>
                <a:gd name="T87" fmla="*/ 3 h 3"/>
                <a:gd name="T88" fmla="*/ 0 w 1"/>
                <a:gd name="T89" fmla="*/ 3 h 3"/>
                <a:gd name="T90" fmla="*/ 0 w 1"/>
                <a:gd name="T91" fmla="*/ 3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3" name="Freeform 3218"/>
            <p:cNvSpPr>
              <a:spLocks/>
            </p:cNvSpPr>
            <p:nvPr/>
          </p:nvSpPr>
          <p:spPr bwMode="auto">
            <a:xfrm>
              <a:off x="2500990" y="-4427069"/>
              <a:ext cx="1292" cy="2583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0 h 2"/>
                <a:gd name="T6" fmla="*/ 1 w 1"/>
                <a:gd name="T7" fmla="*/ 0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0 h 2"/>
                <a:gd name="T22" fmla="*/ 1 w 1"/>
                <a:gd name="T23" fmla="*/ 0 h 2"/>
                <a:gd name="T24" fmla="*/ 1 w 1"/>
                <a:gd name="T25" fmla="*/ 0 h 2"/>
                <a:gd name="T26" fmla="*/ 1 w 1"/>
                <a:gd name="T27" fmla="*/ 0 h 2"/>
                <a:gd name="T28" fmla="*/ 1 w 1"/>
                <a:gd name="T29" fmla="*/ 1 h 2"/>
                <a:gd name="T30" fmla="*/ 1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1 h 2"/>
                <a:gd name="T42" fmla="*/ 0 w 1"/>
                <a:gd name="T43" fmla="*/ 1 h 2"/>
                <a:gd name="T44" fmla="*/ 0 w 1"/>
                <a:gd name="T45" fmla="*/ 1 h 2"/>
                <a:gd name="T46" fmla="*/ 0 w 1"/>
                <a:gd name="T47" fmla="*/ 1 h 2"/>
                <a:gd name="T48" fmla="*/ 0 w 1"/>
                <a:gd name="T49" fmla="*/ 1 h 2"/>
                <a:gd name="T50" fmla="*/ 0 w 1"/>
                <a:gd name="T51" fmla="*/ 1 h 2"/>
                <a:gd name="T52" fmla="*/ 0 w 1"/>
                <a:gd name="T53" fmla="*/ 1 h 2"/>
                <a:gd name="T54" fmla="*/ 0 w 1"/>
                <a:gd name="T55" fmla="*/ 1 h 2"/>
                <a:gd name="T56" fmla="*/ 0 w 1"/>
                <a:gd name="T57" fmla="*/ 1 h 2"/>
                <a:gd name="T58" fmla="*/ 0 w 1"/>
                <a:gd name="T59" fmla="*/ 2 h 2"/>
                <a:gd name="T60" fmla="*/ 0 w 1"/>
                <a:gd name="T61" fmla="*/ 2 h 2"/>
                <a:gd name="T62" fmla="*/ 0 w 1"/>
                <a:gd name="T63" fmla="*/ 2 h 2"/>
                <a:gd name="T64" fmla="*/ 0 w 1"/>
                <a:gd name="T65" fmla="*/ 2 h 2"/>
                <a:gd name="T66" fmla="*/ 0 w 1"/>
                <a:gd name="T67" fmla="*/ 2 h 2"/>
                <a:gd name="T68" fmla="*/ 0 w 1"/>
                <a:gd name="T69" fmla="*/ 2 h 2"/>
                <a:gd name="T70" fmla="*/ 0 w 1"/>
                <a:gd name="T71" fmla="*/ 2 h 2"/>
                <a:gd name="T72" fmla="*/ 0 w 1"/>
                <a:gd name="T73" fmla="*/ 2 h 2"/>
                <a:gd name="T74" fmla="*/ 0 w 1"/>
                <a:gd name="T75" fmla="*/ 2 h 2"/>
                <a:gd name="T76" fmla="*/ 0 w 1"/>
                <a:gd name="T77" fmla="*/ 2 h 2"/>
                <a:gd name="T78" fmla="*/ 0 w 1"/>
                <a:gd name="T79" fmla="*/ 2 h 2"/>
                <a:gd name="T80" fmla="*/ 0 w 1"/>
                <a:gd name="T81" fmla="*/ 2 h 2"/>
                <a:gd name="T82" fmla="*/ 0 w 1"/>
                <a:gd name="T83" fmla="*/ 2 h 2"/>
                <a:gd name="T84" fmla="*/ 0 w 1"/>
                <a:gd name="T85" fmla="*/ 2 h 2"/>
                <a:gd name="T86" fmla="*/ 0 w 1"/>
                <a:gd name="T87" fmla="*/ 2 h 2"/>
                <a:gd name="T88" fmla="*/ 0 w 1"/>
                <a:gd name="T89" fmla="*/ 2 h 2"/>
                <a:gd name="T90" fmla="*/ 0 w 1"/>
                <a:gd name="T91" fmla="*/ 2 h 2"/>
                <a:gd name="T92" fmla="*/ 0 w 1"/>
                <a:gd name="T93" fmla="*/ 2 h 2"/>
                <a:gd name="T94" fmla="*/ 0 w 1"/>
                <a:gd name="T95" fmla="*/ 2 h 2"/>
                <a:gd name="T96" fmla="*/ 0 w 1"/>
                <a:gd name="T97" fmla="*/ 2 h 2"/>
                <a:gd name="T98" fmla="*/ 0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4" name="Freeform 3219"/>
            <p:cNvSpPr>
              <a:spLocks/>
            </p:cNvSpPr>
            <p:nvPr/>
          </p:nvSpPr>
          <p:spPr bwMode="auto">
            <a:xfrm>
              <a:off x="2499700" y="-4424486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1 h 3"/>
                <a:gd name="T4" fmla="*/ 1 w 1"/>
                <a:gd name="T5" fmla="*/ 1 h 3"/>
                <a:gd name="T6" fmla="*/ 1 w 1"/>
                <a:gd name="T7" fmla="*/ 1 h 3"/>
                <a:gd name="T8" fmla="*/ 1 w 1"/>
                <a:gd name="T9" fmla="*/ 1 h 3"/>
                <a:gd name="T10" fmla="*/ 1 w 1"/>
                <a:gd name="T11" fmla="*/ 1 h 3"/>
                <a:gd name="T12" fmla="*/ 1 w 1"/>
                <a:gd name="T13" fmla="*/ 1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2 h 3"/>
                <a:gd name="T46" fmla="*/ 1 w 1"/>
                <a:gd name="T47" fmla="*/ 2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3 h 3"/>
                <a:gd name="T74" fmla="*/ 0 w 1"/>
                <a:gd name="T75" fmla="*/ 3 h 3"/>
                <a:gd name="T76" fmla="*/ 0 w 1"/>
                <a:gd name="T77" fmla="*/ 3 h 3"/>
                <a:gd name="T78" fmla="*/ 0 w 1"/>
                <a:gd name="T79" fmla="*/ 3 h 3"/>
                <a:gd name="T80" fmla="*/ 0 w 1"/>
                <a:gd name="T81" fmla="*/ 3 h 3"/>
                <a:gd name="T82" fmla="*/ 0 w 1"/>
                <a:gd name="T83" fmla="*/ 3 h 3"/>
                <a:gd name="T84" fmla="*/ 0 w 1"/>
                <a:gd name="T85" fmla="*/ 3 h 3"/>
                <a:gd name="T86" fmla="*/ 0 w 1"/>
                <a:gd name="T87" fmla="*/ 3 h 3"/>
                <a:gd name="T88" fmla="*/ 0 w 1"/>
                <a:gd name="T89" fmla="*/ 3 h 3"/>
                <a:gd name="T90" fmla="*/ 0 w 1"/>
                <a:gd name="T91" fmla="*/ 3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5" name="Freeform 3220"/>
            <p:cNvSpPr>
              <a:spLocks/>
            </p:cNvSpPr>
            <p:nvPr/>
          </p:nvSpPr>
          <p:spPr bwMode="auto">
            <a:xfrm>
              <a:off x="2498408" y="-4420613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0 h 3"/>
                <a:gd name="T14" fmla="*/ 1 w 1"/>
                <a:gd name="T15" fmla="*/ 0 h 3"/>
                <a:gd name="T16" fmla="*/ 1 w 1"/>
                <a:gd name="T17" fmla="*/ 0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1 h 3"/>
                <a:gd name="T56" fmla="*/ 1 w 1"/>
                <a:gd name="T57" fmla="*/ 1 h 3"/>
                <a:gd name="T58" fmla="*/ 1 w 1"/>
                <a:gd name="T59" fmla="*/ 1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1 w 1"/>
                <a:gd name="T81" fmla="*/ 2 h 3"/>
                <a:gd name="T82" fmla="*/ 1 w 1"/>
                <a:gd name="T83" fmla="*/ 2 h 3"/>
                <a:gd name="T84" fmla="*/ 1 w 1"/>
                <a:gd name="T85" fmla="*/ 2 h 3"/>
                <a:gd name="T86" fmla="*/ 1 w 1"/>
                <a:gd name="T87" fmla="*/ 2 h 3"/>
                <a:gd name="T88" fmla="*/ 1 w 1"/>
                <a:gd name="T89" fmla="*/ 3 h 3"/>
                <a:gd name="T90" fmla="*/ 1 w 1"/>
                <a:gd name="T91" fmla="*/ 3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6" name="Freeform 3222"/>
            <p:cNvSpPr>
              <a:spLocks/>
            </p:cNvSpPr>
            <p:nvPr/>
          </p:nvSpPr>
          <p:spPr bwMode="auto">
            <a:xfrm>
              <a:off x="2497117" y="-4416739"/>
              <a:ext cx="1292" cy="2583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0 h 2"/>
                <a:gd name="T6" fmla="*/ 1 w 1"/>
                <a:gd name="T7" fmla="*/ 0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0 h 2"/>
                <a:gd name="T22" fmla="*/ 1 w 1"/>
                <a:gd name="T23" fmla="*/ 0 h 2"/>
                <a:gd name="T24" fmla="*/ 1 w 1"/>
                <a:gd name="T25" fmla="*/ 0 h 2"/>
                <a:gd name="T26" fmla="*/ 1 w 1"/>
                <a:gd name="T27" fmla="*/ 0 h 2"/>
                <a:gd name="T28" fmla="*/ 1 w 1"/>
                <a:gd name="T29" fmla="*/ 0 h 2"/>
                <a:gd name="T30" fmla="*/ 1 w 1"/>
                <a:gd name="T31" fmla="*/ 0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1 h 2"/>
                <a:gd name="T66" fmla="*/ 1 w 1"/>
                <a:gd name="T67" fmla="*/ 1 h 2"/>
                <a:gd name="T68" fmla="*/ 1 w 1"/>
                <a:gd name="T69" fmla="*/ 1 h 2"/>
                <a:gd name="T70" fmla="*/ 0 w 1"/>
                <a:gd name="T71" fmla="*/ 1 h 2"/>
                <a:gd name="T72" fmla="*/ 0 w 1"/>
                <a:gd name="T73" fmla="*/ 1 h 2"/>
                <a:gd name="T74" fmla="*/ 0 w 1"/>
                <a:gd name="T75" fmla="*/ 2 h 2"/>
                <a:gd name="T76" fmla="*/ 0 w 1"/>
                <a:gd name="T77" fmla="*/ 2 h 2"/>
                <a:gd name="T78" fmla="*/ 0 w 1"/>
                <a:gd name="T79" fmla="*/ 2 h 2"/>
                <a:gd name="T80" fmla="*/ 0 w 1"/>
                <a:gd name="T81" fmla="*/ 2 h 2"/>
                <a:gd name="T82" fmla="*/ 0 w 1"/>
                <a:gd name="T83" fmla="*/ 2 h 2"/>
                <a:gd name="T84" fmla="*/ 0 w 1"/>
                <a:gd name="T85" fmla="*/ 2 h 2"/>
                <a:gd name="T86" fmla="*/ 0 w 1"/>
                <a:gd name="T87" fmla="*/ 2 h 2"/>
                <a:gd name="T88" fmla="*/ 0 w 1"/>
                <a:gd name="T89" fmla="*/ 2 h 2"/>
                <a:gd name="T90" fmla="*/ 0 w 1"/>
                <a:gd name="T91" fmla="*/ 2 h 2"/>
                <a:gd name="T92" fmla="*/ 0 w 1"/>
                <a:gd name="T93" fmla="*/ 2 h 2"/>
                <a:gd name="T94" fmla="*/ 0 w 1"/>
                <a:gd name="T95" fmla="*/ 2 h 2"/>
                <a:gd name="T96" fmla="*/ 0 w 1"/>
                <a:gd name="T97" fmla="*/ 2 h 2"/>
                <a:gd name="T98" fmla="*/ 0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7" name="Freeform 3223"/>
            <p:cNvSpPr>
              <a:spLocks/>
            </p:cNvSpPr>
            <p:nvPr/>
          </p:nvSpPr>
          <p:spPr bwMode="auto">
            <a:xfrm>
              <a:off x="2495826" y="-4414156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1 h 3"/>
                <a:gd name="T8" fmla="*/ 1 w 1"/>
                <a:gd name="T9" fmla="*/ 1 h 3"/>
                <a:gd name="T10" fmla="*/ 1 w 1"/>
                <a:gd name="T11" fmla="*/ 1 h 3"/>
                <a:gd name="T12" fmla="*/ 1 w 1"/>
                <a:gd name="T13" fmla="*/ 1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2 h 3"/>
                <a:gd name="T50" fmla="*/ 1 w 1"/>
                <a:gd name="T51" fmla="*/ 2 h 3"/>
                <a:gd name="T52" fmla="*/ 1 w 1"/>
                <a:gd name="T53" fmla="*/ 2 h 3"/>
                <a:gd name="T54" fmla="*/ 1 w 1"/>
                <a:gd name="T55" fmla="*/ 2 h 3"/>
                <a:gd name="T56" fmla="*/ 1 w 1"/>
                <a:gd name="T57" fmla="*/ 2 h 3"/>
                <a:gd name="T58" fmla="*/ 1 w 1"/>
                <a:gd name="T59" fmla="*/ 2 h 3"/>
                <a:gd name="T60" fmla="*/ 1 w 1"/>
                <a:gd name="T61" fmla="*/ 2 h 3"/>
                <a:gd name="T62" fmla="*/ 1 w 1"/>
                <a:gd name="T63" fmla="*/ 2 h 3"/>
                <a:gd name="T64" fmla="*/ 1 w 1"/>
                <a:gd name="T65" fmla="*/ 2 h 3"/>
                <a:gd name="T66" fmla="*/ 1 w 1"/>
                <a:gd name="T67" fmla="*/ 2 h 3"/>
                <a:gd name="T68" fmla="*/ 1 w 1"/>
                <a:gd name="T69" fmla="*/ 2 h 3"/>
                <a:gd name="T70" fmla="*/ 1 w 1"/>
                <a:gd name="T71" fmla="*/ 2 h 3"/>
                <a:gd name="T72" fmla="*/ 1 w 1"/>
                <a:gd name="T73" fmla="*/ 2 h 3"/>
                <a:gd name="T74" fmla="*/ 1 w 1"/>
                <a:gd name="T75" fmla="*/ 2 h 3"/>
                <a:gd name="T76" fmla="*/ 1 w 1"/>
                <a:gd name="T77" fmla="*/ 2 h 3"/>
                <a:gd name="T78" fmla="*/ 1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2 h 3"/>
                <a:gd name="T86" fmla="*/ 0 w 1"/>
                <a:gd name="T87" fmla="*/ 2 h 3"/>
                <a:gd name="T88" fmla="*/ 0 w 1"/>
                <a:gd name="T89" fmla="*/ 2 h 3"/>
                <a:gd name="T90" fmla="*/ 0 w 1"/>
                <a:gd name="T91" fmla="*/ 3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8" name="Freeform 3224"/>
            <p:cNvSpPr>
              <a:spLocks/>
            </p:cNvSpPr>
            <p:nvPr/>
          </p:nvSpPr>
          <p:spPr bwMode="auto">
            <a:xfrm>
              <a:off x="2494535" y="-4410282"/>
              <a:ext cx="1292" cy="2583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0 h 2"/>
                <a:gd name="T6" fmla="*/ 1 w 1"/>
                <a:gd name="T7" fmla="*/ 0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1 h 2"/>
                <a:gd name="T22" fmla="*/ 1 w 1"/>
                <a:gd name="T23" fmla="*/ 1 h 2"/>
                <a:gd name="T24" fmla="*/ 1 w 1"/>
                <a:gd name="T25" fmla="*/ 1 h 2"/>
                <a:gd name="T26" fmla="*/ 1 w 1"/>
                <a:gd name="T27" fmla="*/ 1 h 2"/>
                <a:gd name="T28" fmla="*/ 1 w 1"/>
                <a:gd name="T29" fmla="*/ 1 h 2"/>
                <a:gd name="T30" fmla="*/ 1 w 1"/>
                <a:gd name="T31" fmla="*/ 1 h 2"/>
                <a:gd name="T32" fmla="*/ 1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1 h 2"/>
                <a:gd name="T58" fmla="*/ 1 w 1"/>
                <a:gd name="T59" fmla="*/ 1 h 2"/>
                <a:gd name="T60" fmla="*/ 1 w 1"/>
                <a:gd name="T61" fmla="*/ 1 h 2"/>
                <a:gd name="T62" fmla="*/ 1 w 1"/>
                <a:gd name="T63" fmla="*/ 1 h 2"/>
                <a:gd name="T64" fmla="*/ 1 w 1"/>
                <a:gd name="T65" fmla="*/ 2 h 2"/>
                <a:gd name="T66" fmla="*/ 1 w 1"/>
                <a:gd name="T67" fmla="*/ 2 h 2"/>
                <a:gd name="T68" fmla="*/ 1 w 1"/>
                <a:gd name="T69" fmla="*/ 2 h 2"/>
                <a:gd name="T70" fmla="*/ 1 w 1"/>
                <a:gd name="T71" fmla="*/ 2 h 2"/>
                <a:gd name="T72" fmla="*/ 1 w 1"/>
                <a:gd name="T73" fmla="*/ 2 h 2"/>
                <a:gd name="T74" fmla="*/ 1 w 1"/>
                <a:gd name="T75" fmla="*/ 2 h 2"/>
                <a:gd name="T76" fmla="*/ 1 w 1"/>
                <a:gd name="T77" fmla="*/ 2 h 2"/>
                <a:gd name="T78" fmla="*/ 1 w 1"/>
                <a:gd name="T79" fmla="*/ 2 h 2"/>
                <a:gd name="T80" fmla="*/ 1 w 1"/>
                <a:gd name="T81" fmla="*/ 2 h 2"/>
                <a:gd name="T82" fmla="*/ 0 w 1"/>
                <a:gd name="T83" fmla="*/ 2 h 2"/>
                <a:gd name="T84" fmla="*/ 0 w 1"/>
                <a:gd name="T85" fmla="*/ 2 h 2"/>
                <a:gd name="T86" fmla="*/ 0 w 1"/>
                <a:gd name="T87" fmla="*/ 2 h 2"/>
                <a:gd name="T88" fmla="*/ 0 w 1"/>
                <a:gd name="T89" fmla="*/ 2 h 2"/>
                <a:gd name="T90" fmla="*/ 0 w 1"/>
                <a:gd name="T91" fmla="*/ 2 h 2"/>
                <a:gd name="T92" fmla="*/ 0 w 1"/>
                <a:gd name="T93" fmla="*/ 2 h 2"/>
                <a:gd name="T94" fmla="*/ 0 w 1"/>
                <a:gd name="T95" fmla="*/ 2 h 2"/>
                <a:gd name="T96" fmla="*/ 0 w 1"/>
                <a:gd name="T97" fmla="*/ 2 h 2"/>
                <a:gd name="T98" fmla="*/ 0 w 1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9" name="Freeform 3225"/>
            <p:cNvSpPr>
              <a:spLocks/>
            </p:cNvSpPr>
            <p:nvPr/>
          </p:nvSpPr>
          <p:spPr bwMode="auto">
            <a:xfrm>
              <a:off x="2493243" y="-4407699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1 h 3"/>
                <a:gd name="T10" fmla="*/ 1 w 1"/>
                <a:gd name="T11" fmla="*/ 1 h 3"/>
                <a:gd name="T12" fmla="*/ 1 w 1"/>
                <a:gd name="T13" fmla="*/ 1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2 h 3"/>
                <a:gd name="T38" fmla="*/ 1 w 1"/>
                <a:gd name="T39" fmla="*/ 2 h 3"/>
                <a:gd name="T40" fmla="*/ 1 w 1"/>
                <a:gd name="T41" fmla="*/ 2 h 3"/>
                <a:gd name="T42" fmla="*/ 1 w 1"/>
                <a:gd name="T43" fmla="*/ 2 h 3"/>
                <a:gd name="T44" fmla="*/ 1 w 1"/>
                <a:gd name="T45" fmla="*/ 2 h 3"/>
                <a:gd name="T46" fmla="*/ 1 w 1"/>
                <a:gd name="T47" fmla="*/ 2 h 3"/>
                <a:gd name="T48" fmla="*/ 0 w 1"/>
                <a:gd name="T49" fmla="*/ 2 h 3"/>
                <a:gd name="T50" fmla="*/ 0 w 1"/>
                <a:gd name="T51" fmla="*/ 2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3 h 3"/>
                <a:gd name="T80" fmla="*/ 0 w 1"/>
                <a:gd name="T81" fmla="*/ 3 h 3"/>
                <a:gd name="T82" fmla="*/ 0 w 1"/>
                <a:gd name="T83" fmla="*/ 3 h 3"/>
                <a:gd name="T84" fmla="*/ 0 w 1"/>
                <a:gd name="T85" fmla="*/ 3 h 3"/>
                <a:gd name="T86" fmla="*/ 0 w 1"/>
                <a:gd name="T87" fmla="*/ 3 h 3"/>
                <a:gd name="T88" fmla="*/ 0 w 1"/>
                <a:gd name="T89" fmla="*/ 3 h 3"/>
                <a:gd name="T90" fmla="*/ 0 w 1"/>
                <a:gd name="T91" fmla="*/ 3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70" name="Freeform 3226"/>
            <p:cNvSpPr>
              <a:spLocks/>
            </p:cNvSpPr>
            <p:nvPr/>
          </p:nvSpPr>
          <p:spPr bwMode="auto">
            <a:xfrm>
              <a:off x="2491952" y="-4403825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0 h 3"/>
                <a:gd name="T14" fmla="*/ 1 w 1"/>
                <a:gd name="T15" fmla="*/ 0 h 3"/>
                <a:gd name="T16" fmla="*/ 1 w 1"/>
                <a:gd name="T17" fmla="*/ 0 h 3"/>
                <a:gd name="T18" fmla="*/ 1 w 1"/>
                <a:gd name="T19" fmla="*/ 0 h 3"/>
                <a:gd name="T20" fmla="*/ 1 w 1"/>
                <a:gd name="T21" fmla="*/ 0 h 3"/>
                <a:gd name="T22" fmla="*/ 1 w 1"/>
                <a:gd name="T23" fmla="*/ 0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0 w 1"/>
                <a:gd name="T41" fmla="*/ 1 h 3"/>
                <a:gd name="T42" fmla="*/ 0 w 1"/>
                <a:gd name="T43" fmla="*/ 1 h 3"/>
                <a:gd name="T44" fmla="*/ 0 w 1"/>
                <a:gd name="T45" fmla="*/ 1 h 3"/>
                <a:gd name="T46" fmla="*/ 0 w 1"/>
                <a:gd name="T47" fmla="*/ 1 h 3"/>
                <a:gd name="T48" fmla="*/ 0 w 1"/>
                <a:gd name="T49" fmla="*/ 1 h 3"/>
                <a:gd name="T50" fmla="*/ 0 w 1"/>
                <a:gd name="T51" fmla="*/ 1 h 3"/>
                <a:gd name="T52" fmla="*/ 0 w 1"/>
                <a:gd name="T53" fmla="*/ 2 h 3"/>
                <a:gd name="T54" fmla="*/ 0 w 1"/>
                <a:gd name="T55" fmla="*/ 2 h 3"/>
                <a:gd name="T56" fmla="*/ 0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2 h 3"/>
                <a:gd name="T84" fmla="*/ 0 w 1"/>
                <a:gd name="T85" fmla="*/ 2 h 3"/>
                <a:gd name="T86" fmla="*/ 0 w 1"/>
                <a:gd name="T87" fmla="*/ 2 h 3"/>
                <a:gd name="T88" fmla="*/ 0 w 1"/>
                <a:gd name="T89" fmla="*/ 2 h 3"/>
                <a:gd name="T90" fmla="*/ 0 w 1"/>
                <a:gd name="T91" fmla="*/ 2 h 3"/>
                <a:gd name="T92" fmla="*/ 0 w 1"/>
                <a:gd name="T93" fmla="*/ 2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71" name="Freeform 3227"/>
            <p:cNvSpPr>
              <a:spLocks/>
            </p:cNvSpPr>
            <p:nvPr/>
          </p:nvSpPr>
          <p:spPr bwMode="auto">
            <a:xfrm>
              <a:off x="2489371" y="-4399952"/>
              <a:ext cx="2582" cy="2583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  <a:gd name="T16" fmla="*/ 2 w 2"/>
                <a:gd name="T17" fmla="*/ 0 h 2"/>
                <a:gd name="T18" fmla="*/ 2 w 2"/>
                <a:gd name="T19" fmla="*/ 0 h 2"/>
                <a:gd name="T20" fmla="*/ 2 w 2"/>
                <a:gd name="T21" fmla="*/ 0 h 2"/>
                <a:gd name="T22" fmla="*/ 2 w 2"/>
                <a:gd name="T23" fmla="*/ 0 h 2"/>
                <a:gd name="T24" fmla="*/ 2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  <a:gd name="T34" fmla="*/ 1 w 2"/>
                <a:gd name="T35" fmla="*/ 0 h 2"/>
                <a:gd name="T36" fmla="*/ 1 w 2"/>
                <a:gd name="T37" fmla="*/ 0 h 2"/>
                <a:gd name="T38" fmla="*/ 1 w 2"/>
                <a:gd name="T39" fmla="*/ 1 h 2"/>
                <a:gd name="T40" fmla="*/ 1 w 2"/>
                <a:gd name="T41" fmla="*/ 1 h 2"/>
                <a:gd name="T42" fmla="*/ 1 w 2"/>
                <a:gd name="T43" fmla="*/ 1 h 2"/>
                <a:gd name="T44" fmla="*/ 1 w 2"/>
                <a:gd name="T45" fmla="*/ 1 h 2"/>
                <a:gd name="T46" fmla="*/ 1 w 2"/>
                <a:gd name="T47" fmla="*/ 1 h 2"/>
                <a:gd name="T48" fmla="*/ 1 w 2"/>
                <a:gd name="T49" fmla="*/ 1 h 2"/>
                <a:gd name="T50" fmla="*/ 1 w 2"/>
                <a:gd name="T51" fmla="*/ 1 h 2"/>
                <a:gd name="T52" fmla="*/ 1 w 2"/>
                <a:gd name="T53" fmla="*/ 1 h 2"/>
                <a:gd name="T54" fmla="*/ 1 w 2"/>
                <a:gd name="T55" fmla="*/ 1 h 2"/>
                <a:gd name="T56" fmla="*/ 1 w 2"/>
                <a:gd name="T57" fmla="*/ 1 h 2"/>
                <a:gd name="T58" fmla="*/ 1 w 2"/>
                <a:gd name="T59" fmla="*/ 1 h 2"/>
                <a:gd name="T60" fmla="*/ 1 w 2"/>
                <a:gd name="T61" fmla="*/ 1 h 2"/>
                <a:gd name="T62" fmla="*/ 1 w 2"/>
                <a:gd name="T63" fmla="*/ 1 h 2"/>
                <a:gd name="T64" fmla="*/ 1 w 2"/>
                <a:gd name="T65" fmla="*/ 1 h 2"/>
                <a:gd name="T66" fmla="*/ 1 w 2"/>
                <a:gd name="T67" fmla="*/ 2 h 2"/>
                <a:gd name="T68" fmla="*/ 1 w 2"/>
                <a:gd name="T69" fmla="*/ 2 h 2"/>
                <a:gd name="T70" fmla="*/ 1 w 2"/>
                <a:gd name="T71" fmla="*/ 2 h 2"/>
                <a:gd name="T72" fmla="*/ 1 w 2"/>
                <a:gd name="T73" fmla="*/ 2 h 2"/>
                <a:gd name="T74" fmla="*/ 1 w 2"/>
                <a:gd name="T75" fmla="*/ 2 h 2"/>
                <a:gd name="T76" fmla="*/ 1 w 2"/>
                <a:gd name="T77" fmla="*/ 2 h 2"/>
                <a:gd name="T78" fmla="*/ 0 w 2"/>
                <a:gd name="T79" fmla="*/ 2 h 2"/>
                <a:gd name="T80" fmla="*/ 0 w 2"/>
                <a:gd name="T81" fmla="*/ 2 h 2"/>
                <a:gd name="T82" fmla="*/ 0 w 2"/>
                <a:gd name="T83" fmla="*/ 2 h 2"/>
                <a:gd name="T84" fmla="*/ 0 w 2"/>
                <a:gd name="T85" fmla="*/ 2 h 2"/>
                <a:gd name="T86" fmla="*/ 0 w 2"/>
                <a:gd name="T87" fmla="*/ 2 h 2"/>
                <a:gd name="T88" fmla="*/ 0 w 2"/>
                <a:gd name="T89" fmla="*/ 2 h 2"/>
                <a:gd name="T90" fmla="*/ 0 w 2"/>
                <a:gd name="T91" fmla="*/ 2 h 2"/>
                <a:gd name="T92" fmla="*/ 0 w 2"/>
                <a:gd name="T93" fmla="*/ 2 h 2"/>
                <a:gd name="T94" fmla="*/ 0 w 2"/>
                <a:gd name="T95" fmla="*/ 2 h 2"/>
                <a:gd name="T96" fmla="*/ 0 w 2"/>
                <a:gd name="T97" fmla="*/ 2 h 2"/>
                <a:gd name="T98" fmla="*/ 0 w 2"/>
                <a:gd name="T9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72" name="Freeform 3228"/>
            <p:cNvSpPr>
              <a:spLocks/>
            </p:cNvSpPr>
            <p:nvPr/>
          </p:nvSpPr>
          <p:spPr bwMode="auto">
            <a:xfrm>
              <a:off x="2488078" y="-4397369"/>
              <a:ext cx="1292" cy="3874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1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  <a:gd name="T20" fmla="*/ 1 w 1"/>
                <a:gd name="T21" fmla="*/ 1 h 3"/>
                <a:gd name="T22" fmla="*/ 1 w 1"/>
                <a:gd name="T23" fmla="*/ 1 h 3"/>
                <a:gd name="T24" fmla="*/ 1 w 1"/>
                <a:gd name="T25" fmla="*/ 1 h 3"/>
                <a:gd name="T26" fmla="*/ 1 w 1"/>
                <a:gd name="T27" fmla="*/ 1 h 3"/>
                <a:gd name="T28" fmla="*/ 1 w 1"/>
                <a:gd name="T29" fmla="*/ 1 h 3"/>
                <a:gd name="T30" fmla="*/ 1 w 1"/>
                <a:gd name="T31" fmla="*/ 1 h 3"/>
                <a:gd name="T32" fmla="*/ 1 w 1"/>
                <a:gd name="T33" fmla="*/ 1 h 3"/>
                <a:gd name="T34" fmla="*/ 1 w 1"/>
                <a:gd name="T35" fmla="*/ 1 h 3"/>
                <a:gd name="T36" fmla="*/ 1 w 1"/>
                <a:gd name="T37" fmla="*/ 1 h 3"/>
                <a:gd name="T38" fmla="*/ 1 w 1"/>
                <a:gd name="T39" fmla="*/ 1 h 3"/>
                <a:gd name="T40" fmla="*/ 1 w 1"/>
                <a:gd name="T41" fmla="*/ 1 h 3"/>
                <a:gd name="T42" fmla="*/ 1 w 1"/>
                <a:gd name="T43" fmla="*/ 1 h 3"/>
                <a:gd name="T44" fmla="*/ 1 w 1"/>
                <a:gd name="T45" fmla="*/ 1 h 3"/>
                <a:gd name="T46" fmla="*/ 1 w 1"/>
                <a:gd name="T47" fmla="*/ 1 h 3"/>
                <a:gd name="T48" fmla="*/ 1 w 1"/>
                <a:gd name="T49" fmla="*/ 1 h 3"/>
                <a:gd name="T50" fmla="*/ 1 w 1"/>
                <a:gd name="T51" fmla="*/ 1 h 3"/>
                <a:gd name="T52" fmla="*/ 1 w 1"/>
                <a:gd name="T53" fmla="*/ 1 h 3"/>
                <a:gd name="T54" fmla="*/ 1 w 1"/>
                <a:gd name="T55" fmla="*/ 2 h 3"/>
                <a:gd name="T56" fmla="*/ 1 w 1"/>
                <a:gd name="T57" fmla="*/ 2 h 3"/>
                <a:gd name="T58" fmla="*/ 0 w 1"/>
                <a:gd name="T59" fmla="*/ 2 h 3"/>
                <a:gd name="T60" fmla="*/ 0 w 1"/>
                <a:gd name="T61" fmla="*/ 2 h 3"/>
                <a:gd name="T62" fmla="*/ 0 w 1"/>
                <a:gd name="T63" fmla="*/ 2 h 3"/>
                <a:gd name="T64" fmla="*/ 0 w 1"/>
                <a:gd name="T65" fmla="*/ 2 h 3"/>
                <a:gd name="T66" fmla="*/ 0 w 1"/>
                <a:gd name="T67" fmla="*/ 2 h 3"/>
                <a:gd name="T68" fmla="*/ 0 w 1"/>
                <a:gd name="T69" fmla="*/ 2 h 3"/>
                <a:gd name="T70" fmla="*/ 0 w 1"/>
                <a:gd name="T71" fmla="*/ 2 h 3"/>
                <a:gd name="T72" fmla="*/ 0 w 1"/>
                <a:gd name="T73" fmla="*/ 2 h 3"/>
                <a:gd name="T74" fmla="*/ 0 w 1"/>
                <a:gd name="T75" fmla="*/ 2 h 3"/>
                <a:gd name="T76" fmla="*/ 0 w 1"/>
                <a:gd name="T77" fmla="*/ 2 h 3"/>
                <a:gd name="T78" fmla="*/ 0 w 1"/>
                <a:gd name="T79" fmla="*/ 2 h 3"/>
                <a:gd name="T80" fmla="*/ 0 w 1"/>
                <a:gd name="T81" fmla="*/ 2 h 3"/>
                <a:gd name="T82" fmla="*/ 0 w 1"/>
                <a:gd name="T83" fmla="*/ 3 h 3"/>
                <a:gd name="T84" fmla="*/ 0 w 1"/>
                <a:gd name="T85" fmla="*/ 3 h 3"/>
                <a:gd name="T86" fmla="*/ 0 w 1"/>
                <a:gd name="T87" fmla="*/ 3 h 3"/>
                <a:gd name="T88" fmla="*/ 0 w 1"/>
                <a:gd name="T89" fmla="*/ 3 h 3"/>
                <a:gd name="T90" fmla="*/ 0 w 1"/>
                <a:gd name="T91" fmla="*/ 3 h 3"/>
                <a:gd name="T92" fmla="*/ 0 w 1"/>
                <a:gd name="T93" fmla="*/ 3 h 3"/>
                <a:gd name="T94" fmla="*/ 0 w 1"/>
                <a:gd name="T95" fmla="*/ 3 h 3"/>
                <a:gd name="T96" fmla="*/ 0 w 1"/>
                <a:gd name="T97" fmla="*/ 3 h 3"/>
                <a:gd name="T98" fmla="*/ 0 w 1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73" name="Freeform 3229"/>
            <p:cNvSpPr>
              <a:spLocks/>
            </p:cNvSpPr>
            <p:nvPr/>
          </p:nvSpPr>
          <p:spPr bwMode="auto">
            <a:xfrm>
              <a:off x="2485497" y="-4393495"/>
              <a:ext cx="2582" cy="3874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2 w 2"/>
                <a:gd name="T5" fmla="*/ 0 h 3"/>
                <a:gd name="T6" fmla="*/ 2 w 2"/>
                <a:gd name="T7" fmla="*/ 0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  <a:gd name="T16" fmla="*/ 2 w 2"/>
                <a:gd name="T17" fmla="*/ 0 h 3"/>
                <a:gd name="T18" fmla="*/ 2 w 2"/>
                <a:gd name="T19" fmla="*/ 0 h 3"/>
                <a:gd name="T20" fmla="*/ 2 w 2"/>
                <a:gd name="T21" fmla="*/ 0 h 3"/>
                <a:gd name="T22" fmla="*/ 2 w 2"/>
                <a:gd name="T23" fmla="*/ 0 h 3"/>
                <a:gd name="T24" fmla="*/ 2 w 2"/>
                <a:gd name="T25" fmla="*/ 0 h 3"/>
                <a:gd name="T26" fmla="*/ 2 w 2"/>
                <a:gd name="T27" fmla="*/ 1 h 3"/>
                <a:gd name="T28" fmla="*/ 2 w 2"/>
                <a:gd name="T29" fmla="*/ 1 h 3"/>
                <a:gd name="T30" fmla="*/ 2 w 2"/>
                <a:gd name="T31" fmla="*/ 1 h 3"/>
                <a:gd name="T32" fmla="*/ 2 w 2"/>
                <a:gd name="T33" fmla="*/ 1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1 h 3"/>
                <a:gd name="T40" fmla="*/ 1 w 2"/>
                <a:gd name="T41" fmla="*/ 1 h 3"/>
                <a:gd name="T42" fmla="*/ 1 w 2"/>
                <a:gd name="T43" fmla="*/ 1 h 3"/>
                <a:gd name="T44" fmla="*/ 1 w 2"/>
                <a:gd name="T45" fmla="*/ 1 h 3"/>
                <a:gd name="T46" fmla="*/ 1 w 2"/>
                <a:gd name="T47" fmla="*/ 1 h 3"/>
                <a:gd name="T48" fmla="*/ 1 w 2"/>
                <a:gd name="T49" fmla="*/ 1 h 3"/>
                <a:gd name="T50" fmla="*/ 1 w 2"/>
                <a:gd name="T51" fmla="*/ 1 h 3"/>
                <a:gd name="T52" fmla="*/ 1 w 2"/>
                <a:gd name="T53" fmla="*/ 1 h 3"/>
                <a:gd name="T54" fmla="*/ 1 w 2"/>
                <a:gd name="T55" fmla="*/ 1 h 3"/>
                <a:gd name="T56" fmla="*/ 1 w 2"/>
                <a:gd name="T57" fmla="*/ 1 h 3"/>
                <a:gd name="T58" fmla="*/ 1 w 2"/>
                <a:gd name="T59" fmla="*/ 1 h 3"/>
                <a:gd name="T60" fmla="*/ 1 w 2"/>
                <a:gd name="T61" fmla="*/ 1 h 3"/>
                <a:gd name="T62" fmla="*/ 1 w 2"/>
                <a:gd name="T63" fmla="*/ 1 h 3"/>
                <a:gd name="T64" fmla="*/ 1 w 2"/>
                <a:gd name="T65" fmla="*/ 1 h 3"/>
                <a:gd name="T66" fmla="*/ 1 w 2"/>
                <a:gd name="T67" fmla="*/ 1 h 3"/>
                <a:gd name="T68" fmla="*/ 1 w 2"/>
                <a:gd name="T69" fmla="*/ 1 h 3"/>
                <a:gd name="T70" fmla="*/ 1 w 2"/>
                <a:gd name="T71" fmla="*/ 2 h 3"/>
                <a:gd name="T72" fmla="*/ 1 w 2"/>
                <a:gd name="T73" fmla="*/ 2 h 3"/>
                <a:gd name="T74" fmla="*/ 1 w 2"/>
                <a:gd name="T75" fmla="*/ 2 h 3"/>
                <a:gd name="T76" fmla="*/ 1 w 2"/>
                <a:gd name="T77" fmla="*/ 2 h 3"/>
                <a:gd name="T78" fmla="*/ 1 w 2"/>
                <a:gd name="T79" fmla="*/ 2 h 3"/>
                <a:gd name="T80" fmla="*/ 1 w 2"/>
                <a:gd name="T81" fmla="*/ 2 h 3"/>
                <a:gd name="T82" fmla="*/ 0 w 2"/>
                <a:gd name="T83" fmla="*/ 2 h 3"/>
                <a:gd name="T84" fmla="*/ 0 w 2"/>
                <a:gd name="T85" fmla="*/ 2 h 3"/>
                <a:gd name="T86" fmla="*/ 0 w 2"/>
                <a:gd name="T87" fmla="*/ 2 h 3"/>
                <a:gd name="T88" fmla="*/ 0 w 2"/>
                <a:gd name="T89" fmla="*/ 2 h 3"/>
                <a:gd name="T90" fmla="*/ 0 w 2"/>
                <a:gd name="T91" fmla="*/ 2 h 3"/>
                <a:gd name="T92" fmla="*/ 0 w 2"/>
                <a:gd name="T93" fmla="*/ 2 h 3"/>
                <a:gd name="T94" fmla="*/ 0 w 2"/>
                <a:gd name="T95" fmla="*/ 2 h 3"/>
                <a:gd name="T96" fmla="*/ 0 w 2"/>
                <a:gd name="T97" fmla="*/ 2 h 3"/>
                <a:gd name="T98" fmla="*/ 0 w 2"/>
                <a:gd name="T9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noFill/>
            <a:ln w="38100" cap="rnd">
              <a:solidFill>
                <a:schemeClr val="accent3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368" tIns="37184" rIns="74368" bIns="37184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74" name="Isosceles Triangle 1473"/>
            <p:cNvSpPr/>
            <p:nvPr/>
          </p:nvSpPr>
          <p:spPr>
            <a:xfrm>
              <a:off x="1767268" y="-3473409"/>
              <a:ext cx="90000" cy="3600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75" name="Isosceles Triangle 1474"/>
            <p:cNvSpPr/>
            <p:nvPr/>
          </p:nvSpPr>
          <p:spPr>
            <a:xfrm>
              <a:off x="1869768" y="-3389958"/>
              <a:ext cx="90000" cy="3600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76" name="Isosceles Triangle 1475"/>
            <p:cNvSpPr/>
            <p:nvPr/>
          </p:nvSpPr>
          <p:spPr>
            <a:xfrm flipV="1">
              <a:off x="1805461" y="-3544640"/>
              <a:ext cx="90000" cy="3600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84" name="Group 1483"/>
          <p:cNvGrpSpPr/>
          <p:nvPr/>
        </p:nvGrpSpPr>
        <p:grpSpPr>
          <a:xfrm>
            <a:off x="131837" y="-2598872"/>
            <a:ext cx="7144231" cy="1787736"/>
            <a:chOff x="131837" y="-2598872"/>
            <a:chExt cx="7144231" cy="1787736"/>
          </a:xfrm>
        </p:grpSpPr>
        <p:sp>
          <p:nvSpPr>
            <p:cNvPr id="1485" name="Rectangle 1484"/>
            <p:cNvSpPr/>
            <p:nvPr/>
          </p:nvSpPr>
          <p:spPr>
            <a:xfrm>
              <a:off x="131837" y="-2587415"/>
              <a:ext cx="7073224" cy="172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86" name="Picture 2"/>
            <p:cNvPicPr>
              <a:picLocks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08109" y="-2504277"/>
              <a:ext cx="1800000" cy="120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7" name="Picture 2"/>
            <p:cNvPicPr>
              <a:picLocks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789" y="-2502164"/>
              <a:ext cx="1800000" cy="120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8" name="Picture 2"/>
            <p:cNvPicPr>
              <a:picLocks noChangeAspect="1" noChangeArrowheads="1"/>
            </p:cNvPicPr>
            <p:nvPr/>
          </p:nvPicPr>
          <p:blipFill>
            <a:blip r:embed="rId3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37" y="-2598872"/>
              <a:ext cx="5886450" cy="173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89" name="Group 1488"/>
            <p:cNvGrpSpPr/>
            <p:nvPr/>
          </p:nvGrpSpPr>
          <p:grpSpPr>
            <a:xfrm>
              <a:off x="1710243" y="-2467347"/>
              <a:ext cx="292168" cy="1021943"/>
              <a:chOff x="2515815" y="1997149"/>
              <a:chExt cx="292168" cy="1021943"/>
            </a:xfrm>
          </p:grpSpPr>
          <p:sp>
            <p:nvSpPr>
              <p:cNvPr id="1495" name="Plus 1494"/>
              <p:cNvSpPr/>
              <p:nvPr/>
            </p:nvSpPr>
            <p:spPr>
              <a:xfrm>
                <a:off x="2515815" y="2731092"/>
                <a:ext cx="288000" cy="288000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96" name="Minus 1495"/>
              <p:cNvSpPr/>
              <p:nvPr/>
            </p:nvSpPr>
            <p:spPr>
              <a:xfrm>
                <a:off x="2519983" y="1997149"/>
                <a:ext cx="288000" cy="324000"/>
              </a:xfrm>
              <a:prstGeom prst="mathMinus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490" name="TextBox 1489"/>
            <p:cNvSpPr txBox="1"/>
            <p:nvPr/>
          </p:nvSpPr>
          <p:spPr>
            <a:xfrm>
              <a:off x="6671415" y="-1272801"/>
              <a:ext cx="6046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aseline="30000" dirty="0" smtClean="0"/>
                <a:t>28</a:t>
              </a:r>
              <a:r>
                <a:rPr lang="en-AU" sz="2400" dirty="0" smtClean="0"/>
                <a:t>Si</a:t>
              </a:r>
              <a:endParaRPr lang="en-AU" sz="2400" dirty="0"/>
            </a:p>
          </p:txBody>
        </p:sp>
        <p:sp>
          <p:nvSpPr>
            <p:cNvPr id="1491" name="TextBox 1490"/>
            <p:cNvSpPr txBox="1"/>
            <p:nvPr/>
          </p:nvSpPr>
          <p:spPr>
            <a:xfrm>
              <a:off x="3465525" y="-2346469"/>
              <a:ext cx="718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i="1" dirty="0" smtClean="0">
                  <a:solidFill>
                    <a:srgbClr val="35A8B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AU" sz="2800" baseline="-25000" dirty="0" smtClean="0">
                  <a:solidFill>
                    <a:srgbClr val="35A8B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dip</a:t>
              </a:r>
              <a:endParaRPr lang="en-AU" sz="2800" baseline="-25000" dirty="0">
                <a:solidFill>
                  <a:srgbClr val="35A8B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492" name="Group 1491"/>
            <p:cNvGrpSpPr/>
            <p:nvPr/>
          </p:nvGrpSpPr>
          <p:grpSpPr>
            <a:xfrm flipH="1">
              <a:off x="5340837" y="-2465234"/>
              <a:ext cx="292168" cy="1021943"/>
              <a:chOff x="2515815" y="1997149"/>
              <a:chExt cx="292168" cy="1021943"/>
            </a:xfrm>
          </p:grpSpPr>
          <p:sp>
            <p:nvSpPr>
              <p:cNvPr id="1493" name="Plus 1492"/>
              <p:cNvSpPr/>
              <p:nvPr/>
            </p:nvSpPr>
            <p:spPr>
              <a:xfrm>
                <a:off x="2515815" y="2731092"/>
                <a:ext cx="288000" cy="288000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94" name="Minus 1493"/>
              <p:cNvSpPr/>
              <p:nvPr/>
            </p:nvSpPr>
            <p:spPr>
              <a:xfrm>
                <a:off x="2519983" y="1997149"/>
                <a:ext cx="288000" cy="324000"/>
              </a:xfrm>
              <a:prstGeom prst="mathMinus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</p:grpSp>
      <p:pic>
        <p:nvPicPr>
          <p:cNvPr id="1497" name="Picture 2" descr="Z:\spin-QED\Papers\Quantum processor\NatComms\Figs\2-q_gff_2D_Vt_Edc.wmf"/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1" t="4463" r="23579" b="39179"/>
          <a:stretch/>
        </p:blipFill>
        <p:spPr bwMode="auto">
          <a:xfrm>
            <a:off x="2902146" y="5704577"/>
            <a:ext cx="54102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8" name="Picture 2" descr="Z:\spin-QED\Papers\Quantum processor\NatComms\Figs\2-q_gff_2D.wmf"/>
          <p:cNvPicPr>
            <a:picLocks noChangeAspect="1" noChangeArrowheads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101" t="4421" r="23320" b="38713"/>
          <a:stretch/>
        </p:blipFill>
        <p:spPr bwMode="auto">
          <a:xfrm>
            <a:off x="-3665807" y="5716284"/>
            <a:ext cx="54483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9" name="TextBox 1498"/>
              <p:cNvSpPr txBox="1"/>
              <p:nvPr/>
            </p:nvSpPr>
            <p:spPr>
              <a:xfrm>
                <a:off x="685261" y="5717277"/>
                <a:ext cx="1097231" cy="12813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3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38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AU" sz="3800" i="1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AU" sz="3800">
                              <a:latin typeface="Cambria Math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AU" sz="3800">
                              <a:latin typeface="Cambria Math"/>
                            </a:rPr>
                            <m:t>ff</m:t>
                          </m:r>
                        </m:sup>
                      </m:sSubSup>
                    </m:oMath>
                  </m:oMathPara>
                </a14:m>
                <a:endParaRPr lang="en-AU" sz="38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38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AU" sz="38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Hz</m:t>
                      </m:r>
                      <m:r>
                        <m:rPr>
                          <m:nor/>
                        </m:rPr>
                        <a:rPr lang="en-AU" sz="38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AU" sz="3800" dirty="0"/>
              </a:p>
            </p:txBody>
          </p:sp>
        </mc:Choice>
        <mc:Fallback xmlns="">
          <p:sp>
            <p:nvSpPr>
              <p:cNvPr id="1499" name="TextBox 14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61" y="5717277"/>
                <a:ext cx="1097231" cy="1281376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0" name="TextBox 1499"/>
              <p:cNvSpPr txBox="1"/>
              <p:nvPr/>
            </p:nvSpPr>
            <p:spPr>
              <a:xfrm>
                <a:off x="-1792038" y="9984385"/>
                <a:ext cx="14624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smtClean="0">
                          <a:latin typeface="Cambria Math"/>
                        </a:rPr>
                        <m:t>𝑟</m:t>
                      </m:r>
                      <m:r>
                        <a:rPr lang="en-AU" sz="3600" b="0" i="1" smtClean="0">
                          <a:latin typeface="Cambria Math"/>
                        </a:rPr>
                        <m:t> </m:t>
                      </m:r>
                      <m:r>
                        <a:rPr lang="en-AU" sz="36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3600" b="0" i="0" smtClean="0">
                          <a:latin typeface="Cambria Math"/>
                        </a:rPr>
                        <m:t>nm</m:t>
                      </m:r>
                      <m:r>
                        <a:rPr lang="en-AU" sz="36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1500" name="TextBox 14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2038" y="9984385"/>
                <a:ext cx="1462452" cy="55399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1" name="TextBox 1500"/>
              <p:cNvSpPr txBox="1"/>
              <p:nvPr/>
            </p:nvSpPr>
            <p:spPr>
              <a:xfrm>
                <a:off x="7237990" y="5702856"/>
                <a:ext cx="1070806" cy="12813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3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38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AU" sz="3800" i="1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AU" sz="3800">
                              <a:latin typeface="Cambria Math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AU" sz="3800">
                              <a:latin typeface="Cambria Math"/>
                            </a:rPr>
                            <m:t>ff</m:t>
                          </m:r>
                        </m:sup>
                      </m:sSubSup>
                    </m:oMath>
                  </m:oMathPara>
                </a14:m>
                <a:endParaRPr lang="en-AU" sz="38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38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AU" sz="38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Hz</m:t>
                      </m:r>
                      <m:r>
                        <m:rPr>
                          <m:nor/>
                        </m:rPr>
                        <a:rPr lang="en-AU" sz="38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AU" sz="3800" dirty="0"/>
              </a:p>
            </p:txBody>
          </p:sp>
        </mc:Choice>
        <mc:Fallback xmlns="">
          <p:sp>
            <p:nvSpPr>
              <p:cNvPr id="1501" name="TextBox 15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90" y="5702856"/>
                <a:ext cx="1070806" cy="1281376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2" name="TextBox 1501"/>
              <p:cNvSpPr txBox="1"/>
              <p:nvPr/>
            </p:nvSpPr>
            <p:spPr>
              <a:xfrm rot="16200000">
                <a:off x="1664049" y="7372261"/>
                <a:ext cx="180395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AU" sz="36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AU" sz="3600" b="0" i="1" smtClean="0">
                          <a:latin typeface="Cambria Math"/>
                        </a:rPr>
                        <m:t> </m:t>
                      </m:r>
                      <m:r>
                        <a:rPr lang="en-AU" sz="36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3600" b="0" i="0" smtClean="0">
                          <a:latin typeface="Cambria Math"/>
                        </a:rPr>
                        <m:t>GHz</m:t>
                      </m:r>
                      <m:r>
                        <a:rPr lang="en-AU" sz="36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1502" name="TextBox 15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664049" y="7372261"/>
                <a:ext cx="1803955" cy="553998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" name="TextBox 1502"/>
              <p:cNvSpPr txBox="1"/>
              <p:nvPr/>
            </p:nvSpPr>
            <p:spPr>
              <a:xfrm>
                <a:off x="3664371" y="9944564"/>
                <a:ext cx="3632853" cy="637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sz="3600" i="1">
                              <a:latin typeface="Cambria Math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</m:sSubSup>
                      <m:r>
                        <a:rPr lang="en-AU" altLang="en-US" sz="3600" i="1">
                          <a:solidFill>
                            <a:srgbClr val="0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AU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36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AU" sz="3600" i="1">
                              <a:latin typeface="Cambria Math"/>
                            </a:rPr>
                            <m:t>𝑧</m:t>
                          </m:r>
                        </m:sub>
                        <m:sup>
                          <m:r>
                            <a:rPr lang="en-AU" sz="3600" i="1">
                              <a:latin typeface="Cambria Math"/>
                            </a:rPr>
                            <m:t>0</m:t>
                          </m:r>
                          <m:r>
                            <a:rPr lang="en-AU" sz="3600" b="0" i="1" smtClean="0">
                              <a:latin typeface="Cambria Math"/>
                            </a:rPr>
                            <m:t>,2</m:t>
                          </m:r>
                          <m:r>
                            <m:rPr>
                              <m:sty m:val="p"/>
                            </m:rPr>
                            <a:rPr lang="en-AU" sz="3600" b="0" i="0" smtClean="0">
                              <a:latin typeface="Cambria Math"/>
                            </a:rPr>
                            <m:t>q</m:t>
                          </m:r>
                        </m:sup>
                      </m:sSubSup>
                      <m:r>
                        <m:rPr>
                          <m:nor/>
                        </m:rPr>
                        <a:rPr lang="en-AU" sz="36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AU" sz="36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kV</m:t>
                      </m:r>
                      <m:r>
                        <m:rPr>
                          <m:nor/>
                        </m:rPr>
                        <a:rPr lang="en-AU" sz="36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AU" sz="36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AU" sz="36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1503" name="TextBox 1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371" y="9944564"/>
                <a:ext cx="3632853" cy="63754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4" name="Straight Connector 1503"/>
          <p:cNvCxnSpPr/>
          <p:nvPr/>
        </p:nvCxnSpPr>
        <p:spPr>
          <a:xfrm flipH="1">
            <a:off x="-2756607" y="7625565"/>
            <a:ext cx="3315482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5" name="Straight Arrow Connector 1504"/>
          <p:cNvCxnSpPr/>
          <p:nvPr/>
        </p:nvCxnSpPr>
        <p:spPr>
          <a:xfrm flipV="1">
            <a:off x="-1880076" y="7662240"/>
            <a:ext cx="0" cy="576000"/>
          </a:xfrm>
          <a:prstGeom prst="straightConnector1">
            <a:avLst/>
          </a:prstGeom>
          <a:ln w="44450">
            <a:solidFill>
              <a:schemeClr val="tx1"/>
            </a:solidFill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6" name="Rectangle 1505"/>
              <p:cNvSpPr>
                <a:spLocks noChangeArrowheads="1"/>
              </p:cNvSpPr>
              <p:nvPr/>
            </p:nvSpPr>
            <p:spPr bwMode="auto">
              <a:xfrm rot="10800000" flipV="1">
                <a:off x="21919" y="6970032"/>
                <a:ext cx="599459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3600" i="1" u="none" strike="noStrike" cap="none" normalizeH="0" baseline="0" smtClean="0">
                              <a:ln w="3175">
                                <a:solidFill>
                                  <a:schemeClr val="tx1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kumimoji="0" lang="en-US" altLang="en-US" sz="3600" b="0" i="1" u="none" strike="noStrike" cap="none" normalizeH="0" baseline="0" smtClean="0">
                              <a:ln w="3175">
                                <a:solidFill>
                                  <a:schemeClr val="tx1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AU" altLang="en-US" sz="3600" b="0" i="0" u="none" strike="noStrike" cap="none" normalizeH="0" baseline="0" smtClean="0">
                              <a:ln w="3175">
                                <a:solidFill>
                                  <a:schemeClr val="tx1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/>
                              <a:cs typeface="Arial" pitchFamily="34" charset="0"/>
                            </a:rPr>
                            <m:t>ff</m:t>
                          </m:r>
                        </m:sub>
                      </m:sSub>
                    </m:oMath>
                  </m:oMathPara>
                </a14:m>
                <a:endParaRPr kumimoji="0" lang="en-US" altLang="en-US" sz="3600" i="0" u="none" strike="noStrike" cap="none" normalizeH="0" baseline="0" dirty="0">
                  <a:ln w="3175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06" name="Rectangle 15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21919" y="6970032"/>
                <a:ext cx="599459" cy="55399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7" name="Group 1506"/>
          <p:cNvGrpSpPr/>
          <p:nvPr/>
        </p:nvGrpSpPr>
        <p:grpSpPr>
          <a:xfrm>
            <a:off x="2298892" y="5436686"/>
            <a:ext cx="608984" cy="328"/>
            <a:chOff x="3039026" y="1904042"/>
            <a:chExt cx="608984" cy="328"/>
          </a:xfrm>
        </p:grpSpPr>
        <p:cxnSp>
          <p:nvCxnSpPr>
            <p:cNvPr id="1508" name="Straight Arrow Connector 1507"/>
            <p:cNvCxnSpPr/>
            <p:nvPr/>
          </p:nvCxnSpPr>
          <p:spPr>
            <a:xfrm>
              <a:off x="3166484" y="1904370"/>
              <a:ext cx="407690" cy="0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9" name="Straight Arrow Connector 1508"/>
            <p:cNvCxnSpPr/>
            <p:nvPr/>
          </p:nvCxnSpPr>
          <p:spPr>
            <a:xfrm>
              <a:off x="3218655" y="1904042"/>
              <a:ext cx="155530" cy="328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Straight Arrow Connector 1509"/>
            <p:cNvCxnSpPr/>
            <p:nvPr/>
          </p:nvCxnSpPr>
          <p:spPr>
            <a:xfrm>
              <a:off x="3039026" y="1904370"/>
              <a:ext cx="127458" cy="0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1" name="Straight Arrow Connector 1510"/>
            <p:cNvCxnSpPr/>
            <p:nvPr/>
          </p:nvCxnSpPr>
          <p:spPr>
            <a:xfrm flipH="1">
              <a:off x="3475954" y="1904042"/>
              <a:ext cx="172056" cy="0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12" name="Picture 5"/>
          <p:cNvPicPr>
            <a:picLocks noChangeAspect="1" noChangeArrowheads="1"/>
          </p:cNvPicPr>
          <p:nvPr/>
        </p:nvPicPr>
        <p:blipFill>
          <a:blip r:embed="rId4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0225" y="5957432"/>
            <a:ext cx="1846998" cy="439116"/>
          </a:xfrm>
          <a:prstGeom prst="rect">
            <a:avLst/>
          </a:prstGeom>
          <a:noFill/>
          <a:ln>
            <a:noFill/>
          </a:ln>
          <a:effectLst>
            <a:glow rad="254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3" name="TextBox 1512"/>
              <p:cNvSpPr txBox="1"/>
              <p:nvPr/>
            </p:nvSpPr>
            <p:spPr>
              <a:xfrm rot="16200000">
                <a:off x="-4888679" y="7386682"/>
                <a:ext cx="180395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AU" sz="36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AU" sz="3600" b="0" i="1" smtClean="0">
                          <a:latin typeface="Cambria Math"/>
                        </a:rPr>
                        <m:t> </m:t>
                      </m:r>
                      <m:r>
                        <a:rPr lang="en-AU" sz="36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3600" b="0" i="0" smtClean="0">
                          <a:latin typeface="Cambria Math"/>
                        </a:rPr>
                        <m:t>GHz</m:t>
                      </m:r>
                      <m:r>
                        <a:rPr lang="en-AU" sz="36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1513" name="TextBox 15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888679" y="7386682"/>
                <a:ext cx="1803955" cy="553998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4" name="Rectangle 1513"/>
              <p:cNvSpPr>
                <a:spLocks noChangeArrowheads="1"/>
              </p:cNvSpPr>
              <p:nvPr/>
            </p:nvSpPr>
            <p:spPr bwMode="auto">
              <a:xfrm rot="10800000" flipV="1">
                <a:off x="-2749420" y="7581686"/>
                <a:ext cx="873572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3600" b="1" i="1" u="none" strike="noStrike" cap="none" normalizeH="0" baseline="0" smtClean="0">
                              <a:ln w="3175">
                                <a:solidFill>
                                  <a:schemeClr val="tx1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kumimoji="0" lang="en-AU" altLang="en-US" sz="3600" b="1" i="1" u="none" strike="noStrike" cap="none" normalizeH="0" baseline="0" smtClean="0">
                              <a:ln w="3175">
                                <a:solidFill>
                                  <a:schemeClr val="tx1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𝒈</m:t>
                          </m:r>
                        </m:e>
                        <m:sub>
                          <m:r>
                            <a:rPr kumimoji="0" lang="en-AU" altLang="en-US" sz="3600" b="1" i="0" u="none" strike="noStrike" cap="none" normalizeH="0" baseline="0" smtClean="0">
                              <a:ln w="3175">
                                <a:solidFill>
                                  <a:schemeClr val="tx1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/>
                              <a:cs typeface="Arial" pitchFamily="34" charset="0"/>
                            </a:rPr>
                            <m:t>𝐝𝐝</m:t>
                          </m:r>
                        </m:sub>
                      </m:sSub>
                    </m:oMath>
                  </m:oMathPara>
                </a14:m>
                <a:endParaRPr kumimoji="0" lang="en-US" altLang="en-US" sz="3600" b="1" i="0" u="none" strike="noStrike" cap="none" normalizeH="0" baseline="0" dirty="0">
                  <a:ln w="3175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14" name="Rectangle 15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-2749420" y="7581686"/>
                <a:ext cx="873572" cy="553998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5" name="Straight Arrow Connector 1514"/>
          <p:cNvCxnSpPr/>
          <p:nvPr/>
        </p:nvCxnSpPr>
        <p:spPr>
          <a:xfrm flipV="1">
            <a:off x="5912819" y="7247031"/>
            <a:ext cx="0" cy="1641892"/>
          </a:xfrm>
          <a:prstGeom prst="straightConnector1">
            <a:avLst/>
          </a:prstGeom>
          <a:ln w="44450">
            <a:solidFill>
              <a:schemeClr val="tx1"/>
            </a:solidFill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6" name="Rectangle 1515"/>
              <p:cNvSpPr>
                <a:spLocks noChangeArrowheads="1"/>
              </p:cNvSpPr>
              <p:nvPr/>
            </p:nvSpPr>
            <p:spPr bwMode="auto">
              <a:xfrm rot="10800000" flipV="1">
                <a:off x="4857369" y="7692891"/>
                <a:ext cx="1149289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altLang="en-US" sz="3600" b="1" i="1" u="none" strike="noStrike" cap="none" normalizeH="0" baseline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Cambria Math"/>
                          <a:cs typeface="Arial" pitchFamily="34" charset="0"/>
                        </a:rPr>
                        <m:t>𝟐</m:t>
                      </m:r>
                      <m:sSub>
                        <m:sSubPr>
                          <m:ctrlPr>
                            <a:rPr kumimoji="0" lang="en-US" altLang="en-US" sz="3600" b="1" i="1" u="none" strike="noStrike" cap="none" normalizeH="0" baseline="0" smtClean="0">
                              <a:ln w="3175">
                                <a:solidFill>
                                  <a:schemeClr val="tx1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kumimoji="0" lang="en-AU" altLang="en-US" sz="3600" b="1" i="1" u="none" strike="noStrike" cap="none" normalizeH="0" baseline="0" smtClean="0">
                              <a:ln w="3175">
                                <a:solidFill>
                                  <a:schemeClr val="tx1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𝒈</m:t>
                          </m:r>
                        </m:e>
                        <m:sub>
                          <m:r>
                            <a:rPr kumimoji="0" lang="en-AU" altLang="en-US" sz="3600" b="1" i="0" u="none" strike="noStrike" cap="none" normalizeH="0" baseline="0" smtClean="0">
                              <a:ln w="3175">
                                <a:solidFill>
                                  <a:schemeClr val="tx1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latin typeface="Cambria Math"/>
                              <a:cs typeface="Arial" pitchFamily="34" charset="0"/>
                            </a:rPr>
                            <m:t>𝐝𝐝</m:t>
                          </m:r>
                        </m:sub>
                      </m:sSub>
                    </m:oMath>
                  </m:oMathPara>
                </a14:m>
                <a:endParaRPr kumimoji="0" lang="en-US" altLang="en-US" sz="3600" b="1" i="0" u="none" strike="noStrike" cap="none" normalizeH="0" baseline="0" dirty="0">
                  <a:ln w="3175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16" name="Rectangle 15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4857369" y="7692891"/>
                <a:ext cx="1149289" cy="553998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-13056" y="3486614"/>
            <a:ext cx="2139910" cy="1763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234048" y="3484450"/>
            <a:ext cx="2136627" cy="17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22</Words>
  <Application>Microsoft Office PowerPoint</Application>
  <PresentationFormat>Custom</PresentationFormat>
  <Paragraphs>47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Guilherme</dc:creator>
  <cp:lastModifiedBy>Guilherme Tosi</cp:lastModifiedBy>
  <cp:revision>7</cp:revision>
  <dcterms:created xsi:type="dcterms:W3CDTF">2017-05-17T06:08:33Z</dcterms:created>
  <dcterms:modified xsi:type="dcterms:W3CDTF">2017-05-24T06:53:10Z</dcterms:modified>
</cp:coreProperties>
</file>